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1"/>
  </p:notesMasterIdLst>
  <p:handoutMasterIdLst>
    <p:handoutMasterId r:id="rId12"/>
  </p:handoutMasterIdLst>
  <p:sldIdLst>
    <p:sldId id="256" r:id="rId2"/>
    <p:sldId id="342" r:id="rId3"/>
    <p:sldId id="350" r:id="rId4"/>
    <p:sldId id="344" r:id="rId5"/>
    <p:sldId id="345" r:id="rId6"/>
    <p:sldId id="348" r:id="rId7"/>
    <p:sldId id="347" r:id="rId8"/>
    <p:sldId id="349" r:id="rId9"/>
    <p:sldId id="284" r:id="rId10"/>
  </p:sldIdLst>
  <p:sldSz cx="9144000" cy="6858000" type="screen4x3"/>
  <p:notesSz cx="6797675" cy="9926638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  <a:srgbClr val="00FF00"/>
    <a:srgbClr val="E911DA"/>
    <a:srgbClr val="0B1FB5"/>
    <a:srgbClr val="2603BD"/>
    <a:srgbClr val="A7190E"/>
    <a:srgbClr val="FFD3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00" autoAdjust="0"/>
    <p:restoredTop sz="78256" autoAdjust="0"/>
  </p:normalViewPr>
  <p:slideViewPr>
    <p:cSldViewPr snapToObjects="1">
      <p:cViewPr varScale="1">
        <p:scale>
          <a:sx n="67" d="100"/>
          <a:sy n="67" d="100"/>
        </p:scale>
        <p:origin x="2035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92" d="100"/>
          <a:sy n="92" d="100"/>
        </p:scale>
        <p:origin x="3750" y="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002" cy="497058"/>
          </a:xfrm>
          <a:prstGeom prst="rect">
            <a:avLst/>
          </a:prstGeom>
        </p:spPr>
        <p:txBody>
          <a:bodyPr vert="horz" lIns="100282" tIns="50141" rIns="100282" bIns="50141" rtlCol="0"/>
          <a:lstStyle>
            <a:lvl1pPr algn="l">
              <a:defRPr sz="13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51030" y="0"/>
            <a:ext cx="2945002" cy="497058"/>
          </a:xfrm>
          <a:prstGeom prst="rect">
            <a:avLst/>
          </a:prstGeom>
        </p:spPr>
        <p:txBody>
          <a:bodyPr vert="horz" lIns="100282" tIns="50141" rIns="100282" bIns="50141" rtlCol="0"/>
          <a:lstStyle>
            <a:lvl1pPr algn="r">
              <a:defRPr sz="1300"/>
            </a:lvl1pPr>
          </a:lstStyle>
          <a:p>
            <a:fld id="{D31A44A4-21FB-4420-B922-62B232BD2878}" type="datetimeFigureOut">
              <a:rPr lang="pl-PL" smtClean="0"/>
              <a:t>14 paź 2020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27767"/>
            <a:ext cx="2945002" cy="497058"/>
          </a:xfrm>
          <a:prstGeom prst="rect">
            <a:avLst/>
          </a:prstGeom>
        </p:spPr>
        <p:txBody>
          <a:bodyPr vert="horz" lIns="100282" tIns="50141" rIns="100282" bIns="50141" rtlCol="0" anchor="b"/>
          <a:lstStyle>
            <a:lvl1pPr algn="l">
              <a:defRPr sz="13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51030" y="9427767"/>
            <a:ext cx="2945002" cy="497058"/>
          </a:xfrm>
          <a:prstGeom prst="rect">
            <a:avLst/>
          </a:prstGeom>
        </p:spPr>
        <p:txBody>
          <a:bodyPr vert="horz" lIns="100282" tIns="50141" rIns="100282" bIns="50141" rtlCol="0" anchor="b"/>
          <a:lstStyle>
            <a:lvl1pPr algn="r">
              <a:defRPr sz="1300"/>
            </a:lvl1pPr>
          </a:lstStyle>
          <a:p>
            <a:fld id="{DBA98176-2097-4028-882F-F8D3C097CDA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712872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002" cy="497058"/>
          </a:xfrm>
          <a:prstGeom prst="rect">
            <a:avLst/>
          </a:prstGeom>
        </p:spPr>
        <p:txBody>
          <a:bodyPr vert="horz" lIns="100282" tIns="50141" rIns="100282" bIns="50141" rtlCol="0"/>
          <a:lstStyle>
            <a:lvl1pPr algn="l">
              <a:defRPr sz="13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51030" y="0"/>
            <a:ext cx="2945002" cy="497058"/>
          </a:xfrm>
          <a:prstGeom prst="rect">
            <a:avLst/>
          </a:prstGeom>
        </p:spPr>
        <p:txBody>
          <a:bodyPr vert="horz" lIns="100282" tIns="50141" rIns="100282" bIns="50141" rtlCol="0"/>
          <a:lstStyle>
            <a:lvl1pPr algn="r">
              <a:defRPr sz="1300"/>
            </a:lvl1pPr>
          </a:lstStyle>
          <a:p>
            <a:fld id="{A21A7B8F-B13D-42AB-896D-D4142CBE7CC7}" type="datetimeFigureOut">
              <a:rPr lang="pl-PL" smtClean="0"/>
              <a:t>14 paź 2020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00282" tIns="50141" rIns="100282" bIns="50141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111" y="4714791"/>
            <a:ext cx="5439455" cy="4468075"/>
          </a:xfrm>
          <a:prstGeom prst="rect">
            <a:avLst/>
          </a:prstGeom>
        </p:spPr>
        <p:txBody>
          <a:bodyPr vert="horz" lIns="100282" tIns="50141" rIns="100282" bIns="50141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27767"/>
            <a:ext cx="2945002" cy="497058"/>
          </a:xfrm>
          <a:prstGeom prst="rect">
            <a:avLst/>
          </a:prstGeom>
        </p:spPr>
        <p:txBody>
          <a:bodyPr vert="horz" lIns="100282" tIns="50141" rIns="100282" bIns="50141" rtlCol="0" anchor="b"/>
          <a:lstStyle>
            <a:lvl1pPr algn="l">
              <a:defRPr sz="13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51030" y="9427767"/>
            <a:ext cx="2945002" cy="497058"/>
          </a:xfrm>
          <a:prstGeom prst="rect">
            <a:avLst/>
          </a:prstGeom>
        </p:spPr>
        <p:txBody>
          <a:bodyPr vert="horz" lIns="100282" tIns="50141" rIns="100282" bIns="50141" rtlCol="0" anchor="b"/>
          <a:lstStyle>
            <a:lvl1pPr algn="r">
              <a:defRPr sz="1300"/>
            </a:lvl1pPr>
          </a:lstStyle>
          <a:p>
            <a:fld id="{6B563000-1E3B-452F-A06E-988171F9204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147644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563000-1E3B-452F-A06E-988171F92042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086902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563000-1E3B-452F-A06E-988171F92042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525233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563000-1E3B-452F-A06E-988171F92042}" type="slidenum">
              <a:rPr lang="pl-PL" smtClean="0"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109627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563000-1E3B-452F-A06E-988171F92042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638388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563000-1E3B-452F-A06E-988171F92042}" type="slidenum">
              <a:rPr lang="pl-PL" smtClean="0"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035873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baseline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563000-1E3B-452F-A06E-988171F92042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925370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563000-1E3B-452F-A06E-988171F92042}" type="slidenum">
              <a:rPr lang="pl-PL" smtClean="0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932398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563000-1E3B-452F-A06E-988171F92042}" type="slidenum">
              <a:rPr lang="pl-PL" smtClean="0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560409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563000-1E3B-452F-A06E-988171F92042}" type="slidenum">
              <a:rPr lang="pl-PL" smtClean="0"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73398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" y="283"/>
            <a:ext cx="9143245" cy="6857434"/>
          </a:xfrm>
          <a:prstGeom prst="rect">
            <a:avLst/>
          </a:prstGeom>
        </p:spPr>
      </p:pic>
      <p:sp>
        <p:nvSpPr>
          <p:cNvPr id="14" name="Tytuł 1"/>
          <p:cNvSpPr txBox="1">
            <a:spLocks/>
          </p:cNvSpPr>
          <p:nvPr userDrawn="1"/>
        </p:nvSpPr>
        <p:spPr bwMode="auto">
          <a:xfrm>
            <a:off x="289890" y="2420888"/>
            <a:ext cx="8640959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Trebuchet MS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Trebuchet MS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Trebuchet MS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Trebuchet MS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Trebuchet MS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Trebuchet MS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Trebuchet MS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endParaRPr lang="pl-PL" kern="0" dirty="0">
              <a:latin typeface="Calibri" panose="020F0502020204030204" pitchFamily="34" charset="0"/>
            </a:endParaRPr>
          </a:p>
        </p:txBody>
      </p:sp>
      <p:sp>
        <p:nvSpPr>
          <p:cNvPr id="25" name="Symbol zastępczy obrazu 2"/>
          <p:cNvSpPr>
            <a:spLocks noGrp="1"/>
          </p:cNvSpPr>
          <p:nvPr>
            <p:ph type="pic" idx="1"/>
          </p:nvPr>
        </p:nvSpPr>
        <p:spPr>
          <a:xfrm>
            <a:off x="125947" y="1988840"/>
            <a:ext cx="8892103" cy="35283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9" name="Symbol zastępczy tekstu 2"/>
          <p:cNvSpPr>
            <a:spLocks noGrp="1"/>
          </p:cNvSpPr>
          <p:nvPr>
            <p:ph type="body" idx="11"/>
          </p:nvPr>
        </p:nvSpPr>
        <p:spPr>
          <a:xfrm>
            <a:off x="125947" y="116632"/>
            <a:ext cx="8892103" cy="1728192"/>
          </a:xfrm>
        </p:spPr>
        <p:txBody>
          <a:bodyPr lIns="0" anchor="ctr" anchorCtr="0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5400" b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l-PL" dirty="0"/>
              <a:t>Kliknij, aby edytować style wzorca tekstu</a:t>
            </a:r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5615760"/>
            <a:ext cx="1944216" cy="1228176"/>
          </a:xfrm>
          <a:prstGeom prst="rect">
            <a:avLst/>
          </a:prstGeom>
        </p:spPr>
      </p:pic>
    </p:spTree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" y="283"/>
            <a:ext cx="9143245" cy="6857434"/>
          </a:xfrm>
          <a:prstGeom prst="rect">
            <a:avLst/>
          </a:prstGeom>
        </p:spPr>
      </p:pic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116632"/>
            <a:ext cx="2407096" cy="6009531"/>
          </a:xfrm>
        </p:spPr>
        <p:txBody>
          <a:bodyPr vert="eaVert"/>
          <a:lstStyle>
            <a:lvl1pPr>
              <a:defRPr b="0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07504" y="116632"/>
            <a:ext cx="6369496" cy="6009531"/>
          </a:xfrm>
        </p:spPr>
        <p:txBody>
          <a:bodyPr vert="eaVert"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pic>
        <p:nvPicPr>
          <p:cNvPr id="5" name="Symbol zastępczy zawartości 4">
            <a:extLst/>
          </p:cNvPr>
          <p:cNvPicPr>
            <a:picLocks noChangeAspect="1"/>
          </p:cNvPicPr>
          <p:nvPr userDrawn="1"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 bwMode="auto">
          <a:xfrm>
            <a:off x="683568" y="6199454"/>
            <a:ext cx="2016224" cy="658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pole tekstowe 5"/>
          <p:cNvSpPr txBox="1"/>
          <p:nvPr userDrawn="1"/>
        </p:nvSpPr>
        <p:spPr>
          <a:xfrm>
            <a:off x="377" y="6344061"/>
            <a:ext cx="611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E2FC969B-5322-4D69-958A-B61946D5B8C9}" type="slidenum">
              <a:rPr lang="pl-PL" smtClean="0">
                <a:solidFill>
                  <a:schemeClr val="bg1"/>
                </a:solidFill>
              </a:r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358533"/>
      </p:ext>
    </p:extLst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" y="283"/>
            <a:ext cx="9143245" cy="6857434"/>
          </a:xfrm>
          <a:prstGeom prst="rect">
            <a:avLst/>
          </a:prstGeom>
        </p:spPr>
      </p:pic>
      <p:sp>
        <p:nvSpPr>
          <p:cNvPr id="15" name="Symbol zastępczy tekstu 2"/>
          <p:cNvSpPr>
            <a:spLocks noGrp="1"/>
          </p:cNvSpPr>
          <p:nvPr>
            <p:ph type="body" idx="10" hasCustomPrompt="1"/>
          </p:nvPr>
        </p:nvSpPr>
        <p:spPr>
          <a:xfrm>
            <a:off x="4704169" y="2492896"/>
            <a:ext cx="4313881" cy="1152128"/>
          </a:xfrm>
          <a:solidFill>
            <a:srgbClr val="C00000"/>
          </a:solidFill>
        </p:spPr>
        <p:txBody>
          <a:bodyPr lIns="108000" rIns="108000" anchor="ctr" anchorCtr="0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l-PL" dirty="0"/>
              <a:t>Kliknij, aby edytować style wzorca </a:t>
            </a:r>
            <a:r>
              <a:rPr lang="pl-PL" dirty="0" err="1"/>
              <a:t>tekstuKliknij</a:t>
            </a:r>
            <a:r>
              <a:rPr lang="pl-PL" dirty="0"/>
              <a:t>, aby edytować style wzorca Kliknij</a:t>
            </a:r>
          </a:p>
        </p:txBody>
      </p:sp>
      <p:sp>
        <p:nvSpPr>
          <p:cNvPr id="25" name="Symbol zastępczy obrazu 2"/>
          <p:cNvSpPr>
            <a:spLocks noGrp="1"/>
          </p:cNvSpPr>
          <p:nvPr>
            <p:ph type="pic" idx="1"/>
          </p:nvPr>
        </p:nvSpPr>
        <p:spPr>
          <a:xfrm>
            <a:off x="107504" y="116632"/>
            <a:ext cx="4464496" cy="655272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10" name="Symbol zastępczy tekstu 2"/>
          <p:cNvSpPr>
            <a:spLocks noGrp="1"/>
          </p:cNvSpPr>
          <p:nvPr>
            <p:ph type="body" idx="11"/>
          </p:nvPr>
        </p:nvSpPr>
        <p:spPr>
          <a:xfrm>
            <a:off x="4704169" y="116632"/>
            <a:ext cx="4313881" cy="2232248"/>
          </a:xfrm>
        </p:spPr>
        <p:txBody>
          <a:bodyPr lIns="0" anchor="ctr" anchorCtr="0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4400" b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l-PL" dirty="0"/>
              <a:t>Kliknij, aby edytować style wzorca tekstu</a:t>
            </a:r>
          </a:p>
        </p:txBody>
      </p:sp>
      <p:pic>
        <p:nvPicPr>
          <p:cNvPr id="6" name="Obraz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5615760"/>
            <a:ext cx="1944216" cy="1228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557781"/>
      </p:ext>
    </p:extLst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" y="283"/>
            <a:ext cx="9143245" cy="6857434"/>
          </a:xfrm>
          <a:prstGeom prst="rect">
            <a:avLst/>
          </a:prstGeom>
        </p:spPr>
      </p:pic>
      <p:sp>
        <p:nvSpPr>
          <p:cNvPr id="5" name="Symbol zastępczy zawartości 2"/>
          <p:cNvSpPr>
            <a:spLocks noGrp="1"/>
          </p:cNvSpPr>
          <p:nvPr>
            <p:ph sz="half" idx="1"/>
          </p:nvPr>
        </p:nvSpPr>
        <p:spPr>
          <a:xfrm>
            <a:off x="107505" y="1556792"/>
            <a:ext cx="8910546" cy="4536505"/>
          </a:xfrm>
        </p:spPr>
        <p:txBody>
          <a:bodyPr lIns="0" rIns="0"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8" name="Symbol zastępczy tekstu 2"/>
          <p:cNvSpPr>
            <a:spLocks noGrp="1"/>
          </p:cNvSpPr>
          <p:nvPr>
            <p:ph type="body" idx="10" hasCustomPrompt="1"/>
          </p:nvPr>
        </p:nvSpPr>
        <p:spPr>
          <a:xfrm>
            <a:off x="129753" y="44624"/>
            <a:ext cx="8910546" cy="504056"/>
          </a:xfrm>
        </p:spPr>
        <p:txBody>
          <a:bodyPr lIns="0" anchor="ctr" anchorCtr="0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l-PL" dirty="0"/>
              <a:t>Kliknij, aby edytować style wzorca </a:t>
            </a:r>
            <a:r>
              <a:rPr lang="pl-PL" dirty="0" err="1"/>
              <a:t>tekstuKliknij</a:t>
            </a:r>
            <a:r>
              <a:rPr lang="pl-PL" dirty="0"/>
              <a:t>, aby edytować style wzorca Kliknij</a:t>
            </a:r>
          </a:p>
        </p:txBody>
      </p:sp>
      <p:sp>
        <p:nvSpPr>
          <p:cNvPr id="9" name="Symbol zastępczy tekstu 2"/>
          <p:cNvSpPr>
            <a:spLocks noGrp="1"/>
          </p:cNvSpPr>
          <p:nvPr>
            <p:ph type="body" idx="11"/>
          </p:nvPr>
        </p:nvSpPr>
        <p:spPr>
          <a:xfrm>
            <a:off x="129753" y="548680"/>
            <a:ext cx="8910546" cy="864096"/>
          </a:xfrm>
        </p:spPr>
        <p:txBody>
          <a:bodyPr lIns="0" anchor="ctr" anchorCtr="0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44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l-PL" dirty="0"/>
              <a:t>Kliknij, aby edytować style wzorca </a:t>
            </a:r>
          </a:p>
        </p:txBody>
      </p:sp>
      <p:pic>
        <p:nvPicPr>
          <p:cNvPr id="6" name="Symbol zastępczy zawartości 4">
            <a:extLst/>
          </p:cNvPr>
          <p:cNvPicPr>
            <a:picLocks noChangeAspect="1"/>
          </p:cNvPicPr>
          <p:nvPr userDrawn="1"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 bwMode="auto">
          <a:xfrm>
            <a:off x="683568" y="6199454"/>
            <a:ext cx="2016224" cy="658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pole tekstowe 1"/>
          <p:cNvSpPr txBox="1"/>
          <p:nvPr userDrawn="1"/>
        </p:nvSpPr>
        <p:spPr>
          <a:xfrm>
            <a:off x="377" y="6344061"/>
            <a:ext cx="611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E2FC969B-5322-4D69-958A-B61946D5B8C9}" type="slidenum">
              <a:rPr lang="pl-PL" smtClean="0">
                <a:solidFill>
                  <a:schemeClr val="bg1"/>
                </a:solidFill>
              </a:r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661862"/>
      </p:ext>
    </p:extLst>
  </p:cSld>
  <p:clrMapOvr>
    <a:masterClrMapping/>
  </p:clrMapOvr>
  <p:transition>
    <p:randomBar/>
  </p:transition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braz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" y="283"/>
            <a:ext cx="9143245" cy="6857434"/>
          </a:xfrm>
          <a:prstGeom prst="rect">
            <a:avLst/>
          </a:prstGeom>
        </p:spPr>
      </p:pic>
      <p:sp>
        <p:nvSpPr>
          <p:cNvPr id="8" name="Symbol zastępczy obrazu 2"/>
          <p:cNvSpPr>
            <a:spLocks noGrp="1"/>
          </p:cNvSpPr>
          <p:nvPr>
            <p:ph type="pic" idx="1"/>
          </p:nvPr>
        </p:nvSpPr>
        <p:spPr>
          <a:xfrm>
            <a:off x="377" y="1844823"/>
            <a:ext cx="4283591" cy="432048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9" name="Symbol zastępczy zawartości 2"/>
          <p:cNvSpPr>
            <a:spLocks noGrp="1"/>
          </p:cNvSpPr>
          <p:nvPr>
            <p:ph idx="11"/>
          </p:nvPr>
        </p:nvSpPr>
        <p:spPr>
          <a:xfrm>
            <a:off x="4571428" y="1844823"/>
            <a:ext cx="4465067" cy="4320481"/>
          </a:xfr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4" name="Symbol zastępczy tekstu 2"/>
          <p:cNvSpPr>
            <a:spLocks noGrp="1"/>
          </p:cNvSpPr>
          <p:nvPr>
            <p:ph type="body" idx="12"/>
          </p:nvPr>
        </p:nvSpPr>
        <p:spPr>
          <a:xfrm>
            <a:off x="107505" y="116632"/>
            <a:ext cx="8910546" cy="864096"/>
          </a:xfrm>
        </p:spPr>
        <p:txBody>
          <a:bodyPr lIns="0" anchor="ctr" anchorCtr="0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44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l-PL" dirty="0"/>
              <a:t>Kliknij, aby edytować style wzorca </a:t>
            </a:r>
          </a:p>
        </p:txBody>
      </p:sp>
      <p:sp>
        <p:nvSpPr>
          <p:cNvPr id="15" name="Symbol zastępczy tekstu 2"/>
          <p:cNvSpPr>
            <a:spLocks noGrp="1"/>
          </p:cNvSpPr>
          <p:nvPr>
            <p:ph type="body" idx="10" hasCustomPrompt="1"/>
          </p:nvPr>
        </p:nvSpPr>
        <p:spPr>
          <a:xfrm>
            <a:off x="107505" y="1120625"/>
            <a:ext cx="8928990" cy="508175"/>
          </a:xfrm>
          <a:solidFill>
            <a:srgbClr val="C00000"/>
          </a:solidFill>
        </p:spPr>
        <p:txBody>
          <a:bodyPr lIns="108000" rIns="108000" anchor="ctr" anchorCtr="0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l-PL" dirty="0"/>
              <a:t>Kliknij, aby edytować style wzorca </a:t>
            </a:r>
            <a:r>
              <a:rPr lang="pl-PL" dirty="0" err="1"/>
              <a:t>tekstuKliknij</a:t>
            </a:r>
            <a:r>
              <a:rPr lang="pl-PL" dirty="0"/>
              <a:t>, aby edytować style wzorca Kliknij</a:t>
            </a:r>
          </a:p>
        </p:txBody>
      </p:sp>
      <p:pic>
        <p:nvPicPr>
          <p:cNvPr id="7" name="Symbol zastępczy zawartości 4">
            <a:extLst/>
          </p:cNvPr>
          <p:cNvPicPr>
            <a:picLocks noChangeAspect="1"/>
          </p:cNvPicPr>
          <p:nvPr userDrawn="1"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 bwMode="auto">
          <a:xfrm>
            <a:off x="683568" y="6199454"/>
            <a:ext cx="2016224" cy="658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pole tekstowe 9"/>
          <p:cNvSpPr txBox="1"/>
          <p:nvPr userDrawn="1"/>
        </p:nvSpPr>
        <p:spPr>
          <a:xfrm>
            <a:off x="377" y="6344061"/>
            <a:ext cx="611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E2FC969B-5322-4D69-958A-B61946D5B8C9}" type="slidenum">
              <a:rPr lang="pl-PL" smtClean="0">
                <a:solidFill>
                  <a:schemeClr val="bg1"/>
                </a:solidFill>
              </a:r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8467259"/>
      </p:ext>
    </p:extLst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" y="283"/>
            <a:ext cx="9143245" cy="6857434"/>
          </a:xfrm>
          <a:prstGeom prst="rect">
            <a:avLst/>
          </a:prstGeom>
        </p:spPr>
      </p:pic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29753" y="1628801"/>
            <a:ext cx="4154215" cy="4464496"/>
          </a:xfrm>
        </p:spPr>
        <p:txBody>
          <a:bodyPr lIns="0" rIns="0"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0" name="Symbol zastępczy zawartości 2"/>
          <p:cNvSpPr>
            <a:spLocks noGrp="1"/>
          </p:cNvSpPr>
          <p:nvPr>
            <p:ph sz="half" idx="11"/>
          </p:nvPr>
        </p:nvSpPr>
        <p:spPr>
          <a:xfrm>
            <a:off x="4572000" y="1628801"/>
            <a:ext cx="4468299" cy="4464496"/>
          </a:xfrm>
        </p:spPr>
        <p:txBody>
          <a:bodyPr lIns="0" rIns="0"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2" name="Symbol zastępczy tekstu 2"/>
          <p:cNvSpPr>
            <a:spLocks noGrp="1"/>
          </p:cNvSpPr>
          <p:nvPr>
            <p:ph type="body" idx="10" hasCustomPrompt="1"/>
          </p:nvPr>
        </p:nvSpPr>
        <p:spPr>
          <a:xfrm>
            <a:off x="129753" y="44624"/>
            <a:ext cx="8910546" cy="504056"/>
          </a:xfrm>
        </p:spPr>
        <p:txBody>
          <a:bodyPr lIns="0" anchor="ctr" anchorCtr="0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l-PL" dirty="0"/>
              <a:t>Kliknij, aby edytować style wzorca </a:t>
            </a:r>
            <a:r>
              <a:rPr lang="pl-PL" dirty="0" err="1"/>
              <a:t>tekstuKliknij</a:t>
            </a:r>
            <a:r>
              <a:rPr lang="pl-PL" dirty="0"/>
              <a:t>, aby edytować style wzorca Kliknij</a:t>
            </a:r>
          </a:p>
        </p:txBody>
      </p:sp>
      <p:sp>
        <p:nvSpPr>
          <p:cNvPr id="13" name="Symbol zastępczy tekstu 2"/>
          <p:cNvSpPr>
            <a:spLocks noGrp="1"/>
          </p:cNvSpPr>
          <p:nvPr>
            <p:ph type="body" idx="12"/>
          </p:nvPr>
        </p:nvSpPr>
        <p:spPr>
          <a:xfrm>
            <a:off x="129753" y="548680"/>
            <a:ext cx="8910546" cy="864096"/>
          </a:xfrm>
        </p:spPr>
        <p:txBody>
          <a:bodyPr lIns="0" anchor="ctr" anchorCtr="0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44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l-PL" dirty="0"/>
              <a:t>Kliknij, aby edytować style wzorca </a:t>
            </a:r>
          </a:p>
        </p:txBody>
      </p:sp>
      <p:pic>
        <p:nvPicPr>
          <p:cNvPr id="7" name="Symbol zastępczy zawartości 4">
            <a:extLst/>
          </p:cNvPr>
          <p:cNvPicPr>
            <a:picLocks noChangeAspect="1"/>
          </p:cNvPicPr>
          <p:nvPr userDrawn="1"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 bwMode="auto">
          <a:xfrm>
            <a:off x="683568" y="6199454"/>
            <a:ext cx="2016224" cy="658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pole tekstowe 8"/>
          <p:cNvSpPr txBox="1"/>
          <p:nvPr userDrawn="1"/>
        </p:nvSpPr>
        <p:spPr>
          <a:xfrm>
            <a:off x="377" y="6344061"/>
            <a:ext cx="611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E2FC969B-5322-4D69-958A-B61946D5B8C9}" type="slidenum">
              <a:rPr lang="pl-PL" smtClean="0">
                <a:solidFill>
                  <a:schemeClr val="bg1"/>
                </a:solidFill>
              </a:r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959180"/>
      </p:ext>
    </p:extLst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Obraz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" y="283"/>
            <a:ext cx="9143245" cy="6857434"/>
          </a:xfrm>
          <a:prstGeom prst="rect">
            <a:avLst/>
          </a:prstGeom>
        </p:spPr>
      </p:pic>
      <p:sp>
        <p:nvSpPr>
          <p:cNvPr id="11" name="Symbol zastępczy zawartości 2"/>
          <p:cNvSpPr>
            <a:spLocks noGrp="1"/>
          </p:cNvSpPr>
          <p:nvPr>
            <p:ph sz="half" idx="1"/>
          </p:nvPr>
        </p:nvSpPr>
        <p:spPr>
          <a:xfrm>
            <a:off x="107505" y="1628800"/>
            <a:ext cx="4320000" cy="4464497"/>
          </a:xfrm>
        </p:spPr>
        <p:txBody>
          <a:bodyPr lIns="0" rIns="0"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2" name="Symbol zastępczy zawartości 2"/>
          <p:cNvSpPr>
            <a:spLocks noGrp="1"/>
          </p:cNvSpPr>
          <p:nvPr>
            <p:ph sz="half" idx="11"/>
          </p:nvPr>
        </p:nvSpPr>
        <p:spPr>
          <a:xfrm>
            <a:off x="4698051" y="1628801"/>
            <a:ext cx="4320000" cy="4464496"/>
          </a:xfrm>
        </p:spPr>
        <p:txBody>
          <a:bodyPr lIns="0" rIns="0"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6" name="Symbol zastępczy tekstu 2"/>
          <p:cNvSpPr>
            <a:spLocks noGrp="1"/>
          </p:cNvSpPr>
          <p:nvPr>
            <p:ph type="body" idx="12"/>
          </p:nvPr>
        </p:nvSpPr>
        <p:spPr>
          <a:xfrm>
            <a:off x="107505" y="116632"/>
            <a:ext cx="8910546" cy="864096"/>
          </a:xfrm>
        </p:spPr>
        <p:txBody>
          <a:bodyPr lIns="0" anchor="ctr" anchorCtr="0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44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l-PL" dirty="0"/>
              <a:t>Kliknij, aby edytować style wzorca </a:t>
            </a:r>
          </a:p>
        </p:txBody>
      </p:sp>
      <p:sp>
        <p:nvSpPr>
          <p:cNvPr id="17" name="Symbol zastępczy tekstu 2"/>
          <p:cNvSpPr>
            <a:spLocks noGrp="1"/>
          </p:cNvSpPr>
          <p:nvPr>
            <p:ph type="body" idx="10" hasCustomPrompt="1"/>
          </p:nvPr>
        </p:nvSpPr>
        <p:spPr>
          <a:xfrm>
            <a:off x="107505" y="1120625"/>
            <a:ext cx="4320000" cy="508175"/>
          </a:xfrm>
          <a:solidFill>
            <a:srgbClr val="C00000"/>
          </a:solidFill>
        </p:spPr>
        <p:txBody>
          <a:bodyPr lIns="108000" rIns="108000" anchor="ctr" anchorCtr="0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20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l-PL" dirty="0"/>
              <a:t>Kliknij, aby edytować style wzorca </a:t>
            </a:r>
            <a:r>
              <a:rPr lang="pl-PL" dirty="0" err="1"/>
              <a:t>tekstuKliknij</a:t>
            </a:r>
            <a:r>
              <a:rPr lang="pl-PL" dirty="0"/>
              <a:t>, aby edytować style wzorca Kliknij</a:t>
            </a:r>
          </a:p>
        </p:txBody>
      </p:sp>
      <p:sp>
        <p:nvSpPr>
          <p:cNvPr id="19" name="Symbol zastępczy tekstu 2"/>
          <p:cNvSpPr>
            <a:spLocks noGrp="1"/>
          </p:cNvSpPr>
          <p:nvPr>
            <p:ph type="body" idx="13" hasCustomPrompt="1"/>
          </p:nvPr>
        </p:nvSpPr>
        <p:spPr>
          <a:xfrm>
            <a:off x="4698051" y="1120625"/>
            <a:ext cx="4320000" cy="508175"/>
          </a:xfrm>
          <a:solidFill>
            <a:srgbClr val="C00000"/>
          </a:solidFill>
        </p:spPr>
        <p:txBody>
          <a:bodyPr lIns="108000" rIns="108000" anchor="ctr" anchorCtr="0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20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l-PL" dirty="0"/>
              <a:t>Kliknij, aby edytować style wzorca </a:t>
            </a:r>
            <a:r>
              <a:rPr lang="pl-PL" dirty="0" err="1"/>
              <a:t>tekstuKliknij</a:t>
            </a:r>
            <a:r>
              <a:rPr lang="pl-PL" dirty="0"/>
              <a:t>, aby edytować style wzorca Kliknij</a:t>
            </a:r>
          </a:p>
        </p:txBody>
      </p:sp>
      <p:pic>
        <p:nvPicPr>
          <p:cNvPr id="8" name="Symbol zastępczy zawartości 4">
            <a:extLst/>
          </p:cNvPr>
          <p:cNvPicPr>
            <a:picLocks noChangeAspect="1"/>
          </p:cNvPicPr>
          <p:nvPr userDrawn="1"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 bwMode="auto">
          <a:xfrm>
            <a:off x="683568" y="6199454"/>
            <a:ext cx="2016224" cy="658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pole tekstowe 8"/>
          <p:cNvSpPr txBox="1"/>
          <p:nvPr userDrawn="1"/>
        </p:nvSpPr>
        <p:spPr>
          <a:xfrm>
            <a:off x="377" y="6344061"/>
            <a:ext cx="611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E2FC969B-5322-4D69-958A-B61946D5B8C9}" type="slidenum">
              <a:rPr lang="pl-PL" smtClean="0">
                <a:solidFill>
                  <a:schemeClr val="bg1"/>
                </a:solidFill>
              </a:r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639312"/>
      </p:ext>
    </p:extLst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" y="283"/>
            <a:ext cx="9143245" cy="6857434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3358009" cy="131846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116632"/>
            <a:ext cx="5461446" cy="600953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07504" y="1435100"/>
            <a:ext cx="335800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pic>
        <p:nvPicPr>
          <p:cNvPr id="6" name="Symbol zastępczy zawartości 4">
            <a:extLst/>
          </p:cNvPr>
          <p:cNvPicPr>
            <a:picLocks noChangeAspect="1"/>
          </p:cNvPicPr>
          <p:nvPr userDrawn="1"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 bwMode="auto">
          <a:xfrm>
            <a:off x="683568" y="6199454"/>
            <a:ext cx="2016224" cy="658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pole tekstowe 6"/>
          <p:cNvSpPr txBox="1"/>
          <p:nvPr userDrawn="1"/>
        </p:nvSpPr>
        <p:spPr>
          <a:xfrm>
            <a:off x="377" y="6344061"/>
            <a:ext cx="611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E2FC969B-5322-4D69-958A-B61946D5B8C9}" type="slidenum">
              <a:rPr lang="pl-PL" smtClean="0">
                <a:solidFill>
                  <a:schemeClr val="bg1"/>
                </a:solidFill>
              </a:r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114310"/>
      </p:ext>
    </p:extLst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" y="0"/>
            <a:ext cx="9143245" cy="6857434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0" y="283"/>
            <a:ext cx="9143622" cy="47272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pic>
        <p:nvPicPr>
          <p:cNvPr id="6" name="Symbol zastępczy zawartości 4">
            <a:extLst/>
          </p:cNvPr>
          <p:cNvPicPr>
            <a:picLocks noChangeAspect="1"/>
          </p:cNvPicPr>
          <p:nvPr userDrawn="1"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 bwMode="auto">
          <a:xfrm>
            <a:off x="683568" y="6199454"/>
            <a:ext cx="2016224" cy="658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pole tekstowe 6"/>
          <p:cNvSpPr txBox="1"/>
          <p:nvPr userDrawn="1"/>
        </p:nvSpPr>
        <p:spPr>
          <a:xfrm>
            <a:off x="377" y="6344061"/>
            <a:ext cx="611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E2FC969B-5322-4D69-958A-B61946D5B8C9}" type="slidenum">
              <a:rPr lang="pl-PL" smtClean="0">
                <a:solidFill>
                  <a:schemeClr val="bg1"/>
                </a:solidFill>
              </a:r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897851"/>
      </p:ext>
    </p:extLst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" y="283"/>
            <a:ext cx="9143245" cy="6857434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1548656"/>
          </a:xfrm>
        </p:spPr>
        <p:txBody>
          <a:bodyPr/>
          <a:lstStyle>
            <a:lvl1pPr>
              <a:defRPr b="0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07504" y="1772817"/>
            <a:ext cx="8928992" cy="4392488"/>
          </a:xfrm>
        </p:spPr>
        <p:txBody>
          <a:bodyPr vert="eaVert"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pic>
        <p:nvPicPr>
          <p:cNvPr id="5" name="Symbol zastępczy zawartości 4">
            <a:extLst/>
          </p:cNvPr>
          <p:cNvPicPr>
            <a:picLocks noChangeAspect="1"/>
          </p:cNvPicPr>
          <p:nvPr userDrawn="1"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 bwMode="auto">
          <a:xfrm>
            <a:off x="683568" y="6199454"/>
            <a:ext cx="2016224" cy="658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pole tekstowe 5"/>
          <p:cNvSpPr txBox="1"/>
          <p:nvPr userDrawn="1"/>
        </p:nvSpPr>
        <p:spPr>
          <a:xfrm>
            <a:off x="377" y="6344061"/>
            <a:ext cx="611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E2FC969B-5322-4D69-958A-B61946D5B8C9}" type="slidenum">
              <a:rPr lang="pl-PL" smtClean="0">
                <a:solidFill>
                  <a:schemeClr val="bg1"/>
                </a:solidFill>
              </a:r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849646"/>
      </p:ext>
    </p:extLst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107504" y="116632"/>
            <a:ext cx="8280920" cy="1548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dirty="0"/>
              <a:t>Kliknij, aby edytować styl wzorca tytułu</a:t>
            </a:r>
          </a:p>
        </p:txBody>
      </p:sp>
      <p:sp>
        <p:nvSpPr>
          <p:cNvPr id="923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504" y="1772816"/>
            <a:ext cx="8280920" cy="4969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dirty="0"/>
              <a:t>Kliknij, aby edytować style wzorca tekstu</a:t>
            </a:r>
          </a:p>
          <a:p>
            <a:pPr lvl="1"/>
            <a:r>
              <a:rPr lang="pl-PL" altLang="pl-PL" dirty="0"/>
              <a:t>Drugi poziom</a:t>
            </a:r>
          </a:p>
          <a:p>
            <a:pPr lvl="2"/>
            <a:r>
              <a:rPr lang="pl-PL" altLang="pl-PL" dirty="0"/>
              <a:t>Trzeci poziom</a:t>
            </a:r>
          </a:p>
          <a:p>
            <a:pPr lvl="3"/>
            <a:r>
              <a:rPr lang="pl-PL" altLang="pl-PL" dirty="0"/>
              <a:t>Czwarty poziom</a:t>
            </a:r>
          </a:p>
          <a:p>
            <a:pPr lvl="4"/>
            <a:r>
              <a:rPr lang="pl-PL" altLang="pl-PL" dirty="0"/>
              <a:t>Piąty poziom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2" r:id="rId2"/>
    <p:sldLayoutId id="2147483651" r:id="rId3"/>
    <p:sldLayoutId id="2147483652" r:id="rId4"/>
    <p:sldLayoutId id="2147483653" r:id="rId5"/>
    <p:sldLayoutId id="2147483654" r:id="rId6"/>
    <p:sldLayoutId id="2147483671" r:id="rId7"/>
    <p:sldLayoutId id="2147483672" r:id="rId8"/>
    <p:sldLayoutId id="2147483673" r:id="rId9"/>
    <p:sldLayoutId id="2147483674" r:id="rId10"/>
  </p:sldLayoutIdLst>
  <p:transition>
    <p:randomBar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0">
          <a:solidFill>
            <a:schemeClr val="tx1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rebuchet MS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rebuchet MS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rebuchet MS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rebuchet MS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Calibri" panose="020F0502020204030204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 panose="020F0502020204030204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anose="020F0502020204030204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anose="020F050202020403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emf"/><Relationship Id="rId11" Type="http://schemas.openxmlformats.org/officeDocument/2006/relationships/image" Target="../media/image13.png"/><Relationship Id="rId5" Type="http://schemas.openxmlformats.org/officeDocument/2006/relationships/image" Target="../media/image10.tiff"/><Relationship Id="rId10" Type="http://schemas.openxmlformats.org/officeDocument/2006/relationships/image" Target="../media/image5.png"/><Relationship Id="rId4" Type="http://schemas.openxmlformats.org/officeDocument/2006/relationships/image" Target="../media/image9.emf"/><Relationship Id="rId9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4.tiff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jpe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0.png"/><Relationship Id="rId13" Type="http://schemas.openxmlformats.org/officeDocument/2006/relationships/image" Target="../media/image5.png"/><Relationship Id="rId3" Type="http://schemas.openxmlformats.org/officeDocument/2006/relationships/image" Target="../media/image17.tiff"/><Relationship Id="rId12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11" Type="http://schemas.openxmlformats.org/officeDocument/2006/relationships/image" Target="../media/image21.png"/><Relationship Id="rId5" Type="http://schemas.openxmlformats.org/officeDocument/2006/relationships/image" Target="../media/image19.png"/><Relationship Id="rId10" Type="http://schemas.openxmlformats.org/officeDocument/2006/relationships/image" Target="../media/image210.png"/><Relationship Id="rId4" Type="http://schemas.openxmlformats.org/officeDocument/2006/relationships/image" Target="../media/image18.png"/><Relationship Id="rId9" Type="http://schemas.openxmlformats.org/officeDocument/2006/relationships/image" Target="../media/image20.png"/><Relationship Id="rId1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24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3.png"/><Relationship Id="rId5" Type="http://schemas.openxmlformats.org/officeDocument/2006/relationships/image" Target="../media/image22.emf"/><Relationship Id="rId10" Type="http://schemas.openxmlformats.org/officeDocument/2006/relationships/image" Target="../media/image13.png"/><Relationship Id="rId4" Type="http://schemas.openxmlformats.org/officeDocument/2006/relationships/oleObject" Target="../embeddings/oleObject2.bin"/><Relationship Id="rId9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iff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jpeg"/><Relationship Id="rId11" Type="http://schemas.openxmlformats.org/officeDocument/2006/relationships/image" Target="../media/image13.png"/><Relationship Id="rId5" Type="http://schemas.openxmlformats.org/officeDocument/2006/relationships/image" Target="../media/image27.jpeg"/><Relationship Id="rId10" Type="http://schemas.openxmlformats.org/officeDocument/2006/relationships/image" Target="../media/image29.png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28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jpeg"/><Relationship Id="rId5" Type="http://schemas.openxmlformats.org/officeDocument/2006/relationships/image" Target="../media/image30.tif"/><Relationship Id="rId4" Type="http://schemas.openxmlformats.org/officeDocument/2006/relationships/image" Target="../media/image2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3221626"/>
              </p:ext>
            </p:extLst>
          </p:nvPr>
        </p:nvGraphicFramePr>
        <p:xfrm>
          <a:off x="1142462" y="1873593"/>
          <a:ext cx="6984776" cy="1554480"/>
        </p:xfrm>
        <a:graphic>
          <a:graphicData uri="http://schemas.openxmlformats.org/drawingml/2006/table">
            <a:tbl>
              <a:tblPr/>
              <a:tblGrid>
                <a:gridCol w="69847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effectLst/>
                          <a:latin typeface="Calibri" panose="020F0502020204030204" pitchFamily="34" charset="0"/>
                        </a:rPr>
                        <a:t>Spectral analysis of thermal emission from melt pool during laser material processing </a:t>
                      </a:r>
                      <a:endParaRPr lang="pl-PL" sz="3200" b="1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" name="Prostokąt 9">
            <a:extLst>
              <a:ext uri="{FF2B5EF4-FFF2-40B4-BE49-F238E27FC236}">
                <a16:creationId xmlns:a16="http://schemas.microsoft.com/office/drawing/2014/main" id="{F4D63B66-CA5C-4882-B18A-372011741D8E}"/>
              </a:ext>
            </a:extLst>
          </p:cNvPr>
          <p:cNvSpPr/>
          <p:nvPr/>
        </p:nvSpPr>
        <p:spPr>
          <a:xfrm>
            <a:off x="52633" y="5275769"/>
            <a:ext cx="604867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*michal.cwikla@pwr.edu.pl; phone </a:t>
            </a:r>
            <a:r>
              <a:rPr lang="pl-PL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+ 48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71 320 27 89</a:t>
            </a:r>
            <a:endParaRPr lang="pl-PL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E9EF447-6B95-411B-91AB-3744D86CA9C0}"/>
              </a:ext>
            </a:extLst>
          </p:cNvPr>
          <p:cNvSpPr/>
          <p:nvPr/>
        </p:nvSpPr>
        <p:spPr>
          <a:xfrm>
            <a:off x="248251" y="3538496"/>
            <a:ext cx="8773199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pl-PL" sz="15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M. Ćwikła*</a:t>
            </a:r>
            <a:r>
              <a:rPr lang="pl-PL" sz="1500" b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pl-PL" sz="15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P. </a:t>
            </a:r>
            <a:r>
              <a:rPr lang="pl-PL" sz="15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Koruba</a:t>
            </a:r>
            <a:r>
              <a:rPr lang="pl-PL" sz="1500" baseline="30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pl-PL" sz="15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A. </a:t>
            </a:r>
            <a:r>
              <a:rPr lang="pl-PL" sz="15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Zakrzewski</a:t>
            </a:r>
            <a:r>
              <a:rPr lang="pl-PL" sz="1500" baseline="30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pl-PL" sz="15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P. Jurewicz</a:t>
            </a:r>
            <a:r>
              <a:rPr lang="pl-PL" sz="15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pl-PL" sz="15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J. Reiner</a:t>
            </a:r>
            <a:r>
              <a:rPr lang="pl-PL" sz="15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endParaRPr lang="pl-PL" sz="15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n-US" sz="1500" i="1" baseline="30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en-US" sz="1500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Faculty</a:t>
            </a:r>
            <a:r>
              <a:rPr lang="en-US" sz="15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of Mechanical Engineering, </a:t>
            </a:r>
            <a:r>
              <a:rPr lang="en-US" sz="1500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Wrocław</a:t>
            </a:r>
            <a:r>
              <a:rPr lang="en-US" sz="15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University of Science and Technology, </a:t>
            </a:r>
            <a:r>
              <a:rPr lang="en-US" sz="1500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wybrzeże</a:t>
            </a:r>
            <a:r>
              <a:rPr lang="en-US" sz="15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500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Stanisława</a:t>
            </a:r>
            <a:r>
              <a:rPr lang="en-US" sz="15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500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Wyspiańskiego</a:t>
            </a:r>
            <a:r>
              <a:rPr lang="pl-PL" sz="15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27</a:t>
            </a:r>
            <a:r>
              <a:rPr lang="en-US" sz="15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50-37</a:t>
            </a:r>
            <a:r>
              <a:rPr lang="pl-PL" sz="15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0</a:t>
            </a:r>
            <a:r>
              <a:rPr lang="en-US" sz="15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500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Wrocław</a:t>
            </a:r>
            <a:r>
              <a:rPr lang="en-US" sz="15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Poland</a:t>
            </a:r>
            <a:endParaRPr lang="pl-PL" sz="15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3" name="Obraz 12">
            <a:extLst>
              <a:ext uri="{FF2B5EF4-FFF2-40B4-BE49-F238E27FC236}">
                <a16:creationId xmlns:a16="http://schemas.microsoft.com/office/drawing/2014/main" id="{2A97752A-5674-483F-80B1-6740AD474CB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4431875"/>
            <a:ext cx="1979645" cy="807302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06C4ADDE-4D35-4710-B769-31FB7E6D7F6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5234" y="4433749"/>
            <a:ext cx="2846240" cy="795140"/>
          </a:xfrm>
          <a:prstGeom prst="rect">
            <a:avLst/>
          </a:prstGeom>
        </p:spPr>
      </p:pic>
      <p:pic>
        <p:nvPicPr>
          <p:cNvPr id="4" name="Obraz 3">
            <a:extLst>
              <a:ext uri="{FF2B5EF4-FFF2-40B4-BE49-F238E27FC236}">
                <a16:creationId xmlns:a16="http://schemas.microsoft.com/office/drawing/2014/main" id="{F241078F-456F-42A3-925E-4F126F08A4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9144000" cy="1607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725632"/>
      </p:ext>
    </p:extLst>
  </p:cSld>
  <p:clrMapOvr>
    <a:masterClrMapping/>
  </p:clrMapOvr>
  <p:transition advTm="22451">
    <p:randomBa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Obraz 23">
            <a:extLst>
              <a:ext uri="{FF2B5EF4-FFF2-40B4-BE49-F238E27FC236}">
                <a16:creationId xmlns:a16="http://schemas.microsoft.com/office/drawing/2014/main" id="{2D827406-89FF-4B8B-A1A5-8D13220A20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8665" y="4235132"/>
            <a:ext cx="4219575" cy="1943100"/>
          </a:xfrm>
          <a:prstGeom prst="rect">
            <a:avLst/>
          </a:prstGeom>
        </p:spPr>
      </p:pic>
      <p:sp>
        <p:nvSpPr>
          <p:cNvPr id="5" name="Prostokąt 4">
            <a:extLst>
              <a:ext uri="{FF2B5EF4-FFF2-40B4-BE49-F238E27FC236}">
                <a16:creationId xmlns:a16="http://schemas.microsoft.com/office/drawing/2014/main" id="{DCE44ED3-7028-4D14-8683-D1B4A8FC7641}"/>
              </a:ext>
            </a:extLst>
          </p:cNvPr>
          <p:cNvSpPr/>
          <p:nvPr/>
        </p:nvSpPr>
        <p:spPr>
          <a:xfrm>
            <a:off x="197201" y="1124744"/>
            <a:ext cx="3054098" cy="4097499"/>
          </a:xfrm>
          <a:prstGeom prst="rect">
            <a:avLst/>
          </a:prstGeom>
          <a:solidFill>
            <a:schemeClr val="tx1">
              <a:lumMod val="50000"/>
              <a:lumOff val="50000"/>
              <a:alpha val="0"/>
            </a:schemeClr>
          </a:solidFill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Obraz 5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2"/>
          <a:stretch/>
        </p:blipFill>
        <p:spPr bwMode="auto">
          <a:xfrm>
            <a:off x="316660" y="1238467"/>
            <a:ext cx="2355264" cy="311912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Symbol zastępczy tekstu 3">
            <a:extLst>
              <a:ext uri="{FF2B5EF4-FFF2-40B4-BE49-F238E27FC236}">
                <a16:creationId xmlns:a16="http://schemas.microsoft.com/office/drawing/2014/main" id="{41069FC1-3A50-45E5-909F-8BC3DC22F376}"/>
              </a:ext>
            </a:extLst>
          </p:cNvPr>
          <p:cNvSpPr txBox="1">
            <a:spLocks/>
          </p:cNvSpPr>
          <p:nvPr/>
        </p:nvSpPr>
        <p:spPr bwMode="auto">
          <a:xfrm>
            <a:off x="143935" y="0"/>
            <a:ext cx="8910638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4400" b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2860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6pPr>
            <a:lvl7pPr marL="2743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7pPr>
            <a:lvl8pPr marL="3200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8pPr>
            <a:lvl9pPr marL="3657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algn="ctr"/>
            <a:r>
              <a:rPr lang="pl-PL" altLang="pl-PL" sz="2800" b="1" kern="0" dirty="0" err="1">
                <a:solidFill>
                  <a:schemeClr val="tx2"/>
                </a:solidFill>
                <a:latin typeface="+mj-lt"/>
              </a:rPr>
              <a:t>Motivation</a:t>
            </a:r>
            <a:endParaRPr lang="pl-PL" altLang="pl-PL" sz="2800" b="1" kern="0" dirty="0">
              <a:solidFill>
                <a:schemeClr val="tx2"/>
              </a:solidFill>
              <a:latin typeface="+mj-lt"/>
            </a:endParaRPr>
          </a:p>
        </p:txBody>
      </p:sp>
      <p:cxnSp>
        <p:nvCxnSpPr>
          <p:cNvPr id="9" name="Łącznik prosty 8">
            <a:extLst>
              <a:ext uri="{FF2B5EF4-FFF2-40B4-BE49-F238E27FC236}">
                <a16:creationId xmlns:a16="http://schemas.microsoft.com/office/drawing/2014/main" id="{FBFC7DF9-6A85-4D91-AEE9-803134535008}"/>
              </a:ext>
            </a:extLst>
          </p:cNvPr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Prostokąt 2">
            <a:extLst>
              <a:ext uri="{FF2B5EF4-FFF2-40B4-BE49-F238E27FC236}">
                <a16:creationId xmlns:a16="http://schemas.microsoft.com/office/drawing/2014/main" id="{5D2CA615-D8E1-44DB-9EFA-6CB95C9731EB}"/>
              </a:ext>
            </a:extLst>
          </p:cNvPr>
          <p:cNvSpPr/>
          <p:nvPr/>
        </p:nvSpPr>
        <p:spPr>
          <a:xfrm>
            <a:off x="188256" y="4699023"/>
            <a:ext cx="247878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Ćwikła</a:t>
            </a:r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M</a:t>
            </a:r>
            <a:r>
              <a:rPr lang="pl-PL" sz="7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et al.</a:t>
            </a:r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., Preliminary design of longitudinal chromatic aberration sensor implemented to laser processing head,  Optics and Measurement International Conference 2019</a:t>
            </a:r>
            <a:r>
              <a:rPr lang="pl-PL" sz="7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pl-PL" sz="7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(DOI: </a:t>
            </a:r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10.1117/12.2542409</a:t>
            </a:r>
            <a:r>
              <a:rPr lang="pl-PL" sz="7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5E23FC26-C66B-4D72-A5A0-9EF9C1DA0635}"/>
              </a:ext>
            </a:extLst>
          </p:cNvPr>
          <p:cNvSpPr txBox="1"/>
          <p:nvPr/>
        </p:nvSpPr>
        <p:spPr>
          <a:xfrm rot="5400000">
            <a:off x="1691933" y="3006178"/>
            <a:ext cx="22959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Laser processing head</a:t>
            </a:r>
            <a:endParaRPr lang="en-US" sz="1400" dirty="0"/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D4B139E2-7038-4EDC-8B5F-B3036A0543CF}"/>
              </a:ext>
            </a:extLst>
          </p:cNvPr>
          <p:cNvSpPr txBox="1"/>
          <p:nvPr/>
        </p:nvSpPr>
        <p:spPr>
          <a:xfrm>
            <a:off x="3415008" y="932861"/>
            <a:ext cx="5405463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</a:t>
            </a:r>
            <a:r>
              <a:rPr lang="pl-P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material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surface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exposed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 power laser </a:t>
            </a:r>
            <a:r>
              <a:rPr lang="pl-P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radiation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the material is heated up and thermal emission increases with temperature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 radiation</a:t>
            </a:r>
            <a:r>
              <a:rPr lang="pl-P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’s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spectral range and sensor’s operation spectral range </a:t>
            </a:r>
            <a:r>
              <a:rPr lang="en-GB" sz="1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overlap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knowledge about amount of the thermal radiation that is collected by the sensor is crucial.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Obraz 9">
            <a:extLst>
              <a:ext uri="{FF2B5EF4-FFF2-40B4-BE49-F238E27FC236}">
                <a16:creationId xmlns:a16="http://schemas.microsoft.com/office/drawing/2014/main" id="{7F520744-43EB-4C8E-8A55-419BEBA2C8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51938" y="1344941"/>
            <a:ext cx="868057" cy="407689"/>
          </a:xfrm>
          <a:prstGeom prst="rect">
            <a:avLst/>
          </a:prstGeom>
        </p:spPr>
      </p:pic>
      <p:graphicFrame>
        <p:nvGraphicFramePr>
          <p:cNvPr id="2" name="Obiekt 1">
            <a:extLst>
              <a:ext uri="{FF2B5EF4-FFF2-40B4-BE49-F238E27FC236}">
                <a16:creationId xmlns:a16="http://schemas.microsoft.com/office/drawing/2014/main" id="{383FCE06-CE90-4B28-B7CF-22CF84F81AE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2617897"/>
              </p:ext>
            </p:extLst>
          </p:nvPr>
        </p:nvGraphicFramePr>
        <p:xfrm>
          <a:off x="3503677" y="3093277"/>
          <a:ext cx="2249895" cy="17593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7" name="Obraz - mapa bitowa" r:id="rId7" imgW="2533680" imgH="1981080" progId="Paint.Picture">
                  <p:embed/>
                </p:oleObj>
              </mc:Choice>
              <mc:Fallback>
                <p:oleObj name="Obraz - mapa bitowa" r:id="rId7" imgW="2533680" imgH="1981080" progId="Paint.Pictur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503677" y="3093277"/>
                        <a:ext cx="2249895" cy="17593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Strzałka: w prawo 13">
            <a:extLst>
              <a:ext uri="{FF2B5EF4-FFF2-40B4-BE49-F238E27FC236}">
                <a16:creationId xmlns:a16="http://schemas.microsoft.com/office/drawing/2014/main" id="{D9BC0F6A-C932-460E-A12D-22BF1BB3E6E7}"/>
              </a:ext>
            </a:extLst>
          </p:cNvPr>
          <p:cNvSpPr/>
          <p:nvPr/>
        </p:nvSpPr>
        <p:spPr>
          <a:xfrm rot="21211723">
            <a:off x="2661076" y="3921449"/>
            <a:ext cx="1065454" cy="270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ole tekstowe 14">
            <a:extLst>
              <a:ext uri="{FF2B5EF4-FFF2-40B4-BE49-F238E27FC236}">
                <a16:creationId xmlns:a16="http://schemas.microsoft.com/office/drawing/2014/main" id="{2B8D16E0-3D97-4532-8EA9-B53F77A2D4FC}"/>
              </a:ext>
            </a:extLst>
          </p:cNvPr>
          <p:cNvSpPr txBox="1"/>
          <p:nvPr/>
        </p:nvSpPr>
        <p:spPr>
          <a:xfrm>
            <a:off x="254554" y="4422776"/>
            <a:ext cx="30099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</a:t>
            </a:r>
            <a:r>
              <a:rPr lang="pl-PL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Scheme of confocal chromatic sensor </a:t>
            </a:r>
            <a:endParaRPr lang="en-US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Obraz 17">
            <a:extLst>
              <a:ext uri="{FF2B5EF4-FFF2-40B4-BE49-F238E27FC236}">
                <a16:creationId xmlns:a16="http://schemas.microsoft.com/office/drawing/2014/main" id="{FA0C1C26-38C0-4A59-AF3D-69E0F612032A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3" y="6237312"/>
            <a:ext cx="2016224" cy="563263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E4251158-5513-4622-9513-E2D416E3BC9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6233798"/>
            <a:ext cx="1530650" cy="624201"/>
          </a:xfrm>
          <a:prstGeom prst="rect">
            <a:avLst/>
          </a:prstGeom>
        </p:spPr>
      </p:pic>
      <p:pic>
        <p:nvPicPr>
          <p:cNvPr id="4" name="Obraz 3">
            <a:extLst>
              <a:ext uri="{FF2B5EF4-FFF2-40B4-BE49-F238E27FC236}">
                <a16:creationId xmlns:a16="http://schemas.microsoft.com/office/drawing/2014/main" id="{A522B8F3-ADB9-4BD3-A45C-ECC21049AEC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660232" y="-4933"/>
            <a:ext cx="2483768" cy="754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702883"/>
      </p:ext>
    </p:extLst>
  </p:cSld>
  <p:clrMapOvr>
    <a:masterClrMapping/>
  </p:clrMapOvr>
  <p:transition advTm="65083">
    <p:randomBar/>
  </p:transition>
  <p:extLst mod="1">
    <p:ext uri="{3A86A75C-4F4B-4683-9AE1-C65F6400EC91}">
      <p14:laserTraceLst xmlns:p14="http://schemas.microsoft.com/office/powerpoint/2010/main">
        <p14:tracePtLst>
          <p14:tracePt t="25" x="2557463" y="2481263"/>
          <p14:tracePt t="36" x="2582863" y="2489200"/>
          <p14:tracePt t="53" x="2625725" y="2489200"/>
          <p14:tracePt t="63" x="2668588" y="2506663"/>
          <p14:tracePt t="78" x="2701925" y="2516188"/>
          <p14:tracePt t="90" x="2744788" y="2524125"/>
          <p14:tracePt t="106" x="2762250" y="2524125"/>
          <p14:tracePt t="118" x="2787650" y="2524125"/>
          <p14:tracePt t="134" x="2805113" y="2524125"/>
          <p14:tracePt t="144" x="2838450" y="2524125"/>
          <p14:tracePt t="160" x="2871788" y="2524125"/>
          <p14:tracePt t="171" x="2906713" y="2524125"/>
          <p14:tracePt t="187" x="2982913" y="2516188"/>
          <p14:tracePt t="198" x="3000375" y="2516188"/>
          <p14:tracePt t="212" x="3033713" y="2506663"/>
          <p14:tracePt t="224" x="3041650" y="2506663"/>
          <p14:tracePt t="239" x="3067050" y="2498725"/>
          <p14:tracePt t="266" x="3094038" y="2489200"/>
          <p14:tracePt t="278" x="3101975" y="2489200"/>
          <p14:tracePt t="293" x="3119438" y="2481263"/>
          <p14:tracePt t="320" x="3127375" y="2481263"/>
          <p14:tracePt t="332" x="3144838" y="2473325"/>
          <p14:tracePt t="359" x="3152775" y="2473325"/>
          <p14:tracePt t="374" x="3160713" y="2473325"/>
          <p14:tracePt t="412" x="3170238" y="2473325"/>
          <p14:tracePt t="439" x="3178175" y="2473325"/>
          <p14:tracePt t="534" x="3178175" y="2463800"/>
          <p14:tracePt t="574" x="3186113" y="2463800"/>
          <p14:tracePt t="588" x="3195638" y="2463800"/>
          <p14:tracePt t="599" x="3211513" y="2447925"/>
          <p14:tracePt t="614" x="3221038" y="2447925"/>
          <p14:tracePt t="626" x="3238500" y="2447925"/>
          <p14:tracePt t="641" x="3263900" y="2438400"/>
          <p14:tracePt t="653" x="3271838" y="2438400"/>
          <p14:tracePt t="668" x="3279775" y="2438400"/>
          <p14:tracePt t="680" x="3305175" y="2430463"/>
          <p14:tracePt t="695" x="3314700" y="2430463"/>
          <p14:tracePt t="707" x="3322638" y="2430463"/>
          <p14:tracePt t="722" x="3355975" y="2422525"/>
          <p14:tracePt t="749" x="3382963" y="2422525"/>
          <p14:tracePt t="788" x="3390900" y="2422525"/>
          <p14:tracePt t="841" x="3398838" y="2422525"/>
          <p14:tracePt t="909" x="3408363" y="2422525"/>
          <p14:tracePt t="8746" x="3390900" y="2447925"/>
          <p14:tracePt t="8773" x="3340100" y="2473325"/>
          <p14:tracePt t="8787" x="3330575" y="2473325"/>
          <p14:tracePt t="8800" x="3305175" y="2489200"/>
          <p14:tracePt t="8815" x="3271838" y="2506663"/>
          <p14:tracePt t="8827" x="3238500" y="2524125"/>
          <p14:tracePt t="8842" x="3186113" y="2557463"/>
          <p14:tracePt t="8854" x="3127375" y="2574925"/>
          <p14:tracePt t="8869" x="3076575" y="2592388"/>
          <p14:tracePt t="8881" x="3025775" y="2617788"/>
          <p14:tracePt t="8896" x="2982913" y="2633663"/>
          <p14:tracePt t="8907" x="2922588" y="2651125"/>
          <p14:tracePt t="8923" x="2871788" y="2676525"/>
          <p14:tracePt t="8935" x="2795588" y="2701925"/>
          <p14:tracePt t="8949" x="2736850" y="2727325"/>
          <p14:tracePt t="8962" x="2660650" y="2762250"/>
          <p14:tracePt t="8977" x="2600325" y="2778125"/>
          <p14:tracePt t="8991" x="2524125" y="2813050"/>
          <p14:tracePt t="9003" x="2447925" y="2830513"/>
          <p14:tracePt t="9016" x="2371725" y="2855913"/>
          <p14:tracePt t="9031" x="2344738" y="2855913"/>
          <p14:tracePt t="9046" x="2260600" y="2863850"/>
          <p14:tracePt t="9058" x="2200275" y="2871788"/>
          <p14:tracePt t="9094" x="2184400" y="2871788"/>
          <p14:tracePt t="9104" x="2166938" y="2871788"/>
          <p14:tracePt t="9117" x="2108200" y="2871788"/>
          <p14:tracePt t="9135" x="2108200" y="2863850"/>
          <p14:tracePt t="9244" x="2116138" y="2863850"/>
          <p14:tracePt t="9270" x="2141538" y="2863850"/>
          <p14:tracePt t="9296" x="2166938" y="2881313"/>
          <p14:tracePt t="9323" x="2166938" y="2889250"/>
          <p14:tracePt t="9335" x="2184400" y="2906713"/>
          <p14:tracePt t="9377" x="2184400" y="2914650"/>
          <p14:tracePt t="9389" x="2200275" y="2940050"/>
          <p14:tracePt t="9431" x="2200275" y="2957513"/>
          <p14:tracePt t="9470" x="2209800" y="2965450"/>
          <p14:tracePt t="9484" x="2209800" y="2974975"/>
          <p14:tracePt t="9495" x="2209800" y="2982913"/>
          <p14:tracePt t="9510" x="2227263" y="2990850"/>
          <p14:tracePt t="9549" x="2252663" y="3016250"/>
          <p14:tracePt t="9576" x="2260600" y="3033713"/>
          <p14:tracePt t="9602" x="2278063" y="3051175"/>
          <p14:tracePt t="9644" x="2303463" y="3076575"/>
          <p14:tracePt t="9670" x="2311400" y="3076575"/>
          <p14:tracePt t="9684" x="2319338" y="3084513"/>
          <p14:tracePt t="9724" x="2328863" y="3084513"/>
          <p14:tracePt t="9737" x="2336800" y="3084513"/>
          <p14:tracePt t="9763" x="2344738" y="3084513"/>
          <p14:tracePt t="9791" x="2354263" y="3084513"/>
          <p14:tracePt t="9991" x="2362200" y="3084513"/>
          <p14:tracePt t="10497" x="2362200" y="3067050"/>
          <p14:tracePt t="10509" x="2362200" y="3059113"/>
          <p14:tracePt t="10524" x="2362200" y="3033713"/>
          <p14:tracePt t="10537" x="2362200" y="3008313"/>
          <p14:tracePt t="10551" x="2362200" y="2990850"/>
          <p14:tracePt t="10563" x="2362200" y="2922588"/>
          <p14:tracePt t="10578" x="2362200" y="2914650"/>
          <p14:tracePt t="10592" x="2362200" y="2906713"/>
          <p14:tracePt t="10606" x="2362200" y="2881313"/>
          <p14:tracePt t="10617" x="2354263" y="2813050"/>
          <p14:tracePt t="10632" x="2354263" y="2805113"/>
          <p14:tracePt t="10645" x="2344738" y="2770188"/>
          <p14:tracePt t="10660" x="2336800" y="2744788"/>
          <p14:tracePt t="10671" x="2336800" y="2736850"/>
          <p14:tracePt t="10686" x="2328863" y="2676525"/>
          <p14:tracePt t="10699" x="2328863" y="2668588"/>
          <p14:tracePt t="10713" x="2311400" y="2608263"/>
          <p14:tracePt t="10725" x="2311400" y="2600325"/>
          <p14:tracePt t="10741" x="2303463" y="2566988"/>
          <p14:tracePt t="10753" x="2286000" y="2541588"/>
          <p14:tracePt t="10767" x="2278063" y="2506663"/>
          <p14:tracePt t="10779" x="2260600" y="2463800"/>
          <p14:tracePt t="10794" x="2243138" y="2422525"/>
          <p14:tracePt t="10807" x="2227263" y="2379663"/>
          <p14:tracePt t="10821" x="2209800" y="2344738"/>
          <p14:tracePt t="10833" x="2192338" y="2303463"/>
          <p14:tracePt t="10848" x="2184400" y="2278063"/>
          <p14:tracePt t="10874" x="2141538" y="2192338"/>
          <p14:tracePt t="10887" x="2116138" y="2159000"/>
          <p14:tracePt t="10902" x="2098675" y="2108200"/>
          <p14:tracePt t="10914" x="2082800" y="2073275"/>
          <p14:tracePt t="10929" x="2047875" y="2022475"/>
          <p14:tracePt t="10942" x="2030413" y="1971675"/>
          <p14:tracePt t="10953" x="2005013" y="1920875"/>
          <p14:tracePt t="10968" x="1979613" y="1878013"/>
          <p14:tracePt t="10981" x="1963738" y="1827213"/>
          <p14:tracePt t="10995" x="1946275" y="1801813"/>
          <p14:tracePt t="11008" x="1938338" y="1801813"/>
          <p14:tracePt t="11022" x="1920875" y="1766888"/>
          <p14:tracePt t="11035" x="1903413" y="1741488"/>
          <p14:tracePt t="11049" x="1895475" y="1733550"/>
          <p14:tracePt t="11061" x="1878013" y="1716088"/>
          <p14:tracePt t="11076" x="1870075" y="1700213"/>
          <p14:tracePt t="11088" x="1844675" y="1690688"/>
          <p14:tracePt t="11115" x="1801813" y="1665288"/>
          <p14:tracePt t="11130" x="1776413" y="1649413"/>
          <p14:tracePt t="11142" x="1766888" y="1649413"/>
          <p14:tracePt t="11156" x="1733550" y="1639888"/>
          <p14:tracePt t="11169" x="1716088" y="1639888"/>
          <p14:tracePt t="11184" x="1690688" y="1639888"/>
          <p14:tracePt t="11199" x="1606550" y="1639888"/>
          <p14:tracePt t="11211" x="1555750" y="1657350"/>
          <p14:tracePt t="11223" x="1546225" y="1657350"/>
          <p14:tracePt t="11239" x="1477963" y="1674813"/>
          <p14:tracePt t="11250" x="1427163" y="1682750"/>
          <p14:tracePt t="11265" x="1419225" y="1682750"/>
          <p14:tracePt t="11277" x="1350963" y="1690688"/>
          <p14:tracePt t="11292" x="1308100" y="1700213"/>
          <p14:tracePt t="11304" x="1274763" y="1716088"/>
          <p14:tracePt t="11318" x="1223963" y="1725613"/>
          <p14:tracePt t="11330" x="1189038" y="1741488"/>
          <p14:tracePt t="11345" x="1155700" y="1776413"/>
          <p14:tracePt t="11358" x="1112838" y="1801813"/>
          <p14:tracePt t="11372" x="1087438" y="1827213"/>
          <p14:tracePt t="11384" x="1062038" y="1860550"/>
          <p14:tracePt t="11399" x="1044575" y="1895475"/>
          <p14:tracePt t="11412" x="1028700" y="1928813"/>
          <p14:tracePt t="11426" x="1019175" y="1963738"/>
          <p14:tracePt t="11438" x="1011238" y="1997075"/>
          <p14:tracePt t="11453" x="1011238" y="2014538"/>
          <p14:tracePt t="11465" x="1011238" y="2030413"/>
          <p14:tracePt t="11480" x="1011238" y="2065338"/>
          <p14:tracePt t="11492" x="1011238" y="2098675"/>
          <p14:tracePt t="11507" x="1011238" y="2133600"/>
          <p14:tracePt t="11519" x="1011238" y="2159000"/>
          <p14:tracePt t="11534" x="1011238" y="2192338"/>
          <p14:tracePt t="11546" x="1011238" y="2227263"/>
          <p14:tracePt t="11561" x="1011238" y="2303463"/>
          <p14:tracePt t="11574" x="1011238" y="2328863"/>
          <p14:tracePt t="11588" x="1019175" y="2413000"/>
          <p14:tracePt t="11599" x="1036638" y="2473325"/>
          <p14:tracePt t="11615" x="1054100" y="2532063"/>
          <p14:tracePt t="11627" x="1062038" y="2592388"/>
          <p14:tracePt t="11641" x="1079500" y="2643188"/>
          <p14:tracePt t="11654" x="1079500" y="2651125"/>
          <p14:tracePt t="11669" x="1096963" y="2719388"/>
          <p14:tracePt t="11681" x="1096963" y="2752725"/>
          <p14:tracePt t="11695" x="1096963" y="2770188"/>
          <p14:tracePt t="11708" x="1112838" y="2813050"/>
          <p14:tracePt t="11724" x="1112838" y="2846388"/>
          <p14:tracePt t="11750" x="1122363" y="2881313"/>
          <p14:tracePt t="11762" x="1138238" y="2906713"/>
          <p14:tracePt t="11790" x="1147763" y="2932113"/>
          <p14:tracePt t="11816" x="1155700" y="2949575"/>
          <p14:tracePt t="11843" x="1173163" y="2965450"/>
          <p14:tracePt t="11897" x="1173163" y="2974975"/>
          <p14:tracePt t="12138" x="1181100" y="2974975"/>
          <p14:tracePt t="12313" x="1198563" y="2990850"/>
          <p14:tracePt t="12324" x="1198563" y="3000375"/>
          <p14:tracePt t="12338" x="1206500" y="3016250"/>
          <p14:tracePt t="12366" x="1223963" y="3051175"/>
          <p14:tracePt t="12377" x="1241425" y="3067050"/>
          <p14:tracePt t="12392" x="1241425" y="3076575"/>
          <p14:tracePt t="12420" x="1266825" y="3101975"/>
          <p14:tracePt t="12430" x="1266825" y="3109913"/>
          <p14:tracePt t="12445" x="1266825" y="3127375"/>
          <p14:tracePt t="12472" x="1274763" y="3144838"/>
          <p14:tracePt t="12485" x="1300163" y="3178175"/>
          <p14:tracePt t="12499" x="1317625" y="3203575"/>
          <p14:tracePt t="12511" x="1333500" y="3211513"/>
          <p14:tracePt t="12527" x="1343025" y="3221038"/>
          <p14:tracePt t="12538" x="1360488" y="3246438"/>
          <p14:tracePt t="12552" x="1376363" y="3254375"/>
          <p14:tracePt t="12581" x="1411288" y="3297238"/>
          <p14:tracePt t="12592" x="1419225" y="3297238"/>
          <p14:tracePt t="12607" x="1444625" y="3305175"/>
          <p14:tracePt t="12618" x="1452563" y="3305175"/>
          <p14:tracePt t="12634" x="1477963" y="3314700"/>
          <p14:tracePt t="12660" x="1495425" y="3322638"/>
          <p14:tracePt t="12688" x="1504950" y="3330575"/>
          <p14:tracePt t="12713" x="1512888" y="3330575"/>
          <p14:tracePt t="12725" x="1520825" y="3330575"/>
          <p14:tracePt t="12752" x="1530350" y="3330575"/>
          <p14:tracePt t="12766" x="1538288" y="3330575"/>
          <p14:tracePt t="12778" x="1546225" y="3330575"/>
          <p14:tracePt t="12805" x="1555750" y="3330575"/>
          <p14:tracePt t="12820" x="1563688" y="3330575"/>
          <p14:tracePt t="12847" x="1589088" y="3330575"/>
          <p14:tracePt t="12886" x="1597025" y="3322638"/>
          <p14:tracePt t="12901" x="1597025" y="3314700"/>
          <p14:tracePt t="12913" x="1622425" y="3305175"/>
          <p14:tracePt t="12939" x="1631950" y="3289300"/>
          <p14:tracePt t="12981" x="1649413" y="3279775"/>
          <p14:tracePt t="12992" x="1657350" y="3271838"/>
          <p14:tracePt t="13020" x="1665288" y="3271838"/>
          <p14:tracePt t="13062" x="1682750" y="3246438"/>
          <p14:tracePt t="13115" x="1682750" y="3238500"/>
          <p14:tracePt t="13128" x="1690688" y="3221038"/>
          <p14:tracePt t="13169" x="1700213" y="3221038"/>
          <p14:tracePt t="13181" x="1700213" y="3211513"/>
          <p14:tracePt t="13196" x="1700213" y="3186113"/>
          <p14:tracePt t="13235" x="1700213" y="3178175"/>
          <p14:tracePt t="13250" x="1700213" y="3170238"/>
          <p14:tracePt t="13262" x="1708150" y="3144838"/>
          <p14:tracePt t="13289" x="1708150" y="3135313"/>
          <p14:tracePt t="13315" x="1716088" y="3109913"/>
          <p14:tracePt t="13357" x="1716088" y="3101975"/>
          <p14:tracePt t="13384" x="1716088" y="3094038"/>
          <p14:tracePt t="13396" x="1716088" y="3084513"/>
          <p14:tracePt t="13438" x="1716088" y="3076575"/>
          <p14:tracePt t="13450" x="1716088" y="3067050"/>
          <p14:tracePt t="13464" x="1716088" y="3059113"/>
          <p14:tracePt t="13504" x="1716088" y="3051175"/>
          <p14:tracePt t="13530" x="1716088" y="3033713"/>
          <p14:tracePt t="13558" x="1716088" y="3025775"/>
          <p14:tracePt t="13573" x="1716088" y="3016250"/>
          <p14:tracePt t="13600" x="1716088" y="2990850"/>
          <p14:tracePt t="13627" x="1716088" y="2982913"/>
          <p14:tracePt t="13653" x="1716088" y="2974975"/>
          <p14:tracePt t="13666" x="1716088" y="2965450"/>
          <p14:tracePt t="13692" x="1716088" y="2957513"/>
          <p14:tracePt t="13708" x="1716088" y="2949575"/>
          <p14:tracePt t="13719" x="1716088" y="2940050"/>
          <p14:tracePt t="13746" x="1716088" y="2922588"/>
          <p14:tracePt t="13774" x="1716088" y="2914650"/>
          <p14:tracePt t="13788" x="1716088" y="2906713"/>
          <p14:tracePt t="13800" x="1716088" y="2897188"/>
          <p14:tracePt t="13815" x="1716088" y="2889250"/>
          <p14:tracePt t="13827" x="1708150" y="2863850"/>
          <p14:tracePt t="13869" x="1708150" y="2855913"/>
          <p14:tracePt t="13881" x="1708150" y="2846388"/>
          <p14:tracePt t="13908" x="1708150" y="2838450"/>
          <p14:tracePt t="13923" x="1708150" y="2830513"/>
          <p14:tracePt t="13935" x="1708150" y="2820988"/>
          <p14:tracePt t="13962" x="1708150" y="2813050"/>
          <p14:tracePt t="13977" x="1708150" y="2805113"/>
          <p14:tracePt t="13992" x="1708150" y="2795588"/>
          <p14:tracePt t="14016" x="1708150" y="2787650"/>
          <p14:tracePt t="14031" x="1708150" y="2778125"/>
          <p14:tracePt t="14043" x="1700213" y="2770188"/>
          <p14:tracePt t="14085" x="1700213" y="2762250"/>
          <p14:tracePt t="14097" x="1700213" y="2752725"/>
          <p14:tracePt t="14138" x="1700213" y="2744788"/>
          <p14:tracePt t="14151" x="1700213" y="2736850"/>
          <p14:tracePt t="14177" x="1700213" y="2727325"/>
          <p14:tracePt t="14192" x="1700213" y="2719388"/>
          <p14:tracePt t="14205" x="1700213" y="2711450"/>
          <p14:tracePt t="14231" x="1700213" y="2701925"/>
          <p14:tracePt t="14247" x="1700213" y="2693988"/>
          <p14:tracePt t="14274" x="1700213" y="2686050"/>
          <p14:tracePt t="14288" x="1700213" y="2676525"/>
          <p14:tracePt t="14302" x="1700213" y="2668588"/>
          <p14:tracePt t="14313" x="1700213" y="2660650"/>
          <p14:tracePt t="14327" x="1700213" y="2643188"/>
          <p14:tracePt t="14339" x="1690688" y="2608263"/>
          <p14:tracePt t="14366" x="1690688" y="2600325"/>
          <p14:tracePt t="14380" x="1682750" y="2574925"/>
          <p14:tracePt t="14392" x="1682750" y="2566988"/>
          <p14:tracePt t="14422" x="1682750" y="2557463"/>
          <p14:tracePt t="14434" x="1682750" y="2549525"/>
          <p14:tracePt t="14446" x="1682750" y="2541588"/>
          <p14:tracePt t="14461" x="1682750" y="2524125"/>
          <p14:tracePt t="14474" x="1674813" y="2489200"/>
          <p14:tracePt t="14500" x="1674813" y="2481263"/>
          <p14:tracePt t="14515" x="1674813" y="2473325"/>
          <p14:tracePt t="14527" x="1674813" y="2463800"/>
          <p14:tracePt t="14542" x="1674813" y="2447925"/>
          <p14:tracePt t="14554" x="1665288" y="2405063"/>
          <p14:tracePt t="14569" x="1657350" y="2379663"/>
          <p14:tracePt t="14595" x="1657350" y="2371725"/>
          <p14:tracePt t="14608" x="1657350" y="2354263"/>
          <p14:tracePt t="14623" x="1649413" y="2311400"/>
          <p14:tracePt t="14635" x="1649413" y="2303463"/>
          <p14:tracePt t="14649" x="1649413" y="2293938"/>
          <p14:tracePt t="14662" x="1639888" y="2260600"/>
          <p14:tracePt t="14690" x="1622425" y="2235200"/>
          <p14:tracePt t="14704" x="1614488" y="2217738"/>
          <p14:tracePt t="14730" x="1597025" y="2200275"/>
          <p14:tracePt t="14743" x="1597025" y="2192338"/>
          <p14:tracePt t="14755" x="1581150" y="2174875"/>
          <p14:tracePt t="14769" x="1581150" y="2166938"/>
          <p14:tracePt t="14783" x="1571625" y="2149475"/>
          <p14:tracePt t="14796" x="1571625" y="2141538"/>
          <p14:tracePt t="14810" x="1563688" y="2133600"/>
          <p14:tracePt t="14822" x="1546225" y="2116138"/>
          <p14:tracePt t="14849" x="1530350" y="2090738"/>
          <p14:tracePt t="14892" x="1530350" y="2082800"/>
          <p14:tracePt t="14917" x="1512888" y="2073275"/>
          <p14:tracePt t="14956" x="1504950" y="2073275"/>
          <p14:tracePt t="15050" x="1495425" y="2073275"/>
          <p14:tracePt t="15104" x="1487488" y="2073275"/>
          <p14:tracePt t="15184" x="1477963" y="2073275"/>
          <p14:tracePt t="15195" x="1470025" y="2073275"/>
          <p14:tracePt t="15223" x="1462088" y="2073275"/>
          <p14:tracePt t="15237" x="1452563" y="2073275"/>
          <p14:tracePt t="15268" x="1444625" y="2073275"/>
          <p14:tracePt t="15278" x="1427163" y="2065338"/>
          <p14:tracePt t="15320" x="1419225" y="2065338"/>
          <p14:tracePt t="15331" x="1411288" y="2065338"/>
          <p14:tracePt t="15427" x="1393825" y="2065338"/>
          <p14:tracePt t="15491" x="1385888" y="2065338"/>
          <p14:tracePt t="15518" x="1385888" y="2073275"/>
          <p14:tracePt t="15544" x="1385888" y="2082800"/>
          <p14:tracePt t="15559" x="1376363" y="2082800"/>
          <p14:tracePt t="15612" x="1368425" y="2090738"/>
          <p14:tracePt t="15639" x="1360488" y="2098675"/>
          <p14:tracePt t="15652" x="1350963" y="2116138"/>
          <p14:tracePt t="15705" x="1333500" y="2141538"/>
          <p14:tracePt t="15731" x="1333500" y="2149475"/>
          <p14:tracePt t="15746" x="1325563" y="2159000"/>
          <p14:tracePt t="15785" x="1308100" y="2184400"/>
          <p14:tracePt t="15813" x="1300163" y="2192338"/>
          <p14:tracePt t="15827" x="1282700" y="2200275"/>
          <p14:tracePt t="15854" x="1266825" y="2217738"/>
          <p14:tracePt t="15881" x="1266825" y="2227263"/>
          <p14:tracePt t="15892" x="1266825" y="2235200"/>
          <p14:tracePt t="15907" x="1257300" y="2243138"/>
          <p14:tracePt t="15934" x="1257300" y="2252663"/>
          <p14:tracePt t="15946" x="1249363" y="2260600"/>
          <p14:tracePt t="15961" x="1241425" y="2278063"/>
          <p14:tracePt t="15988" x="1241425" y="2286000"/>
          <p14:tracePt t="16015" x="1231900" y="2303463"/>
          <p14:tracePt t="16027" x="1231900" y="2311400"/>
          <p14:tracePt t="16054" x="1223963" y="2336800"/>
          <p14:tracePt t="16081" x="1216025" y="2362200"/>
          <p14:tracePt t="16122" x="1206500" y="2379663"/>
          <p14:tracePt t="16149" x="1206500" y="2387600"/>
          <p14:tracePt t="16161" x="1206500" y="2397125"/>
          <p14:tracePt t="16176" x="1206500" y="2413000"/>
          <p14:tracePt t="16203" x="1206500" y="2422525"/>
          <p14:tracePt t="16215" x="1206500" y="2430463"/>
          <p14:tracePt t="16230" x="1206500" y="2438400"/>
          <p14:tracePt t="16242" x="1206500" y="2455863"/>
          <p14:tracePt t="16256" x="1206500" y="2473325"/>
          <p14:tracePt t="16269" x="1206500" y="2489200"/>
          <p14:tracePt t="16284" x="1206500" y="2516188"/>
          <p14:tracePt t="16296" x="1206500" y="2557463"/>
          <p14:tracePt t="16311" x="1206500" y="2574925"/>
          <p14:tracePt t="16323" x="1206500" y="2625725"/>
          <p14:tracePt t="16338" x="1216025" y="2668588"/>
          <p14:tracePt t="16350" x="1223963" y="2701925"/>
          <p14:tracePt t="16366" x="1223963" y="2719388"/>
          <p14:tracePt t="16378" x="1231900" y="2770188"/>
          <p14:tracePt t="16394" x="1231900" y="2787650"/>
          <p14:tracePt t="16404" x="1241425" y="2830513"/>
          <p14:tracePt t="16420" x="1249363" y="2863850"/>
          <p14:tracePt t="16431" x="1249363" y="2881313"/>
          <p14:tracePt t="16446" x="1257300" y="2932113"/>
          <p14:tracePt t="16461" x="1266825" y="2965450"/>
          <p14:tracePt t="16473" x="1274763" y="2974975"/>
          <p14:tracePt t="16485" x="1292225" y="3008313"/>
          <p14:tracePt t="16500" x="1292225" y="3041650"/>
          <p14:tracePt t="16512" x="1317625" y="3076575"/>
          <p14:tracePt t="16527" x="1333500" y="3109913"/>
          <p14:tracePt t="16539" x="1333500" y="3119438"/>
          <p14:tracePt t="16554" x="1343025" y="3152775"/>
          <p14:tracePt t="16566" x="1360488" y="3170238"/>
          <p14:tracePt t="16581" x="1360488" y="3178175"/>
          <p14:tracePt t="16593" x="1376363" y="3211513"/>
          <p14:tracePt t="16608" x="1393825" y="3228975"/>
          <p14:tracePt t="16635" x="1427163" y="3279775"/>
          <p14:tracePt t="16646" x="1436688" y="3289300"/>
          <p14:tracePt t="16662" x="1470025" y="3305175"/>
          <p14:tracePt t="16674" x="1487488" y="3322638"/>
          <p14:tracePt t="16689" x="1495425" y="3330575"/>
          <p14:tracePt t="16700" x="1538288" y="3355975"/>
          <p14:tracePt t="16716" x="1571625" y="3373438"/>
          <p14:tracePt t="16728" x="1606550" y="3382963"/>
          <p14:tracePt t="16743" x="1639888" y="3398838"/>
          <p14:tracePt t="16755" x="1649413" y="3398838"/>
          <p14:tracePt t="16770" x="1682750" y="3408363"/>
          <p14:tracePt t="16782" x="1690688" y="3408363"/>
          <p14:tracePt t="16796" x="1725613" y="3416300"/>
          <p14:tracePt t="16809" x="1733550" y="3416300"/>
          <p14:tracePt t="16824" x="1741488" y="3416300"/>
          <p14:tracePt t="16836" x="1758950" y="3416300"/>
          <p14:tracePt t="16851" x="1784350" y="3416300"/>
          <p14:tracePt t="16862" x="1801813" y="3416300"/>
          <p14:tracePt t="16878" x="1819275" y="3416300"/>
          <p14:tracePt t="16890" x="1844675" y="3416300"/>
          <p14:tracePt t="16905" x="1860550" y="3416300"/>
          <p14:tracePt t="16916" x="1885950" y="3416300"/>
          <p14:tracePt t="16932" x="1938338" y="3408363"/>
          <p14:tracePt t="16944" x="1971675" y="3398838"/>
          <p14:tracePt t="16958" x="2005013" y="3382963"/>
          <p14:tracePt t="16970" x="2030413" y="3382963"/>
          <p14:tracePt t="16986" x="2065338" y="3365500"/>
          <p14:tracePt t="16998" x="2090738" y="3355975"/>
          <p14:tracePt t="17012" x="2116138" y="3340100"/>
          <p14:tracePt t="17024" x="2133600" y="3330575"/>
          <p14:tracePt t="17039" x="2141538" y="3330575"/>
          <p14:tracePt t="17053" x="2174875" y="3322638"/>
          <p14:tracePt t="17066" x="2184400" y="3305175"/>
          <p14:tracePt t="17078" x="2200275" y="3289300"/>
          <p14:tracePt t="17093" x="2209800" y="3289300"/>
          <p14:tracePt t="17105" x="2217738" y="3263900"/>
          <p14:tracePt t="17120" x="2235200" y="3238500"/>
          <p14:tracePt t="17147" x="2252663" y="3203575"/>
          <p14:tracePt t="17159" x="2260600" y="3178175"/>
          <p14:tracePt t="17174" x="2278063" y="3160713"/>
          <p14:tracePt t="17186" x="2278063" y="3152775"/>
          <p14:tracePt t="17201" x="2278063" y="3135313"/>
          <p14:tracePt t="17213" x="2293938" y="3101975"/>
          <p14:tracePt t="17239" x="2293938" y="3094038"/>
          <p14:tracePt t="17255" x="2293938" y="3084513"/>
          <p14:tracePt t="17267" x="2293938" y="3076575"/>
          <p14:tracePt t="17282" x="2293938" y="3067050"/>
          <p14:tracePt t="17293" x="2293938" y="3059113"/>
          <p14:tracePt t="17309" x="2303463" y="3025775"/>
          <p14:tracePt t="17323" x="2303463" y="3016250"/>
          <p14:tracePt t="17336" x="2303463" y="3008313"/>
          <p14:tracePt t="17347" x="2303463" y="3000375"/>
          <p14:tracePt t="17363" x="2303463" y="2982913"/>
          <p14:tracePt t="17377" x="2303463" y="2974975"/>
          <p14:tracePt t="17390" x="2303463" y="2949575"/>
          <p14:tracePt t="17402" x="2303463" y="2932113"/>
          <p14:tracePt t="17419" x="2303463" y="2889250"/>
          <p14:tracePt t="17445" x="2303463" y="2871788"/>
          <p14:tracePt t="17456" x="2311400" y="2820988"/>
          <p14:tracePt t="17471" x="2311400" y="2813050"/>
          <p14:tracePt t="17483" x="2311400" y="2795588"/>
          <p14:tracePt t="17497" x="2311400" y="2787650"/>
          <p14:tracePt t="17509" x="2311400" y="2770188"/>
          <p14:tracePt t="17524" x="2311400" y="2719388"/>
          <p14:tracePt t="17537" x="2311400" y="2711450"/>
          <p14:tracePt t="17552" x="2303463" y="2686050"/>
          <p14:tracePt t="17563" x="2293938" y="2660650"/>
          <p14:tracePt t="17578" x="2293938" y="2651125"/>
          <p14:tracePt t="17591" x="2286000" y="2625725"/>
          <p14:tracePt t="17605" x="2286000" y="2617788"/>
          <p14:tracePt t="17617" x="2278063" y="2582863"/>
          <p14:tracePt t="17644" x="2278063" y="2566988"/>
          <p14:tracePt t="17658" x="2260600" y="2532063"/>
          <p14:tracePt t="17670" x="2252663" y="2506663"/>
          <p14:tracePt t="17700" x="2227263" y="2481263"/>
          <p14:tracePt t="17712" x="2217738" y="2455863"/>
          <p14:tracePt t="17724" x="2192338" y="2447925"/>
          <p14:tracePt t="17740" x="2184400" y="2422525"/>
          <p14:tracePt t="17751" x="2166938" y="2405063"/>
          <p14:tracePt t="17766" x="2141538" y="2387600"/>
          <p14:tracePt t="17778" x="2124075" y="2371725"/>
          <p14:tracePt t="17806" x="2090738" y="2362200"/>
          <p14:tracePt t="17821" x="2082800" y="2362200"/>
          <p14:tracePt t="17832" x="2065338" y="2354263"/>
          <p14:tracePt t="17847" x="2055813" y="2354263"/>
          <p14:tracePt t="17860" x="2047875" y="2354263"/>
          <p14:tracePt t="17885" x="2022475" y="2344738"/>
          <p14:tracePt t="17887" x="2014538" y="2344738"/>
          <p14:tracePt t="17914" x="1997075" y="2344738"/>
          <p14:tracePt t="17928" x="1989138" y="2344738"/>
          <p14:tracePt t="17940" x="1971675" y="2344738"/>
          <p14:tracePt t="17955" x="1954213" y="2344738"/>
          <p14:tracePt t="17968" x="1946275" y="2344738"/>
          <p14:tracePt t="17982" x="1928813" y="2344738"/>
          <p14:tracePt t="17994" x="1920875" y="2344738"/>
          <p14:tracePt t="18009" x="1903413" y="2344738"/>
          <p14:tracePt t="18021" x="1885950" y="2344738"/>
          <p14:tracePt t="18036" x="1878013" y="2344738"/>
          <p14:tracePt t="18047" x="1844675" y="2344738"/>
          <p14:tracePt t="18063" x="1835150" y="2344738"/>
          <p14:tracePt t="18075" x="1819275" y="2362200"/>
          <p14:tracePt t="18090" x="1809750" y="2362200"/>
          <p14:tracePt t="18102" x="1793875" y="2362200"/>
          <p14:tracePt t="18117" x="1784350" y="2362200"/>
          <p14:tracePt t="18129" x="1758950" y="2371725"/>
          <p14:tracePt t="18144" x="1758950" y="2379663"/>
          <p14:tracePt t="18155" x="1751013" y="2387600"/>
          <p14:tracePt t="18183" x="1733550" y="2413000"/>
          <p14:tracePt t="18209" x="1716088" y="2430463"/>
          <p14:tracePt t="18225" x="1716088" y="2438400"/>
          <p14:tracePt t="18263" x="1716088" y="2447925"/>
          <p14:tracePt t="18278" x="1716088" y="2463800"/>
          <p14:tracePt t="18320" x="1716088" y="2473325"/>
          <p14:tracePt t="18330" x="1716088" y="2481263"/>
          <p14:tracePt t="18343" x="1716088" y="2498725"/>
          <p14:tracePt t="18357" x="1716088" y="2516188"/>
          <p14:tracePt t="18372" x="1725613" y="2549525"/>
          <p14:tracePt t="18387" x="1725613" y="2557463"/>
          <p14:tracePt t="18401" x="1725613" y="2574925"/>
          <p14:tracePt t="18412" x="1733550" y="2617788"/>
          <p14:tracePt t="18428" x="1733550" y="2633663"/>
          <p14:tracePt t="18443" x="1741488" y="2676525"/>
          <p14:tracePt t="18456" x="1741488" y="2686050"/>
          <p14:tracePt t="18466" x="1741488" y="2693988"/>
          <p14:tracePt t="18482" x="1751013" y="2736850"/>
          <p14:tracePt t="18497" x="1751013" y="2744788"/>
          <p14:tracePt t="18510" x="1758950" y="2762250"/>
          <p14:tracePt t="18520" x="1758950" y="2770188"/>
          <p14:tracePt t="18536" x="1758950" y="2778125"/>
          <p14:tracePt t="18563" x="1776413" y="2795588"/>
          <p14:tracePt t="18669" x="1784350" y="2795588"/>
          <p14:tracePt t="18961" x="1784350" y="2805113"/>
          <p14:tracePt t="18988" x="1801813" y="2838450"/>
          <p14:tracePt t="19000" x="1809750" y="2846388"/>
          <p14:tracePt t="19014" x="1827213" y="2881313"/>
          <p14:tracePt t="19028" x="1860550" y="2922588"/>
          <p14:tracePt t="19043" x="1878013" y="2957513"/>
          <p14:tracePt t="19054" x="1903413" y="2990850"/>
          <p14:tracePt t="19069" x="1920875" y="3025775"/>
          <p14:tracePt t="19082" x="1946275" y="3059113"/>
          <p14:tracePt t="19096" x="1979613" y="3101975"/>
          <p14:tracePt t="19109" x="2005013" y="3135313"/>
          <p14:tracePt t="19121" x="2039938" y="3178175"/>
          <p14:tracePt t="19135" x="2082800" y="3228975"/>
          <p14:tracePt t="19147" x="2124075" y="3263900"/>
          <p14:tracePt t="19162" x="2149475" y="3305175"/>
          <p14:tracePt t="19174" x="2184400" y="3330575"/>
          <p14:tracePt t="19189" x="2209800" y="3355975"/>
          <p14:tracePt t="19202" x="2252663" y="3390900"/>
          <p14:tracePt t="19216" x="2303463" y="3424238"/>
          <p14:tracePt t="19228" x="2354263" y="3467100"/>
          <p14:tracePt t="19243" x="2405063" y="3502025"/>
          <p14:tracePt t="19255" x="2455863" y="3543300"/>
          <p14:tracePt t="19270" x="2506663" y="3586163"/>
          <p14:tracePt t="19281" x="2566988" y="3619500"/>
          <p14:tracePt t="19297" x="2617788" y="3646488"/>
          <p14:tracePt t="19309" x="2668588" y="3679825"/>
          <p14:tracePt t="19324" x="2711450" y="3697288"/>
          <p14:tracePt t="19336" x="2762250" y="3713163"/>
          <p14:tracePt t="19351" x="2795588" y="3730625"/>
          <p14:tracePt t="19363" x="2805113" y="3730625"/>
          <p14:tracePt t="19378" x="2838450" y="3738563"/>
          <p14:tracePt t="19389" x="2846388" y="3738563"/>
          <p14:tracePt t="19405" x="2871788" y="3748088"/>
          <p14:tracePt t="19417" x="2906713" y="3756025"/>
          <p14:tracePt t="19432" x="2914650" y="3756025"/>
          <p14:tracePt t="19444" x="2949575" y="3763963"/>
          <p14:tracePt t="19460" x="2957513" y="3763963"/>
          <p14:tracePt t="19471" x="2965450" y="3763963"/>
          <p14:tracePt t="19486" x="2974975" y="3763963"/>
          <p14:tracePt t="19498" x="2990850" y="3763963"/>
          <p14:tracePt t="19513" x="3008313" y="3763963"/>
          <p14:tracePt t="19525" x="3016250" y="3763963"/>
          <p14:tracePt t="19540" x="3033713" y="3763963"/>
          <p14:tracePt t="19551" x="3067050" y="3763963"/>
          <p14:tracePt t="19579" x="3076575" y="3763963"/>
          <p14:tracePt t="19593" x="3084513" y="3763963"/>
          <p14:tracePt t="19621" x="3101975" y="3756025"/>
          <p14:tracePt t="19659" x="3109913" y="3756025"/>
          <p14:tracePt t="19686" x="3135313" y="3748088"/>
          <p14:tracePt t="19728" x="3170238" y="3730625"/>
          <p14:tracePt t="19755" x="3186113" y="3722688"/>
          <p14:tracePt t="19782" x="3195638" y="3705225"/>
          <p14:tracePt t="19809" x="3221038" y="3679825"/>
          <p14:tracePt t="19820" x="3228975" y="3679825"/>
          <p14:tracePt t="19836" x="3246438" y="3671888"/>
          <p14:tracePt t="19863" x="3246438" y="3662363"/>
          <p14:tracePt t="19877" x="3263900" y="3654425"/>
          <p14:tracePt t="19892" x="3263900" y="3646488"/>
          <p14:tracePt t="19903" x="3263900" y="3636963"/>
          <p14:tracePt t="19928" x="3263900" y="3629025"/>
          <p14:tracePt t="19943" x="3263900" y="3619500"/>
          <p14:tracePt t="19956" x="3263900" y="3611563"/>
          <p14:tracePt t="19969" x="3279775" y="3594100"/>
          <p14:tracePt t="19997" x="3279775" y="3586163"/>
          <p14:tracePt t="20024" x="3279775" y="3578225"/>
          <p14:tracePt t="20050" x="3279775" y="3568700"/>
          <p14:tracePt t="20118" x="3279775" y="3560763"/>
          <p14:tracePt t="20263" x="3279775" y="3552825"/>
          <p14:tracePt t="20317" x="3279775" y="3543300"/>
          <p14:tracePt t="20331" x="3279775" y="3535363"/>
          <p14:tracePt t="20371" x="3279775" y="3527425"/>
          <p14:tracePt t="20398" x="3279775" y="3517900"/>
          <p14:tracePt t="20426" x="3279775" y="3509963"/>
          <p14:tracePt t="20451" x="3279775" y="3502025"/>
          <p14:tracePt t="20463" x="3289300" y="3492500"/>
          <p14:tracePt t="20489" x="3289300" y="3484563"/>
          <p14:tracePt t="20504" x="3289300" y="3475038"/>
          <p14:tracePt t="20543" x="3289300" y="3467100"/>
          <p14:tracePt t="20557" x="3289300" y="3459163"/>
          <p14:tracePt t="20569" x="3297238" y="3449638"/>
          <p14:tracePt t="20611" x="3297238" y="3433763"/>
          <p14:tracePt t="20622" x="3297238" y="3424238"/>
          <p14:tracePt t="20650" x="3297238" y="3416300"/>
          <p14:tracePt t="20665" x="3297238" y="3408363"/>
          <p14:tracePt t="20676" x="3297238" y="3398838"/>
          <p14:tracePt t="20692" x="3297238" y="3390900"/>
          <p14:tracePt t="20704" x="3297238" y="3373438"/>
          <p14:tracePt t="20731" x="3297238" y="3365500"/>
          <p14:tracePt t="20746" x="3297238" y="3348038"/>
          <p14:tracePt t="20758" x="3297238" y="3340100"/>
          <p14:tracePt t="20773" x="3297238" y="3297238"/>
          <p14:tracePt t="20784" x="3297238" y="3289300"/>
          <p14:tracePt t="20800" x="3297238" y="3279775"/>
          <p14:tracePt t="20812" x="3297238" y="3228975"/>
          <p14:tracePt t="20838" x="3297238" y="3211513"/>
          <p14:tracePt t="20853" x="3297238" y="3203575"/>
          <p14:tracePt t="20866" x="3297238" y="3186113"/>
          <p14:tracePt t="20880" x="3289300" y="3127375"/>
          <p14:tracePt t="20907" x="3289300" y="3109913"/>
          <p14:tracePt t="20920" x="3289300" y="3101975"/>
          <p14:tracePt t="20934" x="3279775" y="3059113"/>
          <p14:tracePt t="20946" x="3279775" y="3051175"/>
          <p14:tracePt t="20961" x="3279775" y="3041650"/>
          <p14:tracePt t="20973" x="3271838" y="3008313"/>
          <p14:tracePt t="20987" x="3271838" y="3000375"/>
          <p14:tracePt t="21001" x="3263900" y="2974975"/>
          <p14:tracePt t="21016" x="3263900" y="2965450"/>
          <p14:tracePt t="21028" x="3254375" y="2932113"/>
          <p14:tracePt t="21042" x="3254375" y="2922588"/>
          <p14:tracePt t="21055" x="3246438" y="2881313"/>
          <p14:tracePt t="21070" x="3238500" y="2846388"/>
          <p14:tracePt t="21082" x="3238500" y="2838450"/>
          <p14:tracePt t="21096" x="3228975" y="2805113"/>
          <p14:tracePt t="21109" x="3228975" y="2795588"/>
          <p14:tracePt t="21124" x="3221038" y="2778125"/>
          <p14:tracePt t="21136" x="3221038" y="2770188"/>
          <p14:tracePt t="21151" x="3221038" y="2736850"/>
          <p14:tracePt t="21178" x="3211513" y="2701925"/>
          <p14:tracePt t="21204" x="3178175" y="2660650"/>
          <p14:tracePt t="21217" x="3178175" y="2651125"/>
          <p14:tracePt t="21232" x="3178175" y="2633663"/>
          <p14:tracePt t="21244" x="3160713" y="2600325"/>
          <p14:tracePt t="21271" x="3152775" y="2574925"/>
          <p14:tracePt t="21298" x="3135313" y="2549525"/>
          <p14:tracePt t="21324" x="3127375" y="2532063"/>
          <p14:tracePt t="21369" x="3119438" y="2524125"/>
          <p14:tracePt t="21379" x="3101975" y="2516188"/>
          <p14:tracePt t="21420" x="3094038" y="2516188"/>
          <p14:tracePt t="21449" x="3084513" y="2516188"/>
          <p14:tracePt t="21477" x="3076575" y="2516188"/>
          <p14:tracePt t="21504" x="3067050" y="2516188"/>
          <p14:tracePt t="21515" x="3059113" y="2516188"/>
          <p14:tracePt t="21540" x="3059113" y="2524125"/>
          <p14:tracePt t="21556" x="3059113" y="2532063"/>
          <p14:tracePt t="21583" x="3059113" y="2541588"/>
          <p14:tracePt t="21594" x="3059113" y="2549525"/>
          <p14:tracePt t="21610" x="3059113" y="2557463"/>
          <p14:tracePt t="21637" x="3051175" y="2557463"/>
          <p14:tracePt t="21648" x="3051175" y="2566988"/>
          <p14:tracePt t="21663" x="3051175" y="2574925"/>
          <p14:tracePt t="21690" x="3041650" y="2574925"/>
          <p14:tracePt t="21703" x="3025775" y="2592388"/>
          <p14:tracePt t="21730" x="3016250" y="2592388"/>
          <p14:tracePt t="21744" x="3008313" y="2592388"/>
          <p14:tracePt t="21756" x="2974975" y="2592388"/>
          <p14:tracePt t="21771" x="2949575" y="2582863"/>
          <p14:tracePt t="21786" x="2940050" y="2582863"/>
          <p14:tracePt t="21798" x="2914650" y="2574925"/>
          <p14:tracePt t="21810" x="2889250" y="2566988"/>
          <p14:tracePt t="21826" x="2881313" y="2566988"/>
          <p14:tracePt t="21838" x="2830513" y="2557463"/>
          <p14:tracePt t="21852" x="2795588" y="2541588"/>
          <p14:tracePt t="21864" x="2770188" y="2524125"/>
          <p14:tracePt t="21884" x="2736850" y="2506663"/>
          <p14:tracePt t="21891" x="2711450" y="2498725"/>
          <p14:tracePt t="21905" x="2660650" y="2489200"/>
          <p14:tracePt t="21918" x="2625725" y="2481263"/>
          <p14:tracePt t="21933" x="2592388" y="2473325"/>
          <p14:tracePt t="21946" x="2582863" y="2473325"/>
          <p14:tracePt t="21959" x="2566988" y="2473325"/>
          <p14:tracePt t="21972" x="2516188" y="2481263"/>
          <p14:tracePt t="21987" x="2506663" y="2481263"/>
          <p14:tracePt t="22000" x="2473325" y="2481263"/>
          <p14:tracePt t="22013" x="2430463" y="2498725"/>
          <p14:tracePt t="22026" x="2397125" y="2532063"/>
          <p14:tracePt t="22042" x="2387600" y="2532063"/>
          <p14:tracePt t="22054" x="2354263" y="2574925"/>
          <p14:tracePt t="22069" x="2319338" y="2617788"/>
          <p14:tracePt t="22080" x="2293938" y="2651125"/>
          <p14:tracePt t="22095" x="2278063" y="2686050"/>
          <p14:tracePt t="22108" x="2260600" y="2736850"/>
          <p14:tracePt t="22122" x="2260600" y="2744788"/>
          <p14:tracePt t="22135" x="2252663" y="2813050"/>
          <p14:tracePt t="22150" x="2243138" y="2846388"/>
          <p14:tracePt t="22162" x="2243138" y="2871788"/>
          <p14:tracePt t="22176" x="2235200" y="2949575"/>
          <p14:tracePt t="22189" x="2217738" y="3008313"/>
          <p14:tracePt t="22204" x="2217738" y="3016250"/>
          <p14:tracePt t="22218" x="2217738" y="3051175"/>
          <p14:tracePt t="22232" x="2217738" y="3084513"/>
          <p14:tracePt t="22243" x="2217738" y="3127375"/>
          <p14:tracePt t="22258" x="2217738" y="3170238"/>
          <p14:tracePt t="22270" x="2217738" y="3228975"/>
          <p14:tracePt t="22284" x="2217738" y="3289300"/>
          <p14:tracePt t="22298" x="2217738" y="3340100"/>
          <p14:tracePt t="22312" x="2227263" y="3467100"/>
          <p14:tracePt t="22324" x="2235200" y="3527425"/>
          <p14:tracePt t="22338" x="2252663" y="3594100"/>
          <p14:tracePt t="22351" x="2278063" y="3654425"/>
          <p14:tracePt t="22367" x="2303463" y="3705225"/>
          <p14:tracePt t="22378" x="2336800" y="3756025"/>
          <p14:tracePt t="22393" x="2379663" y="3806825"/>
          <p14:tracePt t="22405" x="2405063" y="3841750"/>
          <p14:tracePt t="22420" x="2438400" y="3875088"/>
          <p14:tracePt t="22433" x="2463800" y="3900488"/>
          <p14:tracePt t="22447" x="2506663" y="3935413"/>
          <p14:tracePt t="22459" x="2524125" y="3951288"/>
          <p14:tracePt t="22476" x="2566988" y="3968750"/>
          <p14:tracePt t="22486" x="2592388" y="3976688"/>
          <p14:tracePt t="22502" x="2608263" y="3976688"/>
          <p14:tracePt t="22513" x="2633663" y="3976688"/>
          <p14:tracePt t="22529" x="2660650" y="3976688"/>
          <p14:tracePt t="22540" x="2744788" y="3976688"/>
          <p14:tracePt t="22555" x="2778125" y="3960813"/>
          <p14:tracePt t="22567" x="2813050" y="3943350"/>
          <p14:tracePt t="22582" x="2838450" y="3925888"/>
          <p14:tracePt t="22594" x="2855913" y="3900488"/>
          <p14:tracePt t="22609" x="2863850" y="3900488"/>
          <p14:tracePt t="22620" x="2889250" y="3867150"/>
          <p14:tracePt t="22636" x="2906713" y="3849688"/>
          <p14:tracePt t="22662" x="2914650" y="3824288"/>
          <p14:tracePt t="22675" x="2914650" y="3816350"/>
          <p14:tracePt t="22690" x="2922588" y="3798888"/>
          <p14:tracePt t="22716" x="2949575" y="3763963"/>
          <p14:tracePt t="22729" x="2957513" y="3756025"/>
          <p14:tracePt t="22744" x="2974975" y="3748088"/>
          <p14:tracePt t="22758" x="2974975" y="3738563"/>
          <p14:tracePt t="22783" x="2974975" y="3730625"/>
          <p14:tracePt t="22797" x="2974975" y="3722688"/>
          <p14:tracePt t="22878" x="2974975" y="3713163"/>
          <p14:tracePt t="22904" x="2974975" y="3705225"/>
          <p14:tracePt t="23557" x="2965450" y="3705225"/>
          <p14:tracePt t="23771" x="2957513" y="3705225"/>
          <p14:tracePt t="23823" x="2949575" y="3705225"/>
          <p14:tracePt t="23863" x="2940050" y="3705225"/>
          <p14:tracePt t="25686" x="2922588" y="3705225"/>
          <p14:tracePt t="29321" x="2914650" y="3713163"/>
          <p14:tracePt t="29359" x="2914650" y="3722688"/>
          <p14:tracePt t="29401" x="2906713" y="3722688"/>
          <p14:tracePt t="29535" x="2897188" y="3738563"/>
          <p14:tracePt t="29588" x="2889250" y="3748088"/>
          <p14:tracePt t="29893" x="2881313" y="3763963"/>
          <p14:tracePt t="29988" x="2871788" y="3773488"/>
          <p14:tracePt t="31246" x="2871788" y="3781425"/>
          <p14:tracePt t="31284" x="2871788" y="3798888"/>
          <p14:tracePt t="31378" x="2871788" y="3806825"/>
          <p14:tracePt t="31392" x="2863850" y="3824288"/>
          <p14:tracePt t="31417" x="2855913" y="3857625"/>
          <p14:tracePt t="31444" x="2838450" y="3908425"/>
          <p14:tracePt t="31458" x="2838450" y="3917950"/>
          <p14:tracePt t="31471" x="2820988" y="3943350"/>
          <p14:tracePt t="31485" x="2820988" y="3951288"/>
          <p14:tracePt t="31498" x="2813050" y="3968750"/>
          <p14:tracePt t="31512" x="2795588" y="3986213"/>
          <p14:tracePt t="31541" x="2778125" y="4011613"/>
          <p14:tracePt t="31552" x="2778125" y="4019550"/>
          <p14:tracePt t="31567" x="2770188" y="4019550"/>
          <p14:tracePt t="31582" x="2770188" y="4044950"/>
          <p14:tracePt t="31605" x="2752725" y="4052888"/>
          <p14:tracePt t="31631" x="2736850" y="4070350"/>
          <p14:tracePt t="31737" x="2744788" y="4052888"/>
          <p14:tracePt t="31753" x="2752725" y="4037013"/>
          <p14:tracePt t="31765" x="2752725" y="4019550"/>
          <p14:tracePt t="31780" x="2762250" y="3951288"/>
          <p14:tracePt t="31791" x="2770188" y="3908425"/>
          <p14:tracePt t="31807" x="2787650" y="3857625"/>
          <p14:tracePt t="31821" x="2787650" y="3841750"/>
          <p14:tracePt t="31834" x="2813050" y="3738563"/>
          <p14:tracePt t="31845" x="2820988" y="3662363"/>
          <p14:tracePt t="31861" x="2838450" y="3586163"/>
          <p14:tracePt t="31877" x="2855913" y="3517900"/>
          <p14:tracePt t="31889" x="2871788" y="3449638"/>
          <p14:tracePt t="31900" x="2881313" y="3390900"/>
          <p14:tracePt t="31915" x="2897188" y="3355975"/>
          <p14:tracePt t="31927" x="2906713" y="3314700"/>
          <p14:tracePt t="31941" x="2906713" y="3305175"/>
          <p14:tracePt t="31954" x="2914650" y="3279775"/>
          <p14:tracePt t="31969" x="2914650" y="3271838"/>
          <p14:tracePt t="31981" x="2914650" y="3263900"/>
          <p14:tracePt t="32088" x="2914650" y="3289300"/>
          <p14:tracePt t="32114" x="2914650" y="3314700"/>
          <p14:tracePt t="32130" x="2914650" y="3330575"/>
          <p14:tracePt t="32144" x="2914650" y="3365500"/>
          <p14:tracePt t="32157" x="2914650" y="3398838"/>
          <p14:tracePt t="32169" x="2914650" y="3484563"/>
          <p14:tracePt t="32184" x="2906713" y="3517900"/>
          <p14:tracePt t="32196" x="2897188" y="3568700"/>
          <p14:tracePt t="32211" x="2897188" y="3578225"/>
          <p14:tracePt t="32223" x="2889250" y="3646488"/>
          <p14:tracePt t="32239" x="2881313" y="3705225"/>
          <p14:tracePt t="32249" x="2871788" y="3756025"/>
          <p14:tracePt t="32264" x="2855913" y="3816350"/>
          <p14:tracePt t="32275" x="2855913" y="3824288"/>
          <p14:tracePt t="32291" x="2846388" y="3892550"/>
          <p14:tracePt t="32303" x="2838450" y="3935413"/>
          <p14:tracePt t="32318" x="2830513" y="3968750"/>
          <p14:tracePt t="32329" x="2820988" y="4002088"/>
          <p14:tracePt t="32345" x="2813050" y="4037013"/>
          <p14:tracePt t="32359" x="2805113" y="4070350"/>
          <p14:tracePt t="32373" x="2805113" y="4079875"/>
          <p14:tracePt t="32383" x="2805113" y="4095750"/>
          <p14:tracePt t="32410" x="2805113" y="4113213"/>
          <p14:tracePt t="32424" x="2805113" y="4121150"/>
          <p14:tracePt t="32437" x="2805113" y="4130675"/>
          <p14:tracePt t="32452" x="2805113" y="4138613"/>
          <p14:tracePt t="32479" x="2805113" y="4146550"/>
          <p14:tracePt t="32638" x="2813050" y="4130675"/>
          <p14:tracePt t="32653" x="2813050" y="4121150"/>
          <p14:tracePt t="32666" x="2813050" y="4113213"/>
          <p14:tracePt t="32679" x="2820988" y="4087813"/>
          <p14:tracePt t="32692" x="2820988" y="4079875"/>
          <p14:tracePt t="32707" x="2830513" y="4062413"/>
          <p14:tracePt t="32720" x="2830513" y="4052888"/>
          <p14:tracePt t="32733" x="2838450" y="4027488"/>
          <p14:tracePt t="32746" x="2846388" y="4002088"/>
          <p14:tracePt t="32760" x="2855913" y="3994150"/>
          <p14:tracePt t="32774" x="2871788" y="3968750"/>
          <p14:tracePt t="32789" x="2871788" y="3960813"/>
          <p14:tracePt t="32800" x="2881313" y="3943350"/>
          <p14:tracePt t="32814" x="2881313" y="3935413"/>
          <p14:tracePt t="32828" x="2881313" y="3925888"/>
          <p14:tracePt t="32843" x="2881313" y="3917950"/>
          <p14:tracePt t="32882" x="2881313" y="3900488"/>
          <p14:tracePt t="32923" x="2889250" y="3883025"/>
          <p14:tracePt t="32961" x="2889250" y="3875088"/>
          <p14:tracePt t="33003" x="2889250" y="3867150"/>
          <p14:tracePt t="33015" x="2889250" y="3857625"/>
          <p14:tracePt t="33043" x="2889250" y="3849688"/>
          <p14:tracePt t="33070" x="2889250" y="3841750"/>
          <p14:tracePt t="33097" x="2889250" y="3832225"/>
          <p14:tracePt t="33111" x="2906713" y="3824288"/>
          <p14:tracePt t="33136" x="2906713" y="3816350"/>
          <p14:tracePt t="33191" x="2906713" y="3806825"/>
          <p14:tracePt t="35187" x="2906713" y="3798888"/>
          <p14:tracePt t="35200" x="2906713" y="3790950"/>
          <p14:tracePt t="35215" x="2906713" y="3781425"/>
          <p14:tracePt t="35227" x="2906713" y="3773488"/>
          <p14:tracePt t="35242" x="2906713" y="3756025"/>
          <p14:tracePt t="35254" x="2906713" y="3748088"/>
          <p14:tracePt t="35268" x="2906713" y="3730625"/>
          <p14:tracePt t="35281" x="2906713" y="3713163"/>
          <p14:tracePt t="35295" x="2906713" y="3705225"/>
          <p14:tracePt t="35308" x="2906713" y="3687763"/>
          <p14:tracePt t="35322" x="2906713" y="3646488"/>
          <p14:tracePt t="35349" x="2906713" y="3636963"/>
          <p14:tracePt t="35376" x="2906713" y="3629025"/>
          <p14:tracePt t="35388" x="2906713" y="3611563"/>
          <p14:tracePt t="35414" x="2906713" y="3603625"/>
          <p14:tracePt t="35428" x="2906713" y="3594100"/>
          <p14:tracePt t="35443" x="2914650" y="3578225"/>
          <p14:tracePt t="35468" x="2914650" y="3568700"/>
          <p14:tracePt t="35483" x="2914650" y="3560763"/>
          <p14:tracePt t="35511" x="2914650" y="3552825"/>
          <p14:tracePt t="35522" x="2914650" y="3543300"/>
          <p14:tracePt t="35551" x="2914650" y="3535363"/>
          <p14:tracePt t="35566" x="2914650" y="3527425"/>
          <p14:tracePt t="35592" x="2922588" y="3517900"/>
          <p14:tracePt t="35631" x="2922588" y="3502025"/>
          <p14:tracePt t="35660" x="2922588" y="3492500"/>
          <p14:tracePt t="35673" x="2922588" y="3484563"/>
          <p14:tracePt t="35687" x="2922588" y="3475038"/>
          <p14:tracePt t="35700" x="2922588" y="3467100"/>
          <p14:tracePt t="35716" x="2922588" y="3459163"/>
          <p14:tracePt t="35741" x="2922588" y="3441700"/>
          <p14:tracePt t="35753" x="2922588" y="3433763"/>
          <p14:tracePt t="35779" x="2922588" y="3416300"/>
          <p14:tracePt t="35793" x="2922588" y="3408363"/>
          <p14:tracePt t="35822" x="2922588" y="3398838"/>
          <p14:tracePt t="35833" x="2922588" y="3390900"/>
          <p14:tracePt t="35859" x="2922588" y="3382963"/>
          <p14:tracePt t="35876" x="2922588" y="3373438"/>
          <p14:tracePt t="35886" x="2922588" y="3365500"/>
          <p14:tracePt t="36020" x="2922588" y="3355975"/>
          <p14:tracePt t="36313" x="2922588" y="3365500"/>
          <p14:tracePt t="36340" x="2922588" y="3373438"/>
          <p14:tracePt t="36356" x="2922588" y="3382963"/>
          <p14:tracePt t="36472" x="2922588" y="3390900"/>
          <p14:tracePt t="36515" x="2922588" y="3398838"/>
          <p14:tracePt t="37526" x="2922588" y="3408363"/>
          <p14:tracePt t="37553" x="2922588" y="3416300"/>
          <p14:tracePt t="37606" x="2922588" y="3424238"/>
          <p14:tracePt t="37618" x="2922588" y="3433763"/>
          <p14:tracePt t="37636" x="2922588" y="3441700"/>
          <p14:tracePt t="37662" x="2922588" y="3449638"/>
          <p14:tracePt t="37673" x="2922588" y="3459163"/>
          <p14:tracePt t="37688" x="2922588" y="3467100"/>
          <p14:tracePt t="37715" x="2922588" y="3484563"/>
          <p14:tracePt t="37753" x="2922588" y="3492500"/>
          <p14:tracePt t="37779" x="2922588" y="3502025"/>
          <p14:tracePt t="37807" x="2922588" y="3509963"/>
          <p14:tracePt t="37821" x="2922588" y="3517900"/>
          <p14:tracePt t="37833" x="2922588" y="3527425"/>
          <p14:tracePt t="37860" x="2922588" y="3535363"/>
          <p14:tracePt t="37887" x="2922588" y="3543300"/>
          <p14:tracePt t="37902" x="2922588" y="3552825"/>
          <p14:tracePt t="37941" x="2922588" y="3560763"/>
          <p14:tracePt t="37957" x="2922588" y="3568700"/>
          <p14:tracePt t="37969" x="2922588" y="3578225"/>
          <p14:tracePt t="38010" x="2922588" y="3586163"/>
          <p14:tracePt t="38022" x="2922588" y="3594100"/>
          <p14:tracePt t="38063" x="2922588" y="3603625"/>
          <p14:tracePt t="38076" x="2922588" y="3611563"/>
          <p14:tracePt t="38090" x="2922588" y="3619500"/>
          <p14:tracePt t="38102" x="2922588" y="3629025"/>
          <p14:tracePt t="38129" x="2922588" y="3636963"/>
          <p14:tracePt t="38144" x="2922588" y="3646488"/>
          <p14:tracePt t="38155" x="2922588" y="3654425"/>
          <p14:tracePt t="38170" x="2922588" y="3662363"/>
          <p14:tracePt t="38198" x="2922588" y="3671888"/>
          <p14:tracePt t="38209" x="2922588" y="3679825"/>
          <p14:tracePt t="38224" x="2922588" y="3687763"/>
          <p14:tracePt t="38237" x="2914650" y="3705225"/>
          <p14:tracePt t="38263" x="2914650" y="3713163"/>
          <p14:tracePt t="38279" x="2906713" y="3722688"/>
          <p14:tracePt t="38291" x="2897188" y="3738563"/>
          <p14:tracePt t="38316" x="2897188" y="3748088"/>
          <p14:tracePt t="38344" x="2889250" y="3773488"/>
          <p14:tracePt t="38370" x="2881313" y="3781425"/>
          <p14:tracePt t="38385" x="2871788" y="3790950"/>
          <p14:tracePt t="38397" x="2871788" y="3798888"/>
          <p14:tracePt t="38412" x="2871788" y="3806825"/>
          <p14:tracePt t="38426" x="2863850" y="3806825"/>
          <p14:tracePt t="38439" x="2855913" y="3832225"/>
          <p14:tracePt t="38478" x="2830513" y="3867150"/>
          <p14:tracePt t="38505" x="2830513" y="3875088"/>
          <p14:tracePt t="38519" x="2820988" y="3883025"/>
          <p14:tracePt t="38546" x="2820988" y="3892550"/>
          <p14:tracePt t="38558" x="2813050" y="3900488"/>
          <p14:tracePt t="38586" x="2805113" y="3917950"/>
          <p14:tracePt t="38613" x="2805113" y="3925888"/>
          <p14:tracePt t="38627" x="2805113" y="3935413"/>
          <p14:tracePt t="38655" x="2795588" y="3943350"/>
          <p14:tracePt t="38666" x="2795588" y="3951288"/>
          <p14:tracePt t="38692" x="2795588" y="3960813"/>
          <p14:tracePt t="38707" x="2795588" y="3968750"/>
          <p14:tracePt t="38719" x="2795588" y="3976688"/>
          <p14:tracePt t="38746" x="2795588" y="3986213"/>
          <p14:tracePt t="38761" x="2795588" y="3994150"/>
          <p14:tracePt t="38788" x="2795588" y="4002088"/>
          <p14:tracePt t="38800" x="2795588" y="4011613"/>
          <p14:tracePt t="38815" x="2795588" y="4019550"/>
          <p14:tracePt t="39066" x="2795588" y="4027488"/>
          <p14:tracePt t="39216" x="2805113" y="4027488"/>
          <p14:tracePt t="39256" x="2813050" y="4027488"/>
          <p14:tracePt t="39280" x="2820988" y="4027488"/>
          <p14:tracePt t="39493" x="2830513" y="4027488"/>
          <p14:tracePt t="39549" x="2838450" y="4027488"/>
          <p14:tracePt t="39708" x="2846388" y="4027488"/>
          <p14:tracePt t="39830" x="2863850" y="4002088"/>
          <p14:tracePt t="39880" x="2863850" y="3994150"/>
          <p14:tracePt t="39986" x="2863850" y="3986213"/>
          <p14:tracePt t="40012" x="2871788" y="3968750"/>
          <p14:tracePt t="40093" x="2881313" y="3960813"/>
          <p14:tracePt t="40119" x="2897188" y="3943350"/>
          <p14:tracePt t="40226" x="2897188" y="3935413"/>
          <p14:tracePt t="40267" x="2897188" y="3925888"/>
          <p14:tracePt t="40278" x="2897188" y="3917950"/>
          <p14:tracePt t="40332" x="2897188" y="3900488"/>
          <p14:tracePt t="40346" x="2897188" y="3883025"/>
          <p14:tracePt t="40360" x="2897188" y="3875088"/>
          <p14:tracePt t="40374" x="2897188" y="3857625"/>
          <p14:tracePt t="40386" x="2897188" y="3841750"/>
          <p14:tracePt t="40401" x="2897188" y="3824288"/>
          <p14:tracePt t="40413" x="2897188" y="3806825"/>
          <p14:tracePt t="40427" x="2897188" y="3798888"/>
          <p14:tracePt t="40439" x="2897188" y="3790950"/>
          <p14:tracePt t="40455" x="2897188" y="3781425"/>
          <p14:tracePt t="40467" x="2897188" y="3773488"/>
          <p14:tracePt t="40493" x="2897188" y="3756025"/>
          <p14:tracePt t="40521" x="2897188" y="3748088"/>
          <p14:tracePt t="40535" x="2897188" y="3738563"/>
          <p14:tracePt t="40561" x="2897188" y="3730625"/>
          <p14:tracePt t="40601" x="2897188" y="3722688"/>
          <p14:tracePt t="40616" x="2897188" y="3713163"/>
          <p14:tracePt t="40644" x="2897188" y="3705225"/>
          <p14:tracePt t="40655" x="2897188" y="3697288"/>
          <p14:tracePt t="40708" x="2897188" y="3687763"/>
          <p14:tracePt t="40724" x="2889250" y="3671888"/>
          <p14:tracePt t="40762" x="2863850" y="3646488"/>
          <p14:tracePt t="40792" x="2863850" y="3629025"/>
          <p14:tracePt t="40818" x="2846388" y="3594100"/>
          <p14:tracePt t="40831" x="2830513" y="3578225"/>
          <p14:tracePt t="40858" x="2820988" y="3552825"/>
          <p14:tracePt t="40869" x="2805113" y="3535363"/>
          <p14:tracePt t="40897" x="2795588" y="3517900"/>
          <p14:tracePt t="40911" x="2795588" y="3509963"/>
          <p14:tracePt t="40937" x="2795588" y="3502025"/>
          <p14:tracePt t="40950" x="2795588" y="3492500"/>
          <p14:tracePt t="40964" x="2787650" y="3475038"/>
          <p14:tracePt t="40991" x="2778125" y="3467100"/>
          <p14:tracePt t="41005" x="2778125" y="3459163"/>
          <p14:tracePt t="41018" x="2770188" y="3441700"/>
          <p14:tracePt t="41046" x="2770188" y="3433763"/>
          <p14:tracePt t="41073" x="2762250" y="3408363"/>
          <p14:tracePt t="41099" x="2752725" y="3398838"/>
          <p14:tracePt t="41113" x="2744788" y="3390900"/>
          <p14:tracePt t="41138" x="2736850" y="3365500"/>
          <p14:tracePt t="41180" x="2727325" y="3355975"/>
          <p14:tracePt t="41192" x="2719388" y="3355975"/>
          <p14:tracePt t="41207" x="2711450" y="3348038"/>
          <p14:tracePt t="41245" x="2701925" y="3340100"/>
          <p14:tracePt t="41275" x="2693988" y="3330575"/>
          <p14:tracePt t="41298" x="2686050" y="3322638"/>
          <p14:tracePt t="41367" x="2668588" y="3297238"/>
          <p14:tracePt t="41421" x="2660650" y="3297238"/>
          <p14:tracePt t="41449" x="2651125" y="3297238"/>
          <p14:tracePt t="41474" x="2643188" y="3297238"/>
          <p14:tracePt t="41487" x="2625725" y="3279775"/>
          <p14:tracePt t="41592" x="2617788" y="3279775"/>
          <p14:tracePt t="41672" x="2608263" y="3279775"/>
          <p14:tracePt t="41794" x="2582863" y="3289300"/>
          <p14:tracePt t="41885" x="2574925" y="3289300"/>
          <p14:tracePt t="41966" x="2574925" y="3297238"/>
          <p14:tracePt t="42019" x="2566988" y="3305175"/>
          <p14:tracePt t="42034" x="2557463" y="3305175"/>
          <p14:tracePt t="42073" x="2549525" y="3314700"/>
          <p14:tracePt t="42088" x="2541588" y="3314700"/>
          <p14:tracePt t="42099" x="2532063" y="3322638"/>
          <p14:tracePt t="42126" x="2524125" y="3322638"/>
          <p14:tracePt t="42140" x="2516188" y="3330575"/>
          <p14:tracePt t="42152" x="2498725" y="3340100"/>
          <p14:tracePt t="42180" x="2489200" y="3340100"/>
          <p14:tracePt t="42194" x="2481263" y="3340100"/>
          <p14:tracePt t="42206" x="2473325" y="3348038"/>
          <p14:tracePt t="42248" x="2447925" y="3373438"/>
          <p14:tracePt t="42273" x="2447925" y="3382963"/>
          <p14:tracePt t="42287" x="2438400" y="3398838"/>
          <p14:tracePt t="42313" x="2438400" y="3408363"/>
          <p14:tracePt t="42327" x="2438400" y="3416300"/>
          <p14:tracePt t="42341" x="2438400" y="3424238"/>
          <p14:tracePt t="42356" x="2438400" y="3433763"/>
          <p14:tracePt t="42367" x="2438400" y="3441700"/>
          <p14:tracePt t="42382" x="2438400" y="3459163"/>
          <p14:tracePt t="42395" x="2438400" y="3502025"/>
          <p14:tracePt t="42409" x="2438400" y="3509963"/>
          <p14:tracePt t="42421" x="2447925" y="3535363"/>
          <p14:tracePt t="42435" x="2447925" y="3543300"/>
          <p14:tracePt t="42449" x="2447925" y="3552825"/>
          <p14:tracePt t="42465" x="2447925" y="3568700"/>
          <p14:tracePt t="42474" x="2455863" y="3611563"/>
          <p14:tracePt t="42490" x="2455863" y="3619500"/>
          <p14:tracePt t="42502" x="2463800" y="3646488"/>
          <p14:tracePt t="42517" x="2473325" y="3671888"/>
          <p14:tracePt t="42528" x="2473325" y="3679825"/>
          <p14:tracePt t="42543" x="2481263" y="3705225"/>
          <p14:tracePt t="42574" x="2481263" y="3730625"/>
          <p14:tracePt t="42588" x="2489200" y="3756025"/>
          <p14:tracePt t="42601" x="2506663" y="3781425"/>
          <p14:tracePt t="42614" x="2516188" y="3781425"/>
          <p14:tracePt t="42627" x="2549525" y="3816350"/>
          <p14:tracePt t="42641" x="2566988" y="3841750"/>
          <p14:tracePt t="42655" x="2608263" y="3867150"/>
          <p14:tracePt t="42669" x="2633663" y="3883025"/>
          <p14:tracePt t="42682" x="2651125" y="3900488"/>
          <p14:tracePt t="42693" x="2676525" y="3917950"/>
          <p14:tracePt t="42709" x="2686050" y="3917950"/>
          <p14:tracePt t="42724" x="2701925" y="3925888"/>
          <p14:tracePt t="42737" x="2711450" y="3925888"/>
          <p14:tracePt t="42748" x="2719388" y="3925888"/>
          <p14:tracePt t="42764" x="2727325" y="3925888"/>
          <p14:tracePt t="42778" x="2744788" y="3925888"/>
          <p14:tracePt t="42790" x="2752725" y="3925888"/>
          <p14:tracePt t="42801" x="2770188" y="3925888"/>
          <p14:tracePt t="42816" x="2805113" y="3925888"/>
          <p14:tracePt t="42829" x="2813050" y="3925888"/>
          <p14:tracePt t="42843" x="2820988" y="3925888"/>
          <p14:tracePt t="42855" x="2855913" y="3908425"/>
          <p14:tracePt t="42870" x="2863850" y="3908425"/>
          <p14:tracePt t="42883" x="2881313" y="3892550"/>
          <p14:tracePt t="42909" x="2906713" y="3875088"/>
          <p14:tracePt t="42936" x="2922588" y="3857625"/>
          <p14:tracePt t="42977" x="2932113" y="3857625"/>
          <p14:tracePt t="43030" x="2949575" y="3841750"/>
          <p14:tracePt t="43083" x="2949575" y="3832225"/>
          <p14:tracePt t="44110" x="2957513" y="3832225"/>
          <p14:tracePt t="44283" x="2965450" y="3832225"/>
          <p14:tracePt t="44694" x="2974975" y="3832225"/>
          <p14:tracePt t="46079" x="2982913" y="3832225"/>
          <p14:tracePt t="46092" x="2990850" y="3832225"/>
          <p14:tracePt t="46106" x="3000375" y="3832225"/>
          <p14:tracePt t="46118" x="3008313" y="3832225"/>
          <p14:tracePt t="46133" x="3025775" y="3832225"/>
          <p14:tracePt t="46145" x="3059113" y="3832225"/>
          <p14:tracePt t="46171" x="3067050" y="3832225"/>
          <p14:tracePt t="46187" x="3101975" y="3841750"/>
          <p14:tracePt t="46199" x="3127375" y="3849688"/>
          <p14:tracePt t="46225" x="3160713" y="3849688"/>
          <p14:tracePt t="46241" x="3186113" y="3857625"/>
          <p14:tracePt t="46253" x="3186113" y="3867150"/>
          <p14:tracePt t="46268" x="3228975" y="3883025"/>
          <p14:tracePt t="46279" x="3263900" y="3900488"/>
          <p14:tracePt t="46295" x="3297238" y="3908425"/>
          <p14:tracePt t="46307" x="3330575" y="3925888"/>
          <p14:tracePt t="46322" x="3365500" y="3943350"/>
          <p14:tracePt t="46333" x="3390900" y="3960813"/>
          <p14:tracePt t="46348" x="3424238" y="3976688"/>
          <p14:tracePt t="46361" x="3449638" y="3994150"/>
          <p14:tracePt t="46375" x="3467100" y="4011613"/>
          <p14:tracePt t="46388" x="3475038" y="4011613"/>
          <p14:tracePt t="46403" x="3509963" y="4037013"/>
          <p14:tracePt t="46415" x="3527425" y="4052888"/>
          <p14:tracePt t="46441" x="3552825" y="4062413"/>
          <p14:tracePt t="46456" x="3568700" y="4070350"/>
          <p14:tracePt t="46483" x="3586163" y="4070350"/>
          <p14:tracePt t="46495" x="3594100" y="4079875"/>
          <p14:tracePt t="46510" x="3603625" y="4095750"/>
          <p14:tracePt t="46549" x="3611563" y="4095750"/>
          <p14:tracePt t="47177" x="3629025" y="4121150"/>
          <p14:tracePt t="47188" x="3654425" y="4130675"/>
          <p14:tracePt t="47203" x="3671888" y="4156075"/>
          <p14:tracePt t="47216" x="3713163" y="4171950"/>
          <p14:tracePt t="47230" x="3756025" y="4197350"/>
          <p14:tracePt t="47241" x="3806825" y="4232275"/>
          <p14:tracePt t="47257" x="3849688" y="4257675"/>
          <p14:tracePt t="47269" x="3892550" y="4275138"/>
          <p14:tracePt t="47284" x="3960813" y="4308475"/>
          <p14:tracePt t="47295" x="4002088" y="4333875"/>
          <p14:tracePt t="47311" x="4070350" y="4359275"/>
          <p14:tracePt t="47323" x="4121150" y="4384675"/>
          <p14:tracePt t="47337" x="4181475" y="4410075"/>
          <p14:tracePt t="47350" x="4224338" y="4427538"/>
          <p14:tracePt t="47365" x="4291013" y="4445000"/>
          <p14:tracePt t="47377" x="4333875" y="4470400"/>
          <p14:tracePt t="47393" x="4394200" y="4486275"/>
          <p14:tracePt t="47403" x="4445000" y="4495800"/>
          <p14:tracePt t="47419" x="4503738" y="4521200"/>
          <p14:tracePt t="47433" x="4564063" y="4538663"/>
          <p14:tracePt t="47446" x="4622800" y="4554538"/>
          <p14:tracePt t="47457" x="4673600" y="4579938"/>
          <p14:tracePt t="47473" x="4724400" y="4589463"/>
          <p14:tracePt t="47485" x="4767263" y="4605338"/>
          <p14:tracePt t="47500" x="4802188" y="4614863"/>
          <p14:tracePt t="47512" x="4852988" y="4630738"/>
          <p14:tracePt t="47527" x="4894263" y="4640263"/>
          <p14:tracePt t="47539" x="4929188" y="4657725"/>
          <p14:tracePt t="47554" x="4979988" y="4683125"/>
          <p14:tracePt t="47565" x="4987925" y="4683125"/>
          <p14:tracePt t="47580" x="5013325" y="4683125"/>
          <p14:tracePt t="47593" x="5022850" y="4683125"/>
          <p14:tracePt t="47608" x="5038725" y="4691063"/>
          <p14:tracePt t="47619" x="5048250" y="4691063"/>
          <p14:tracePt t="47634" x="5056188" y="4691063"/>
          <p14:tracePt t="47646" x="5064125" y="4691063"/>
          <p14:tracePt t="47661" x="5106988" y="4699000"/>
          <p14:tracePt t="47673" x="5132388" y="4708525"/>
          <p14:tracePt t="47688" x="5141913" y="4708525"/>
          <p14:tracePt t="47700" x="5167313" y="4716463"/>
          <p14:tracePt t="47716" x="5175250" y="4716463"/>
          <p14:tracePt t="47728" x="5192713" y="4724400"/>
          <p14:tracePt t="47744" x="5200650" y="4724400"/>
          <p14:tracePt t="47755" x="5218113" y="4733925"/>
          <p14:tracePt t="47797" x="5226050" y="4733925"/>
          <p14:tracePt t="47822" x="5235575" y="4733925"/>
          <p14:tracePt t="48874" x="5226050" y="4741863"/>
          <p14:tracePt t="48968" x="5218113" y="4741863"/>
          <p14:tracePt t="49007" x="5208588" y="4741863"/>
          <p14:tracePt t="49076" x="5200650" y="4741863"/>
          <p14:tracePt t="49140" x="5192713" y="4741863"/>
          <p14:tracePt t="49209" x="5183188" y="4741863"/>
          <p14:tracePt t="49261" x="5175250" y="4741863"/>
          <p14:tracePt t="49315" x="5167313" y="4741863"/>
          <p14:tracePt t="49343" x="5157788" y="4741863"/>
          <p14:tracePt t="49433" x="5149850" y="4741863"/>
          <p14:tracePt t="49450" x="5141913" y="4741863"/>
          <p14:tracePt t="49556" x="5141913" y="4759325"/>
          <p14:tracePt t="49567" x="5149850" y="4775200"/>
          <p14:tracePt t="49581" x="5149850" y="4784725"/>
          <p14:tracePt t="49593" x="5157788" y="4810125"/>
          <p14:tracePt t="49620" x="5175250" y="4827588"/>
          <p14:tracePt t="49646" x="5192713" y="4852988"/>
          <p14:tracePt t="49673" x="5208588" y="4868863"/>
          <p14:tracePt t="49699" x="5218113" y="4886325"/>
          <p14:tracePt t="49716" x="5226050" y="4886325"/>
          <p14:tracePt t="49727" x="5251450" y="4894263"/>
          <p14:tracePt t="49754" x="5260975" y="4903788"/>
          <p14:tracePt t="49771" x="5276850" y="4919663"/>
          <p14:tracePt t="49783" x="5302250" y="4929188"/>
          <p14:tracePt t="49806" x="5311775" y="4929188"/>
          <p14:tracePt t="49811" x="5345113" y="4946650"/>
          <p14:tracePt t="49824" x="5370513" y="4962525"/>
          <p14:tracePt t="49836" x="5405438" y="4979988"/>
          <p14:tracePt t="49850" x="5421313" y="4979988"/>
          <p14:tracePt t="49862" x="5489575" y="4997450"/>
          <p14:tracePt t="49877" x="5532438" y="5005388"/>
          <p14:tracePt t="49889" x="5583238" y="5030788"/>
          <p14:tracePt t="49903" x="5626100" y="5038725"/>
          <p14:tracePt t="49916" x="5676900" y="5056188"/>
          <p14:tracePt t="49931" x="5719763" y="5064125"/>
          <p14:tracePt t="49944" x="5753100" y="5073650"/>
          <p14:tracePt t="49958" x="5788025" y="5081588"/>
          <p14:tracePt t="49970" x="5821363" y="5091113"/>
          <p14:tracePt t="49985" x="5829300" y="5091113"/>
          <p14:tracePt t="49997" x="5854700" y="5099050"/>
          <p14:tracePt t="50012" x="5864225" y="5099050"/>
          <p14:tracePt t="50024" x="5889625" y="5106988"/>
          <p14:tracePt t="50039" x="5897563" y="5106988"/>
          <p14:tracePt t="50051" x="5905500" y="5106988"/>
          <p14:tracePt t="50066" x="5932488" y="5106988"/>
          <p14:tracePt t="50078" x="5983288" y="5106988"/>
          <p14:tracePt t="50093" x="6016625" y="5099050"/>
          <p14:tracePt t="50105" x="6034088" y="5099050"/>
          <p14:tracePt t="50120" x="6084888" y="5091113"/>
          <p14:tracePt t="50131" x="6118225" y="5081588"/>
          <p14:tracePt t="50147" x="6153150" y="5073650"/>
          <p14:tracePt t="50161" x="6186488" y="5056188"/>
          <p14:tracePt t="50174" x="6221413" y="5048250"/>
          <p14:tracePt t="50185" x="6272213" y="5022850"/>
          <p14:tracePt t="50201" x="6305550" y="5005388"/>
          <p14:tracePt t="50213" x="6338888" y="4979988"/>
          <p14:tracePt t="50227" x="6381750" y="4954588"/>
          <p14:tracePt t="50240" x="6432550" y="4911725"/>
          <p14:tracePt t="50255" x="6467475" y="4868863"/>
          <p14:tracePt t="50267" x="6510338" y="4818063"/>
          <p14:tracePt t="50281" x="6551613" y="4741863"/>
          <p14:tracePt t="50293" x="6586538" y="4665663"/>
          <p14:tracePt t="50308" x="6619875" y="4605338"/>
          <p14:tracePt t="50321" x="6645275" y="4546600"/>
          <p14:tracePt t="50335" x="6654800" y="4495800"/>
          <p14:tracePt t="50347" x="6680200" y="4452938"/>
          <p14:tracePt t="50362" x="6680200" y="4435475"/>
          <p14:tracePt t="50375" x="6680200" y="4410075"/>
          <p14:tracePt t="50390" x="6688138" y="4325938"/>
          <p14:tracePt t="50401" x="6688138" y="4300538"/>
          <p14:tracePt t="50416" x="6688138" y="4265613"/>
          <p14:tracePt t="50428" x="6688138" y="4240213"/>
          <p14:tracePt t="50443" x="6688138" y="4146550"/>
          <p14:tracePt t="50471" x="6680200" y="4105275"/>
          <p14:tracePt t="50482" x="6662738" y="4087813"/>
          <p14:tracePt t="50508" x="6637338" y="4062413"/>
          <p14:tracePt t="50523" x="6627813" y="4037013"/>
          <p14:tracePt t="50536" x="6602413" y="4011613"/>
          <p14:tracePt t="50549" x="6586538" y="4002088"/>
          <p14:tracePt t="50562" x="6569075" y="3976688"/>
          <p14:tracePt t="50577" x="6543675" y="3960813"/>
          <p14:tracePt t="50590" x="6526213" y="3943350"/>
          <p14:tracePt t="50616" x="6500813" y="3925888"/>
          <p14:tracePt t="50658" x="6483350" y="3900488"/>
          <p14:tracePt t="50684" x="6467475" y="3892550"/>
          <p14:tracePt t="50926" x="6475413" y="3892550"/>
          <p14:tracePt t="51256" x="6457950" y="3900488"/>
          <p14:tracePt t="51283" x="6450013" y="3900488"/>
          <p14:tracePt t="51297" x="6416675" y="3908425"/>
          <p14:tracePt t="51309" x="6391275" y="3917950"/>
          <p14:tracePt t="51324" x="6381750" y="3917950"/>
          <p14:tracePt t="51336" x="6373813" y="3917950"/>
          <p14:tracePt t="51350" x="6313488" y="3925888"/>
          <p14:tracePt t="51378" x="6280150" y="3935413"/>
          <p14:tracePt t="51404" x="6262688" y="3935413"/>
          <p14:tracePt t="51418" x="6246813" y="3935413"/>
          <p14:tracePt t="51433" x="6237288" y="3935413"/>
          <p14:tracePt t="51445" x="6203950" y="3935413"/>
          <p14:tracePt t="51459" x="6194425" y="3935413"/>
          <p14:tracePt t="51472" x="6186488" y="3935413"/>
          <p14:tracePt t="51487" x="6169025" y="3935413"/>
          <p14:tracePt t="51499" x="6143625" y="3943350"/>
          <p14:tracePt t="51525" x="6118225" y="3951288"/>
          <p14:tracePt t="51553" x="6092825" y="3960813"/>
          <p14:tracePt t="51579" x="6084888" y="3960813"/>
          <p14:tracePt t="51594" x="6076950" y="3968750"/>
          <p14:tracePt t="51607" x="6067425" y="3968750"/>
          <p14:tracePt t="51622" x="6059488" y="3976688"/>
          <p14:tracePt t="51672" x="6049963" y="3976688"/>
          <p14:tracePt t="51682" x="6034088" y="3976688"/>
          <p14:tracePt t="51713" x="6008688" y="4002088"/>
          <p14:tracePt t="51767" x="6008688" y="4011613"/>
          <p14:tracePt t="51802" x="6008688" y="4019550"/>
          <p14:tracePt t="52045" x="6008688" y="4027488"/>
          <p14:tracePt t="52073" x="6008688" y="4037013"/>
          <p14:tracePt t="52125" x="6008688" y="4044950"/>
          <p14:tracePt t="52418" x="6008688" y="4052888"/>
          <p14:tracePt t="52978" x="6008688" y="4062413"/>
          <p14:tracePt t="54228" x="6008688" y="4070350"/>
          <p14:tracePt t="56785" x="6016625" y="4070350"/>
          <p14:tracePt t="59368" x="6016625" y="4062413"/>
          <p14:tracePt t="59382" x="6008688" y="4062413"/>
          <p14:tracePt t="59394" x="5999163" y="4037013"/>
          <p14:tracePt t="59405" x="5983288" y="4011613"/>
          <p14:tracePt t="59435" x="5965825" y="3976688"/>
          <p14:tracePt t="59448" x="5965825" y="3968750"/>
          <p14:tracePt t="59459" x="5957888" y="3951288"/>
          <p14:tracePt t="59473" x="5948363" y="3943350"/>
          <p14:tracePt t="59487" x="5922963" y="3925888"/>
          <p14:tracePt t="59502" x="5915025" y="3908425"/>
          <p14:tracePt t="59513" x="5897563" y="3892550"/>
          <p14:tracePt t="59527" x="5872163" y="3867150"/>
          <p14:tracePt t="59557" x="5821363" y="3816350"/>
          <p14:tracePt t="59568" x="5795963" y="3798888"/>
          <p14:tracePt t="59583" x="5770563" y="3781425"/>
          <p14:tracePt t="59595" x="5761038" y="3781425"/>
          <p14:tracePt t="59609" x="5735638" y="3756025"/>
          <p14:tracePt t="59621" x="5702300" y="3738563"/>
          <p14:tracePt t="59636" x="5694363" y="3730625"/>
          <p14:tracePt t="59649" x="5651500" y="3705225"/>
          <p14:tracePt t="59664" x="5616575" y="3679825"/>
          <p14:tracePt t="59675" x="5600700" y="3679825"/>
          <p14:tracePt t="59690" x="5549900" y="3662363"/>
          <p14:tracePt t="59702" x="5524500" y="3654425"/>
          <p14:tracePt t="59716" x="5514975" y="3654425"/>
          <p14:tracePt t="59729" x="5481638" y="3636963"/>
          <p14:tracePt t="59743" x="5446713" y="3619500"/>
          <p14:tracePt t="59757" x="5430838" y="3611563"/>
          <p14:tracePt t="59772" x="5370513" y="3586163"/>
          <p14:tracePt t="59783" x="5337175" y="3568700"/>
          <p14:tracePt t="59800" x="5286375" y="3552825"/>
          <p14:tracePt t="59811" x="5276850" y="3552825"/>
          <p14:tracePt t="59825" x="5208588" y="3527425"/>
          <p14:tracePt t="59839" x="5149850" y="3509963"/>
          <p14:tracePt t="59852" x="5099050" y="3492500"/>
          <p14:tracePt t="59866" x="5038725" y="3484563"/>
          <p14:tracePt t="59879" x="4987925" y="3459163"/>
          <p14:tracePt t="59891" x="4979988" y="3459163"/>
          <p14:tracePt t="59906" x="4946650" y="3459163"/>
          <p14:tracePt t="59918" x="4878388" y="3449638"/>
          <p14:tracePt t="59933" x="4868863" y="3449638"/>
          <p14:tracePt t="59945" x="4810125" y="3441700"/>
          <p14:tracePt t="59960" x="4749800" y="3441700"/>
          <p14:tracePt t="59972" x="4691063" y="3449638"/>
          <p14:tracePt t="59986" x="4665663" y="3449638"/>
          <p14:tracePt t="59999" x="4572000" y="3475038"/>
          <p14:tracePt t="60014" x="4521200" y="3502025"/>
          <p14:tracePt t="60026" x="4470400" y="3527425"/>
          <p14:tracePt t="60041" x="4452938" y="3527425"/>
          <p14:tracePt t="60054" x="4419600" y="3568700"/>
          <p14:tracePt t="60079" x="4394200" y="3603625"/>
          <p14:tracePt t="60413" x="4384675" y="3603625"/>
          <p14:tracePt t="60453" x="4368800" y="3603625"/>
          <p14:tracePt t="60467" x="4341813" y="3603625"/>
          <p14:tracePt t="60494" x="4325938" y="3603625"/>
          <p14:tracePt t="60507" x="4300538" y="3603625"/>
          <p14:tracePt t="60522" x="4232275" y="3603625"/>
          <p14:tracePt t="60535" x="4224338" y="3603625"/>
          <p14:tracePt t="60547" x="4156075" y="3611563"/>
          <p14:tracePt t="60562" x="4105275" y="3636963"/>
          <p14:tracePt t="60575" x="4070350" y="3646488"/>
          <p14:tracePt t="60600" x="4037013" y="3671888"/>
          <p14:tracePt t="60614" x="4011613" y="3687763"/>
          <p14:tracePt t="60627" x="4002088" y="3697288"/>
          <p14:tracePt t="60641" x="3986213" y="3730625"/>
          <p14:tracePt t="60653" x="3968750" y="3756025"/>
          <p14:tracePt t="60668" x="3960813" y="3781425"/>
          <p14:tracePt t="60682" x="3960813" y="3790950"/>
          <p14:tracePt t="60695" x="3960813" y="3806825"/>
          <p14:tracePt t="60707" x="3951288" y="3875088"/>
          <p14:tracePt t="60746" x="3943350" y="3908425"/>
          <p14:tracePt t="60756" x="3943350" y="3917950"/>
          <p14:tracePt t="60770" x="3943350" y="3943350"/>
          <p14:tracePt t="60782" x="3943350" y="3976688"/>
          <p14:tracePt t="60787" x="3943350" y="4070350"/>
          <p14:tracePt t="60799" x="3951288" y="4130675"/>
          <p14:tracePt t="60810" x="3968750" y="4197350"/>
          <p14:tracePt t="60827" x="3994150" y="4257675"/>
          <p14:tracePt t="60839" x="4011613" y="4316413"/>
          <p14:tracePt t="60853" x="4037013" y="4376738"/>
          <p14:tracePt t="60867" x="4070350" y="4427538"/>
          <p14:tracePt t="60882" x="4113213" y="4495800"/>
          <p14:tracePt t="60892" x="4171950" y="4546600"/>
          <p14:tracePt t="60907" x="4232275" y="4597400"/>
          <p14:tracePt t="60920" x="4300538" y="4657725"/>
          <p14:tracePt t="60931" x="4359275" y="4699000"/>
          <p14:tracePt t="60946" x="4427538" y="4724400"/>
          <p14:tracePt t="60958" x="4503738" y="4749800"/>
          <p14:tracePt t="60972" x="4564063" y="4767263"/>
          <p14:tracePt t="60985" x="4630738" y="4784725"/>
          <p14:tracePt t="61000" x="4648200" y="4784725"/>
          <p14:tracePt t="61013" x="4673600" y="4784725"/>
          <p14:tracePt t="61027" x="4733925" y="4775200"/>
          <p14:tracePt t="61039" x="4775200" y="4759325"/>
          <p14:tracePt t="61055" x="4818063" y="4741863"/>
          <p14:tracePt t="61069" x="4852988" y="4724400"/>
          <p14:tracePt t="61082" x="4903788" y="4699000"/>
          <p14:tracePt t="61093" x="4937125" y="4673600"/>
          <p14:tracePt t="61108" x="4979988" y="4648200"/>
          <p14:tracePt t="61121" x="5005388" y="4622800"/>
          <p14:tracePt t="61134" x="5030788" y="4589463"/>
          <p14:tracePt t="61148" x="5056188" y="4538663"/>
          <p14:tracePt t="61162" x="5081588" y="4486275"/>
          <p14:tracePt t="61177" x="5099050" y="4427538"/>
          <p14:tracePt t="61189" x="5106988" y="4368800"/>
          <p14:tracePt t="61201" x="5106988" y="4351338"/>
          <p14:tracePt t="61217" x="5106988" y="4316413"/>
          <p14:tracePt t="61229" x="5106988" y="4275138"/>
          <p14:tracePt t="61244" x="5106988" y="4095750"/>
          <p14:tracePt t="61256" x="5081588" y="4011613"/>
          <p14:tracePt t="61270" x="5064125" y="3917950"/>
          <p14:tracePt t="61283" x="5030788" y="3832225"/>
          <p14:tracePt t="61298" x="4997450" y="3756025"/>
          <p14:tracePt t="61309" x="4937125" y="3679825"/>
          <p14:tracePt t="61324" x="4886325" y="3611563"/>
          <p14:tracePt t="61336" x="4835525" y="3560763"/>
          <p14:tracePt t="61351" x="4767263" y="3509963"/>
          <p14:tracePt t="61363" x="4699000" y="3467100"/>
          <p14:tracePt t="61378" x="4640263" y="3424238"/>
          <p14:tracePt t="61390" x="4589463" y="3390900"/>
          <p14:tracePt t="61404" x="4538663" y="3365500"/>
          <p14:tracePt t="61417" x="4495800" y="3355975"/>
          <p14:tracePt t="61433" x="4460875" y="3348038"/>
          <p14:tracePt t="61444" x="4452938" y="3348038"/>
          <p14:tracePt t="61459" x="4435475" y="3348038"/>
          <p14:tracePt t="61471" x="4410075" y="3348038"/>
          <p14:tracePt t="61486" x="4333875" y="3348038"/>
          <p14:tracePt t="61499" x="4291013" y="3355975"/>
          <p14:tracePt t="61512" x="4275138" y="3355975"/>
          <p14:tracePt t="61525" x="4206875" y="3373438"/>
          <p14:tracePt t="61540" x="4171950" y="3398838"/>
          <p14:tracePt t="61553" x="4138613" y="3416300"/>
          <p14:tracePt t="61566" x="4105275" y="3459163"/>
          <p14:tracePt t="61580" x="4087813" y="3484563"/>
          <p14:tracePt t="61594" x="4062413" y="3509963"/>
          <p14:tracePt t="61607" x="4052888" y="3509963"/>
          <p14:tracePt t="61621" x="4027488" y="3535363"/>
          <p14:tracePt t="61649" x="4027488" y="3543300"/>
          <p14:tracePt t="61687" x="4027488" y="3552825"/>
          <p14:tracePt t="61714" x="4027488" y="3560763"/>
          <p14:tracePt t="61740" x="4027488" y="3568700"/>
          <p14:tracePt t="61767" x="4037013" y="3568700"/>
          <p14:tracePt t="61781" x="4044950" y="3568700"/>
          <p14:tracePt t="63740" x="4027488" y="3568700"/>
          <p14:tracePt t="63751" x="3935413" y="3568700"/>
          <p14:tracePt t="63781" x="3748088" y="3517900"/>
          <p14:tracePt t="63792" x="3424238" y="3408363"/>
          <p14:tracePt t="63806" x="2982913" y="3228975"/>
          <p14:tracePt t="63811" x="2473325" y="2974975"/>
          <p14:tracePt t="63823" x="1938338" y="2693988"/>
          <p14:tracePt t="63837" x="1401763" y="2371725"/>
          <p14:tracePt t="63850" x="808038" y="2039938"/>
          <p14:tracePt t="63864" x="288925" y="1716088"/>
        </p14:tracePtLst>
      </p14:laserTraceLst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84"/>
          <a:stretch/>
        </p:blipFill>
        <p:spPr bwMode="auto">
          <a:xfrm>
            <a:off x="5611557" y="3717032"/>
            <a:ext cx="3546469" cy="208823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Symbol zastępczy tekstu 3">
            <a:extLst>
              <a:ext uri="{FF2B5EF4-FFF2-40B4-BE49-F238E27FC236}">
                <a16:creationId xmlns:a16="http://schemas.microsoft.com/office/drawing/2014/main" id="{7C4FCEB6-4D77-4510-9AC2-02E6AD332997}"/>
              </a:ext>
            </a:extLst>
          </p:cNvPr>
          <p:cNvSpPr txBox="1">
            <a:spLocks/>
          </p:cNvSpPr>
          <p:nvPr/>
        </p:nvSpPr>
        <p:spPr bwMode="auto">
          <a:xfrm>
            <a:off x="143935" y="0"/>
            <a:ext cx="8910638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4400" b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2860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6pPr>
            <a:lvl7pPr marL="2743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7pPr>
            <a:lvl8pPr marL="3200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8pPr>
            <a:lvl9pPr marL="3657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algn="ctr"/>
            <a:r>
              <a:rPr lang="pl-PL" altLang="pl-PL" sz="2800" b="1" kern="0" dirty="0" err="1">
                <a:solidFill>
                  <a:schemeClr val="tx2"/>
                </a:solidFill>
                <a:latin typeface="+mj-lt"/>
              </a:rPr>
              <a:t>Meltpool</a:t>
            </a:r>
            <a:r>
              <a:rPr lang="pl-PL" altLang="pl-PL" sz="2800" b="1" kern="0" dirty="0">
                <a:solidFill>
                  <a:schemeClr val="tx2"/>
                </a:solidFill>
                <a:latin typeface="+mj-lt"/>
              </a:rPr>
              <a:t> </a:t>
            </a:r>
            <a:r>
              <a:rPr lang="pl-PL" altLang="pl-PL" sz="2800" b="1" kern="0" dirty="0" err="1">
                <a:solidFill>
                  <a:schemeClr val="tx2"/>
                </a:solidFill>
                <a:latin typeface="+mj-lt"/>
              </a:rPr>
              <a:t>formation</a:t>
            </a:r>
            <a:endParaRPr lang="en-US" altLang="pl-PL" sz="2800" b="1" kern="0" dirty="0">
              <a:solidFill>
                <a:schemeClr val="tx2"/>
              </a:solidFill>
              <a:latin typeface="+mj-lt"/>
            </a:endParaRPr>
          </a:p>
        </p:txBody>
      </p:sp>
      <p:cxnSp>
        <p:nvCxnSpPr>
          <p:cNvPr id="11" name="Łącznik prosty 10">
            <a:extLst>
              <a:ext uri="{FF2B5EF4-FFF2-40B4-BE49-F238E27FC236}">
                <a16:creationId xmlns:a16="http://schemas.microsoft.com/office/drawing/2014/main" id="{055F01EA-B201-4AAD-B4FA-F6B651A02631}"/>
              </a:ext>
            </a:extLst>
          </p:cNvPr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Prostokąt 14">
            <a:extLst>
              <a:ext uri="{FF2B5EF4-FFF2-40B4-BE49-F238E27FC236}">
                <a16:creationId xmlns:a16="http://schemas.microsoft.com/office/drawing/2014/main" id="{C410A9D1-7C84-4CE2-95E0-EF6C6D8F4DE3}"/>
              </a:ext>
            </a:extLst>
          </p:cNvPr>
          <p:cNvSpPr/>
          <p:nvPr/>
        </p:nvSpPr>
        <p:spPr>
          <a:xfrm>
            <a:off x="2822144" y="879644"/>
            <a:ext cx="5926320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The developed model of laser </a:t>
            </a:r>
            <a:r>
              <a:rPr lang="en-US" sz="16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remelting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 process consists of following components:</a:t>
            </a:r>
            <a:endParaRPr lang="en-US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 b="1" dirty="0">
                <a:latin typeface="Times New Roman" panose="02020603050405020304" pitchFamily="18" charset="0"/>
                <a:ea typeface="Calibri" panose="020F0502020204030204" pitchFamily="34" charset="0"/>
              </a:rPr>
              <a:t>Heat transfer 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model including laser heat source, convection, radiation and phase change phenomena</a:t>
            </a:r>
            <a:endParaRPr lang="en-US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 b="1" dirty="0">
                <a:latin typeface="Times New Roman" panose="02020603050405020304" pitchFamily="18" charset="0"/>
                <a:ea typeface="Calibri" panose="020F0502020204030204" pitchFamily="34" charset="0"/>
              </a:rPr>
              <a:t>Melt pool dynamics 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including buoyancy</a:t>
            </a:r>
            <a:r>
              <a:rPr lang="pl-PL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and Marangoni effect</a:t>
            </a:r>
            <a:endParaRPr lang="en-US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Calculations of radiation properties for </a:t>
            </a:r>
            <a:r>
              <a:rPr lang="en-US" sz="1600" b="1" dirty="0">
                <a:latin typeface="Times New Roman" panose="02020603050405020304" pitchFamily="18" charset="0"/>
                <a:ea typeface="Calibri" panose="020F0502020204030204" pitchFamily="34" charset="0"/>
              </a:rPr>
              <a:t>multiple spectral bands </a:t>
            </a:r>
            <a:endParaRPr lang="en-US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Calculation of free surface - </a:t>
            </a:r>
            <a:r>
              <a:rPr lang="en-US" sz="1600" b="1" dirty="0">
                <a:latin typeface="Times New Roman" panose="02020603050405020304" pitchFamily="18" charset="0"/>
                <a:ea typeface="Calibri" panose="020F0502020204030204" pitchFamily="34" charset="0"/>
              </a:rPr>
              <a:t>external fluid </a:t>
            </a:r>
            <a:r>
              <a:rPr lang="pl-PL" sz="1600" b="1" dirty="0"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en-US" sz="1600" b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nterface</a:t>
            </a:r>
            <a:endParaRPr lang="en-US" sz="16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6" name="Obraz 15">
            <a:extLst>
              <a:ext uri="{FF2B5EF4-FFF2-40B4-BE49-F238E27FC236}">
                <a16:creationId xmlns:a16="http://schemas.microsoft.com/office/drawing/2014/main" id="{AFAE706F-F166-4861-80F1-26AA985FF04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5079"/>
          <a:stretch/>
        </p:blipFill>
        <p:spPr>
          <a:xfrm>
            <a:off x="21501" y="993125"/>
            <a:ext cx="2788067" cy="5030827"/>
          </a:xfrm>
          <a:prstGeom prst="rect">
            <a:avLst/>
          </a:prstGeom>
        </p:spPr>
      </p:pic>
      <p:pic>
        <p:nvPicPr>
          <p:cNvPr id="20" name="Obraz 19">
            <a:extLst>
              <a:ext uri="{FF2B5EF4-FFF2-40B4-BE49-F238E27FC236}">
                <a16:creationId xmlns:a16="http://schemas.microsoft.com/office/drawing/2014/main" id="{A511B7CD-7127-4D5A-8B12-CD1410C9F0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55776" y="2797642"/>
            <a:ext cx="2943225" cy="2457450"/>
          </a:xfrm>
          <a:prstGeom prst="rect">
            <a:avLst/>
          </a:prstGeom>
        </p:spPr>
      </p:pic>
      <p:sp>
        <p:nvSpPr>
          <p:cNvPr id="8" name="pole tekstowe 7"/>
          <p:cNvSpPr txBox="1"/>
          <p:nvPr/>
        </p:nvSpPr>
        <p:spPr>
          <a:xfrm>
            <a:off x="5200877" y="5762342"/>
            <a:ext cx="41659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</a:t>
            </a:r>
            <a:r>
              <a:rPr lang="pl-PL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Melt pool shape depending on surface tension value</a:t>
            </a:r>
            <a:endParaRPr lang="en-US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pole tekstowe 8"/>
          <p:cNvSpPr txBox="1"/>
          <p:nvPr/>
        </p:nvSpPr>
        <p:spPr>
          <a:xfrm>
            <a:off x="2421538" y="5280264"/>
            <a:ext cx="30099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</a:t>
            </a:r>
            <a:r>
              <a:rPr lang="pl-PL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Meshed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axisymmetric 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 </a:t>
            </a:r>
            <a:endParaRPr lang="en-US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Obraz 11">
            <a:extLst>
              <a:ext uri="{FF2B5EF4-FFF2-40B4-BE49-F238E27FC236}">
                <a16:creationId xmlns:a16="http://schemas.microsoft.com/office/drawing/2014/main" id="{C283FECA-F0BA-48B3-88C1-286E10A5FE7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3" y="6237312"/>
            <a:ext cx="2016224" cy="563263"/>
          </a:xfrm>
          <a:prstGeom prst="rect">
            <a:avLst/>
          </a:prstGeom>
        </p:spPr>
      </p:pic>
      <p:pic>
        <p:nvPicPr>
          <p:cNvPr id="13" name="Obraz 12">
            <a:extLst>
              <a:ext uri="{FF2B5EF4-FFF2-40B4-BE49-F238E27FC236}">
                <a16:creationId xmlns:a16="http://schemas.microsoft.com/office/drawing/2014/main" id="{85C71DE5-3B6F-4D4E-8255-76F4F0E4096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6233798"/>
            <a:ext cx="1530650" cy="624201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10962575-9CFC-4A04-9CEB-AB8798CB5BC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60232" y="-4933"/>
            <a:ext cx="2483768" cy="754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878340"/>
      </p:ext>
    </p:extLst>
  </p:cSld>
  <p:clrMapOvr>
    <a:masterClrMapping/>
  </p:clrMapOvr>
  <p:transition advTm="41576">
    <p:randomBar/>
  </p:transition>
  <p:extLst mod="1">
    <p:ext uri="{3A86A75C-4F4B-4683-9AE1-C65F6400EC91}">
      <p14:laserTraceLst xmlns:p14="http://schemas.microsoft.com/office/powerpoint/2010/main">
        <p14:tracePtLst>
          <p14:tracePt t="981" x="2014538" y="2524125"/>
          <p14:tracePt t="992" x="2014538" y="2532063"/>
          <p14:tracePt t="1006" x="2030413" y="2541588"/>
          <p14:tracePt t="1033" x="2047875" y="2557463"/>
          <p14:tracePt t="1045" x="2065338" y="2582863"/>
          <p14:tracePt t="1060" x="2073275" y="2600325"/>
          <p14:tracePt t="1067" x="2082800" y="2600325"/>
          <p14:tracePt t="1071" x="2098675" y="2625725"/>
          <p14:tracePt t="1087" x="2124075" y="2651125"/>
          <p14:tracePt t="1098" x="2149475" y="2668588"/>
          <p14:tracePt t="1113" x="2174875" y="2686050"/>
          <p14:tracePt t="1124" x="2184400" y="2686050"/>
          <p14:tracePt t="1141" x="2217738" y="2711450"/>
          <p14:tracePt t="1152" x="2243138" y="2719388"/>
          <p14:tracePt t="1166" x="2260600" y="2719388"/>
          <p14:tracePt t="1178" x="2268538" y="2719388"/>
          <p14:tracePt t="1194" x="2278063" y="2719388"/>
          <p14:tracePt t="1194" x="2286000" y="2719388"/>
          <p14:tracePt t="1205" x="2293938" y="2719388"/>
          <p14:tracePt t="1219" x="2303463" y="2719388"/>
          <p14:tracePt t="1227" x="2311400" y="2719388"/>
          <p14:tracePt t="1231" x="2319338" y="2719388"/>
          <p14:tracePt t="1248" x="2336800" y="2719388"/>
          <p14:tracePt t="1258" x="2354263" y="2719388"/>
          <p14:tracePt t="1273" x="2371725" y="2719388"/>
          <p14:tracePt t="1285" x="2397125" y="2719388"/>
          <p14:tracePt t="1300" x="2422525" y="2719388"/>
          <p14:tracePt t="1313" x="2473325" y="2719388"/>
          <p14:tracePt t="1332" x="2481263" y="2719388"/>
          <p14:tracePt t="1340" x="2506663" y="2711450"/>
          <p14:tracePt t="1348" x="2516188" y="2711450"/>
          <p14:tracePt t="1355" x="2524125" y="2711450"/>
          <p14:tracePt t="1369" x="2549525" y="2701925"/>
          <p14:tracePt t="1380" x="2574925" y="2686050"/>
          <p14:tracePt t="1394" x="2600325" y="2668588"/>
          <p14:tracePt t="1408" x="2608263" y="2668588"/>
          <p14:tracePt t="1420" x="2651125" y="2660650"/>
          <p14:tracePt t="1435" x="2686050" y="2651125"/>
          <p14:tracePt t="1447" x="2711450" y="2633663"/>
          <p14:tracePt t="1464" x="2736850" y="2617788"/>
          <p14:tracePt t="1474" x="2762250" y="2600325"/>
          <p14:tracePt t="1490" x="2795588" y="2582863"/>
          <p14:tracePt t="1501" x="2813050" y="2566988"/>
          <p14:tracePt t="1516" x="2830513" y="2566988"/>
          <p14:tracePt t="1529" x="2846388" y="2549525"/>
          <p14:tracePt t="1546" x="2855913" y="2549525"/>
          <p14:tracePt t="1555" x="2863850" y="2549525"/>
          <p14:tracePt t="1570" x="2871788" y="2532063"/>
          <p14:tracePt t="1609" x="2871788" y="2524125"/>
          <p14:tracePt t="1662" x="2871788" y="2516188"/>
          <p14:tracePt t="1677" x="2871788" y="2506663"/>
          <p14:tracePt t="1716" x="2871788" y="2498725"/>
          <p14:tracePt t="1731" x="2863850" y="2463800"/>
          <p14:tracePt t="1762" x="2855913" y="2463800"/>
          <p14:tracePt t="1770" x="2846388" y="2447925"/>
          <p14:tracePt t="1797" x="2846388" y="2438400"/>
          <p14:tracePt t="1823" x="2846388" y="2430463"/>
          <p14:tracePt t="1838" x="2846388" y="2422525"/>
          <p14:tracePt t="1851" x="2838450" y="2422525"/>
          <p14:tracePt t="1865" x="2838450" y="2413000"/>
          <p14:tracePt t="1877" x="2830513" y="2405063"/>
          <p14:tracePt t="1893" x="2830513" y="2397125"/>
          <p14:tracePt t="1904" x="2830513" y="2387600"/>
          <p14:tracePt t="1919" x="2830513" y="2379663"/>
          <p14:tracePt t="1931" x="2830513" y="2371725"/>
          <p14:tracePt t="1946" x="2830513" y="2344738"/>
          <p14:tracePt t="1973" x="2830513" y="2328863"/>
          <p14:tracePt t="1985" x="2830513" y="2319338"/>
          <p14:tracePt t="1987" x="2820988" y="2319338"/>
          <p14:tracePt t="2000" x="2820988" y="2311400"/>
          <p14:tracePt t="2027" x="2820988" y="2303463"/>
          <p14:tracePt t="2107" x="2820988" y="2293938"/>
          <p14:tracePt t="2226" x="2813050" y="2293938"/>
          <p14:tracePt t="2267" x="2805113" y="2293938"/>
          <p14:tracePt t="2294" x="2795588" y="2293938"/>
          <p14:tracePt t="2348" x="2787650" y="2293938"/>
          <p14:tracePt t="2361" x="2770188" y="2293938"/>
          <p14:tracePt t="2389" x="2762250" y="2293938"/>
          <p14:tracePt t="2401" x="2752725" y="2293938"/>
          <p14:tracePt t="2429" x="2744788" y="2293938"/>
          <p14:tracePt t="2440" x="2736850" y="2293938"/>
          <p14:tracePt t="2455" x="2727325" y="2286000"/>
          <p14:tracePt t="2493" x="2719388" y="2286000"/>
          <p14:tracePt t="2508" x="2711450" y="2286000"/>
          <p14:tracePt t="2530" x="2701925" y="2286000"/>
          <p14:tracePt t="2573" x="2693988" y="2286000"/>
          <p14:tracePt t="2614" x="2686050" y="2286000"/>
          <p14:tracePt t="2723" x="2676525" y="2286000"/>
          <p14:tracePt t="2734" x="2668588" y="2286000"/>
          <p14:tracePt t="2775" x="2668588" y="2293938"/>
          <p14:tracePt t="2787" x="2660650" y="2293938"/>
          <p14:tracePt t="2802" x="2651125" y="2303463"/>
          <p14:tracePt t="2814" x="2643188" y="2303463"/>
          <p14:tracePt t="2840" x="2633663" y="2311400"/>
          <p14:tracePt t="2843" x="2625725" y="2311400"/>
          <p14:tracePt t="2858" x="2617788" y="2311400"/>
          <p14:tracePt t="2882" x="2608263" y="2319338"/>
          <p14:tracePt t="2931" x="2600325" y="2319338"/>
          <p14:tracePt t="2937" x="2592388" y="2328863"/>
          <p14:tracePt t="2977" x="2582863" y="2344738"/>
          <p14:tracePt t="3043" x="2582863" y="2354263"/>
          <p14:tracePt t="3139" x="2574925" y="2354263"/>
          <p14:tracePt t="3161" x="2574925" y="2371725"/>
          <p14:tracePt t="3214" x="2574925" y="2379663"/>
          <p14:tracePt t="3241" x="2574925" y="2387600"/>
          <p14:tracePt t="3309" x="2574925" y="2397125"/>
          <p14:tracePt t="3336" x="2574925" y="2405063"/>
          <p14:tracePt t="3371" x="2574925" y="2413000"/>
          <p14:tracePt t="3410" x="2574925" y="2422525"/>
          <p14:tracePt t="3426" x="2574925" y="2430463"/>
          <p14:tracePt t="3460" x="2574925" y="2438400"/>
          <p14:tracePt t="3466" x="2574925" y="2447925"/>
          <p14:tracePt t="3489" x="2574925" y="2455863"/>
          <p14:tracePt t="3505" x="2574925" y="2463800"/>
          <p14:tracePt t="3516" x="2574925" y="2473325"/>
          <p14:tracePt t="3531" x="2574925" y="2489200"/>
          <p14:tracePt t="3542" x="2574925" y="2506663"/>
          <p14:tracePt t="3558" x="2574925" y="2516188"/>
          <p14:tracePt t="3572" x="2574925" y="2532063"/>
          <p14:tracePt t="3585" x="2582863" y="2574925"/>
          <p14:tracePt t="3612" x="2582863" y="2592388"/>
          <p14:tracePt t="3624" x="2592388" y="2643188"/>
          <p14:tracePt t="3639" x="2592388" y="2651125"/>
          <p14:tracePt t="3650" x="2592388" y="2668588"/>
          <p14:tracePt t="3666" x="2592388" y="2686050"/>
          <p14:tracePt t="3680" x="2592388" y="2711450"/>
          <p14:tracePt t="3693" x="2592388" y="2727325"/>
          <p14:tracePt t="3704" x="2592388" y="2752725"/>
          <p14:tracePt t="3719" x="2600325" y="2805113"/>
          <p14:tracePt t="3733" x="2608263" y="2838450"/>
          <p14:tracePt t="3746" x="2617788" y="2863850"/>
          <p14:tracePt t="3759" x="2625725" y="2897188"/>
          <p14:tracePt t="3773" x="2633663" y="2914650"/>
          <p14:tracePt t="3785" x="2643188" y="2932113"/>
          <p14:tracePt t="3800" x="2651125" y="2957513"/>
          <p14:tracePt t="3827" x="2668588" y="2990850"/>
          <p14:tracePt t="3853" x="2676525" y="3016250"/>
          <p14:tracePt t="3880" x="2686050" y="3033713"/>
          <p14:tracePt t="3919" x="2686050" y="3041650"/>
          <p14:tracePt t="3934" x="2701925" y="3059113"/>
          <p14:tracePt t="3961" x="2701925" y="3067050"/>
          <p14:tracePt t="3972" x="2719388" y="3084513"/>
          <p14:tracePt t="3978" x="2727325" y="3084513"/>
          <p14:tracePt t="4014" x="2727325" y="3101975"/>
          <p14:tracePt t="4053" x="2744788" y="3119438"/>
          <p14:tracePt t="4096" x="2752725" y="3119438"/>
          <p14:tracePt t="4121" x="2762250" y="3127375"/>
          <p14:tracePt t="4174" x="2770188" y="3127375"/>
          <p14:tracePt t="4202" x="2778125" y="3127375"/>
          <p14:tracePt t="4334" x="2787650" y="3127375"/>
          <p14:tracePt t="4346" x="2795588" y="3127375"/>
          <p14:tracePt t="4361" x="2805113" y="3127375"/>
          <p14:tracePt t="4389" x="2813050" y="3127375"/>
          <p14:tracePt t="4442" x="2820988" y="3119438"/>
          <p14:tracePt t="4454" x="2820988" y="3109913"/>
          <p14:tracePt t="4533" x="2830513" y="3109913"/>
          <p14:tracePt t="4576" x="2838450" y="3109913"/>
          <p14:tracePt t="4601" x="2838450" y="3101975"/>
          <p14:tracePt t="4762" x="2838450" y="3094038"/>
          <p14:tracePt t="4815" x="2855913" y="3084513"/>
          <p14:tracePt t="4867" x="2855913" y="3076575"/>
          <p14:tracePt t="4920" x="2855913" y="3067050"/>
          <p14:tracePt t="4947" x="2855913" y="3059113"/>
          <p14:tracePt t="5001" x="2855913" y="3051175"/>
          <p14:tracePt t="5039" x="2855913" y="3041650"/>
          <p14:tracePt t="5147" x="2855913" y="3033713"/>
          <p14:tracePt t="5162" x="2855913" y="3025775"/>
          <p14:tracePt t="5188" x="2855913" y="3016250"/>
          <p14:tracePt t="5253" x="2855913" y="3008313"/>
          <p14:tracePt t="5294" x="2855913" y="3000375"/>
          <p14:tracePt t="5386" x="2855913" y="2990850"/>
          <p14:tracePt t="5441" x="2855913" y="2982913"/>
          <p14:tracePt t="5484" x="2855913" y="2974975"/>
          <p14:tracePt t="5521" x="2855913" y="2965450"/>
          <p14:tracePt t="5547" x="2855913" y="2957513"/>
          <p14:tracePt t="5641" x="2855913" y="2949575"/>
          <p14:tracePt t="6551" x="2855913" y="2940050"/>
          <p14:tracePt t="6614" x="2846388" y="2940050"/>
          <p14:tracePt t="6763" x="2838450" y="2940050"/>
          <p14:tracePt t="8612" x="2838450" y="2949575"/>
          <p14:tracePt t="8679" x="2838450" y="2957513"/>
          <p14:tracePt t="8689" x="2838450" y="2965450"/>
          <p14:tracePt t="8742" x="2838450" y="2974975"/>
          <p14:tracePt t="8757" x="2838450" y="2990850"/>
          <p14:tracePt t="8784" x="2838450" y="3000375"/>
          <p14:tracePt t="8811" x="2838450" y="3008313"/>
          <p14:tracePt t="8823" x="2838450" y="3016250"/>
          <p14:tracePt t="8864" x="2838450" y="3025775"/>
          <p14:tracePt t="8892" x="2838450" y="3033713"/>
          <p14:tracePt t="9320" x="2838450" y="3025775"/>
          <p14:tracePt t="9491" x="2838450" y="3016250"/>
          <p14:tracePt t="9943" x="2838450" y="3008313"/>
          <p14:tracePt t="10263" x="2846388" y="3008313"/>
          <p14:tracePt t="10359" x="2871788" y="3025775"/>
          <p14:tracePt t="10386" x="2871788" y="3033713"/>
          <p14:tracePt t="10398" x="2871788" y="3041650"/>
          <p14:tracePt t="10412" x="2871788" y="3051175"/>
          <p14:tracePt t="10438" x="2871788" y="3059113"/>
          <p14:tracePt t="10450" x="2871788" y="3067050"/>
          <p14:tracePt t="10465" x="2889250" y="3084513"/>
          <p14:tracePt t="10476" x="2889250" y="3109913"/>
          <p14:tracePt t="10504" x="2914650" y="3152775"/>
          <p14:tracePt t="10519" x="2922588" y="3178175"/>
          <p14:tracePt t="10531" x="2932113" y="3195638"/>
          <p14:tracePt t="10557" x="2965450" y="3238500"/>
          <p14:tracePt t="10572" x="2974975" y="3246438"/>
          <p14:tracePt t="10583" x="3008313" y="3279775"/>
          <p14:tracePt t="10598" x="3016250" y="3297238"/>
          <p14:tracePt t="10625" x="3067050" y="3348038"/>
          <p14:tracePt t="10637" x="3084513" y="3365500"/>
          <p14:tracePt t="10652" x="3109913" y="3382963"/>
          <p14:tracePt t="10665" x="3127375" y="3398838"/>
          <p14:tracePt t="10679" x="3170238" y="3424238"/>
          <p14:tracePt t="10691" x="3211513" y="3449638"/>
          <p14:tracePt t="10706" x="3254375" y="3475038"/>
          <p14:tracePt t="10721" x="3279775" y="3509963"/>
          <p14:tracePt t="10734" x="3322638" y="3535363"/>
          <p14:tracePt t="10745" x="3355975" y="3560763"/>
          <p14:tracePt t="10760" x="3382963" y="3586163"/>
          <p14:tracePt t="10772" x="3398838" y="3611563"/>
          <p14:tracePt t="10787" x="3424238" y="3629025"/>
          <p14:tracePt t="10814" x="3449638" y="3662363"/>
          <p14:tracePt t="10841" x="3449638" y="3671888"/>
          <p14:tracePt t="10933" x="3449638" y="3662363"/>
          <p14:tracePt t="10959" x="3449638" y="3646488"/>
          <p14:tracePt t="10975" x="3449638" y="3611563"/>
          <p14:tracePt t="10979" x="3459163" y="3611563"/>
          <p14:tracePt t="10987" x="3459163" y="3603625"/>
          <p14:tracePt t="11001" x="3459163" y="3578225"/>
          <p14:tracePt t="11014" x="3459163" y="3568700"/>
          <p14:tracePt t="11030" x="3467100" y="3543300"/>
          <p14:tracePt t="11057" x="3475038" y="3535363"/>
          <p14:tracePt t="11070" x="3484563" y="3509963"/>
          <p14:tracePt t="11083" x="3492500" y="3509963"/>
          <p14:tracePt t="11095" x="3502025" y="3502025"/>
          <p14:tracePt t="11121" x="3502025" y="3492500"/>
          <p14:tracePt t="11123" x="3509963" y="3492500"/>
          <p14:tracePt t="11136" x="3527425" y="3475038"/>
          <p14:tracePt t="11148" x="3552825" y="3459163"/>
          <p14:tracePt t="11175" x="3586163" y="3433763"/>
          <p14:tracePt t="11179" x="3594100" y="3433763"/>
          <p14:tracePt t="11202" x="3611563" y="3424238"/>
          <p14:tracePt t="11216" x="3619500" y="3424238"/>
          <p14:tracePt t="11228" x="3636963" y="3416300"/>
          <p14:tracePt t="11255" x="3662363" y="3398838"/>
          <p14:tracePt t="11281" x="3671888" y="3398838"/>
          <p14:tracePt t="11296" x="3679825" y="3398838"/>
          <p14:tracePt t="11336" x="3697288" y="3390900"/>
          <p14:tracePt t="11443" x="3705225" y="3382963"/>
          <p14:tracePt t="27442" x="3730625" y="3408363"/>
          <p14:tracePt t="27457" x="3781425" y="3433763"/>
          <p14:tracePt t="27468" x="3857625" y="3475038"/>
          <p14:tracePt t="27484" x="3976688" y="3517900"/>
          <p14:tracePt t="27496" x="4095750" y="3594100"/>
          <p14:tracePt t="27511" x="4249738" y="3671888"/>
          <p14:tracePt t="27546" x="4351338" y="3738563"/>
          <p14:tracePt t="27556" x="4486275" y="3816350"/>
          <p14:tracePt t="27571" x="4597400" y="3875088"/>
          <p14:tracePt t="27576" x="4818063" y="4011613"/>
          <p14:tracePt t="27588" x="5099050" y="4164013"/>
          <p14:tracePt t="27600" x="5413375" y="4325938"/>
          <p14:tracePt t="27614" x="5659438" y="4460875"/>
          <p14:tracePt t="27637" x="5795963" y="4538663"/>
          <p14:tracePt t="27650" x="5915025" y="4605338"/>
          <p14:tracePt t="27663" x="6008688" y="4657725"/>
          <p14:tracePt t="27669" x="6076950" y="4699000"/>
          <p14:tracePt t="27681" x="6143625" y="4741863"/>
          <p14:tracePt t="27695" x="6221413" y="4784725"/>
          <p14:tracePt t="27708" x="6330950" y="4843463"/>
          <p14:tracePt t="27721" x="6391275" y="4878388"/>
          <p14:tracePt t="27723" x="6399213" y="4886325"/>
          <p14:tracePt t="27734" x="6475413" y="4919663"/>
          <p14:tracePt t="27748" x="6561138" y="4946650"/>
          <p14:tracePt t="27762" x="6662738" y="4979988"/>
          <p14:tracePt t="27777" x="6764338" y="5013325"/>
          <p14:tracePt t="27788" x="6832600" y="5038725"/>
          <p14:tracePt t="27794" x="6840538" y="5038725"/>
          <p14:tracePt t="27802" x="6908800" y="5056188"/>
          <p14:tracePt t="27816" x="6969125" y="5064125"/>
          <p14:tracePt t="27831" x="7010400" y="5073650"/>
          <p14:tracePt t="28190" x="7019925" y="5073650"/>
          <p14:tracePt t="28204" x="7045325" y="5081588"/>
          <p14:tracePt t="28215" x="7053263" y="5081588"/>
          <p14:tracePt t="28229" x="7070725" y="5081588"/>
          <p14:tracePt t="28243" x="7138988" y="5091113"/>
          <p14:tracePt t="28257" x="7146925" y="5091113"/>
          <p14:tracePt t="28268" x="7172325" y="5091113"/>
          <p14:tracePt t="28283" x="7189788" y="5091113"/>
          <p14:tracePt t="28290" x="7197725" y="5091113"/>
          <p14:tracePt t="28297" x="7223125" y="5091113"/>
          <p14:tracePt t="28311" x="7248525" y="5091113"/>
          <p14:tracePt t="28322" x="7273925" y="5091113"/>
          <p14:tracePt t="28337" x="7291388" y="5091113"/>
          <p14:tracePt t="28351" x="7308850" y="5091113"/>
          <p14:tracePt t="28365" x="7324725" y="5091113"/>
          <p14:tracePt t="28377" x="7334250" y="5091113"/>
          <p14:tracePt t="28392" x="7350125" y="5091113"/>
          <p14:tracePt t="28404" x="7377113" y="5091113"/>
          <p14:tracePt t="28431" x="7402513" y="5091113"/>
          <p14:tracePt t="28445" x="7410450" y="5091113"/>
          <p14:tracePt t="28459" x="7427913" y="5081588"/>
          <p14:tracePt t="28485" x="7443788" y="5073650"/>
          <p14:tracePt t="28512" x="7469188" y="5048250"/>
          <p14:tracePt t="28527" x="7469188" y="5038725"/>
          <p14:tracePt t="28538" x="7478713" y="5022850"/>
          <p14:tracePt t="28553" x="7486650" y="4997450"/>
          <p14:tracePt t="28566" x="7486650" y="4987925"/>
          <p14:tracePt t="28581" x="7494588" y="4962525"/>
          <p14:tracePt t="28592" x="7504113" y="4946650"/>
          <p14:tracePt t="28594" x="7512050" y="4946650"/>
          <p14:tracePt t="28606" x="7529513" y="4911725"/>
          <p14:tracePt t="28620" x="7529513" y="4894263"/>
          <p14:tracePt t="28635" x="7546975" y="4860925"/>
          <p14:tracePt t="28647" x="7562850" y="4835525"/>
          <p14:tracePt t="28662" x="7572375" y="4810125"/>
          <p14:tracePt t="28677" x="7588250" y="4775200"/>
          <p14:tracePt t="28690" x="7588250" y="4767263"/>
          <p14:tracePt t="28701" x="7605713" y="4741863"/>
          <p14:tracePt t="28717" x="7605713" y="4733925"/>
          <p14:tracePt t="28731" x="7623175" y="4716463"/>
          <p14:tracePt t="28744" x="7623175" y="4708525"/>
          <p14:tracePt t="28755" x="7623175" y="4691063"/>
          <p14:tracePt t="28770" x="7623175" y="4683125"/>
          <p14:tracePt t="28785" x="7623175" y="4673600"/>
          <p14:tracePt t="28797" x="7623175" y="4665663"/>
          <p14:tracePt t="28811" x="7623175" y="4630738"/>
          <p14:tracePt t="28839" x="7623175" y="4622800"/>
          <p14:tracePt t="28850" x="7623175" y="4605338"/>
          <p14:tracePt t="28864" x="7623175" y="4579938"/>
          <p14:tracePt t="28892" x="7623175" y="4564063"/>
          <p14:tracePt t="28903" x="7623175" y="4554538"/>
          <p14:tracePt t="28918" x="7623175" y="4538663"/>
          <p14:tracePt t="28930" x="7623175" y="4529138"/>
          <p14:tracePt t="28946" x="7613650" y="4513263"/>
          <p14:tracePt t="28957" x="7613650" y="4503738"/>
          <p14:tracePt t="28971" x="7613650" y="4486275"/>
          <p14:tracePt t="28983" x="7613650" y="4478338"/>
          <p14:tracePt t="29000" x="7605713" y="4452938"/>
          <p14:tracePt t="29019" x="7597775" y="4452938"/>
          <p14:tracePt t="29025" x="7597775" y="4427538"/>
          <p14:tracePt t="29053" x="7588250" y="4402138"/>
          <p14:tracePt t="29064" x="7588250" y="4394200"/>
          <p14:tracePt t="29078" x="7580313" y="4376738"/>
          <p14:tracePt t="29082" x="7572375" y="4376738"/>
          <p14:tracePt t="29106" x="7562850" y="4351338"/>
          <p14:tracePt t="29114" x="7554913" y="4351338"/>
          <p14:tracePt t="29117" x="7554913" y="4341813"/>
          <p14:tracePt t="29143" x="7546975" y="4316413"/>
          <p14:tracePt t="29159" x="7537450" y="4316413"/>
          <p14:tracePt t="29179" x="7529513" y="4316413"/>
          <p14:tracePt t="29185" x="7504113" y="4300538"/>
          <p14:tracePt t="29213" x="7469188" y="4291013"/>
          <p14:tracePt t="29238" x="7427913" y="4257675"/>
          <p14:tracePt t="29250" x="7418388" y="4257675"/>
          <p14:tracePt t="29266" x="7392988" y="4249738"/>
          <p14:tracePt t="29292" x="7377113" y="4249738"/>
          <p14:tracePt t="29304" x="7334250" y="4240213"/>
          <p14:tracePt t="29307" x="7324725" y="4240213"/>
          <p14:tracePt t="29345" x="7308850" y="4240213"/>
          <p14:tracePt t="29359" x="7291388" y="4240213"/>
          <p14:tracePt t="29375" x="7283450" y="4240213"/>
          <p14:tracePt t="29386" x="7265988" y="4240213"/>
          <p14:tracePt t="29400" x="7248525" y="4240213"/>
          <p14:tracePt t="29412" x="7197725" y="4232275"/>
          <p14:tracePt t="29439" x="7172325" y="4232275"/>
          <p14:tracePt t="29453" x="7154863" y="4232275"/>
          <p14:tracePt t="29466" x="7129463" y="4232275"/>
          <p14:tracePt t="29482" x="7078663" y="4232275"/>
          <p14:tracePt t="29493" x="7061200" y="4232275"/>
          <p14:tracePt t="29507" x="7035800" y="4232275"/>
          <p14:tracePt t="29519" x="7019925" y="4232275"/>
          <p14:tracePt t="29535" x="6959600" y="4249738"/>
          <p14:tracePt t="29546" x="6951663" y="4249738"/>
          <p14:tracePt t="29561" x="6891338" y="4265613"/>
          <p14:tracePt t="29572" x="6858000" y="4275138"/>
          <p14:tracePt t="29588" x="6832600" y="4283075"/>
          <p14:tracePt t="29614" x="6799263" y="4291013"/>
          <p14:tracePt t="29626" x="6789738" y="4291013"/>
          <p14:tracePt t="29650" x="6764338" y="4300538"/>
          <p14:tracePt t="29668" x="6713538" y="4341813"/>
          <p14:tracePt t="29679" x="6696075" y="4359275"/>
          <p14:tracePt t="29695" x="6670675" y="4368800"/>
          <p14:tracePt t="29709" x="6654800" y="4394200"/>
          <p14:tracePt t="29733" x="6602413" y="4445000"/>
          <p14:tracePt t="29748" x="6577013" y="4460875"/>
          <p14:tracePt t="29760" x="6569075" y="4486275"/>
          <p14:tracePt t="29775" x="6561138" y="4486275"/>
          <p14:tracePt t="29787" x="6543675" y="4521200"/>
          <p14:tracePt t="29802" x="6543675" y="4529138"/>
          <p14:tracePt t="29814" x="6535738" y="4538663"/>
          <p14:tracePt t="29829" x="6526213" y="4572000"/>
          <p14:tracePt t="29840" x="6526213" y="4579938"/>
          <p14:tracePt t="29868" x="6526213" y="4597400"/>
          <p14:tracePt t="29882" x="6526213" y="4614863"/>
          <p14:tracePt t="29902" x="6526213" y="4622800"/>
          <p14:tracePt t="29922" x="6526213" y="4640263"/>
          <p14:tracePt t="29948" x="6526213" y="4657725"/>
          <p14:tracePt t="29963" x="6526213" y="4683125"/>
          <p14:tracePt t="29990" x="6526213" y="4699000"/>
          <p14:tracePt t="30003" x="6526213" y="4708525"/>
          <p14:tracePt t="30017" x="6535738" y="4749800"/>
          <p14:tracePt t="30030" x="6535738" y="4759325"/>
          <p14:tracePt t="30044" x="6535738" y="4767263"/>
          <p14:tracePt t="30056" x="6551613" y="4810125"/>
          <p14:tracePt t="30071" x="6551613" y="4818063"/>
          <p14:tracePt t="30083" x="6551613" y="4843463"/>
          <p14:tracePt t="30097" x="6561138" y="4868863"/>
          <p14:tracePt t="30098" x="6569075" y="4868863"/>
          <p14:tracePt t="30110" x="6569075" y="4878388"/>
          <p14:tracePt t="30125" x="6577013" y="4903788"/>
          <p14:tracePt t="30152" x="6602413" y="4954588"/>
          <p14:tracePt t="30165" x="6619875" y="4979988"/>
          <p14:tracePt t="30180" x="6619875" y="4987925"/>
          <p14:tracePt t="30192" x="6637338" y="5013325"/>
          <p14:tracePt t="30207" x="6654800" y="5030788"/>
          <p14:tracePt t="30218" x="6670675" y="5056188"/>
          <p14:tracePt t="30245" x="6696075" y="5081588"/>
          <p14:tracePt t="30271" x="6738938" y="5106988"/>
          <p14:tracePt t="30287" x="6746875" y="5106988"/>
          <p14:tracePt t="30301" x="6772275" y="5124450"/>
          <p14:tracePt t="30314" x="6789738" y="5124450"/>
          <p14:tracePt t="30325" x="6832600" y="5132388"/>
          <p14:tracePt t="30341" x="6865938" y="5141913"/>
          <p14:tracePt t="30353" x="6908800" y="5157788"/>
          <p14:tracePt t="30354" x="6916738" y="5157788"/>
          <p14:tracePt t="30368" x="6951663" y="5167313"/>
          <p14:tracePt t="30379" x="7010400" y="5175250"/>
          <p14:tracePt t="30395" x="7061200" y="5183188"/>
          <p14:tracePt t="30406" x="7070725" y="5183188"/>
          <p14:tracePt t="30421" x="7088188" y="5183188"/>
          <p14:tracePt t="30432" x="7113588" y="5183188"/>
          <p14:tracePt t="30435" x="7121525" y="5183188"/>
          <p14:tracePt t="30448" x="7146925" y="5183188"/>
          <p14:tracePt t="30460" x="7180263" y="5183188"/>
          <p14:tracePt t="30475" x="7205663" y="5183188"/>
          <p14:tracePt t="30486" x="7240588" y="5183188"/>
          <p14:tracePt t="30502" x="7316788" y="5183188"/>
          <p14:tracePt t="30514" x="7350125" y="5175250"/>
          <p14:tracePt t="30528" x="7367588" y="5175250"/>
          <p14:tracePt t="30540" x="7410450" y="5167313"/>
          <p14:tracePt t="30555" x="7435850" y="5157788"/>
          <p14:tracePt t="30601" x="7461250" y="5149850"/>
          <p14:tracePt t="30617" x="7478713" y="5149850"/>
          <p14:tracePt t="30626" x="7486650" y="5149850"/>
          <p14:tracePt t="30629" x="7494588" y="5149850"/>
          <p14:tracePt t="30643" x="7504113" y="5141913"/>
          <p14:tracePt t="30656" x="7512050" y="5132388"/>
          <p14:tracePt t="30666" x="7521575" y="5132388"/>
          <p14:tracePt t="30672" x="7546975" y="5116513"/>
          <p14:tracePt t="30683" x="7572375" y="5099050"/>
          <p14:tracePt t="30698" x="7580313" y="5099050"/>
          <p14:tracePt t="30713" x="7605713" y="5073650"/>
          <p14:tracePt t="30726" x="7613650" y="5073650"/>
          <p14:tracePt t="30737" x="7648575" y="5056188"/>
          <p14:tracePt t="30764" x="7666038" y="5056188"/>
          <p14:tracePt t="30779" x="7681913" y="5038725"/>
          <p14:tracePt t="30805" x="7691438" y="5013325"/>
          <p14:tracePt t="30818" x="7707313" y="4997450"/>
          <p14:tracePt t="30833" x="7707313" y="4987925"/>
          <p14:tracePt t="30845" x="7724775" y="4962525"/>
          <p14:tracePt t="30859" x="7724775" y="4954588"/>
          <p14:tracePt t="30887" x="7742238" y="4929188"/>
          <p14:tracePt t="30899" x="7742238" y="4919663"/>
          <p14:tracePt t="30926" x="7750175" y="4894263"/>
          <p14:tracePt t="30953" x="7758113" y="4868863"/>
          <p14:tracePt t="30994" x="7758113" y="4860925"/>
          <p14:tracePt t="31007" x="7767638" y="4843463"/>
          <p14:tracePt t="31049" x="7767638" y="4827588"/>
          <p14:tracePt t="31060" x="7767638" y="4810125"/>
          <p14:tracePt t="31075" x="7767638" y="4802188"/>
          <p14:tracePt t="31087" x="7775575" y="4767263"/>
          <p14:tracePt t="31114" x="7775575" y="4759325"/>
          <p14:tracePt t="31140" x="7783513" y="4733925"/>
          <p14:tracePt t="31167" x="7783513" y="4724400"/>
          <p14:tracePt t="31193" x="7783513" y="4716463"/>
          <p14:tracePt t="31208" x="7783513" y="4708525"/>
          <p14:tracePt t="31235" x="7783513" y="4699000"/>
          <p14:tracePt t="31247" x="7783513" y="4691063"/>
          <p14:tracePt t="31274" x="7783513" y="4683125"/>
          <p14:tracePt t="37131" x="7783513" y="4673600"/>
          <p14:tracePt t="37146" x="7783513" y="4665663"/>
          <p14:tracePt t="37173" x="7783513" y="4648200"/>
          <p14:tracePt t="37184" x="7783513" y="4640263"/>
          <p14:tracePt t="37199" x="7800975" y="4589463"/>
          <p14:tracePt t="37227" x="7800975" y="4554538"/>
          <p14:tracePt t="37237" x="7800975" y="4538663"/>
          <p14:tracePt t="37252" x="7800975" y="4529138"/>
          <p14:tracePt t="37264" x="7800975" y="4503738"/>
          <p14:tracePt t="37280" x="7800975" y="4495800"/>
          <p14:tracePt t="37291" x="7793038" y="4452938"/>
          <p14:tracePt t="37299" x="7783513" y="4452938"/>
          <p14:tracePt t="37317" x="7783513" y="4419600"/>
          <p14:tracePt t="37333" x="7767638" y="4384675"/>
          <p14:tracePt t="37345" x="7758113" y="4351338"/>
          <p14:tracePt t="37359" x="7742238" y="4316413"/>
          <p14:tracePt t="37363" x="7732713" y="4316413"/>
          <p14:tracePt t="37371" x="7716838" y="4300538"/>
          <p14:tracePt t="37387" x="7707313" y="4275138"/>
          <p14:tracePt t="37398" x="7691438" y="4249738"/>
          <p14:tracePt t="37413" x="7666038" y="4224338"/>
          <p14:tracePt t="37424" x="7639050" y="4214813"/>
          <p14:tracePt t="37440" x="7613650" y="4189413"/>
          <p14:tracePt t="37452" x="7580313" y="4171950"/>
          <p14:tracePt t="37466" x="7554913" y="4156075"/>
          <p14:tracePt t="37478" x="7521575" y="4146550"/>
          <p14:tracePt t="37494" x="7486650" y="4130675"/>
          <p14:tracePt t="37505" x="7453313" y="4121150"/>
          <p14:tracePt t="37519" x="7418388" y="4113213"/>
          <p14:tracePt t="37531" x="7377113" y="4105275"/>
          <p14:tracePt t="37548" x="7324725" y="4095750"/>
          <p14:tracePt t="37559" x="7299325" y="4095750"/>
          <p14:tracePt t="37574" x="7215188" y="4087813"/>
          <p14:tracePt t="37585" x="7197725" y="4087813"/>
          <p14:tracePt t="37601" x="7172325" y="4087813"/>
          <p14:tracePt t="37612" x="7088188" y="4095750"/>
          <p14:tracePt t="37626" x="7070725" y="4095750"/>
          <p14:tracePt t="37638" x="6994525" y="4113213"/>
          <p14:tracePt t="37654" x="6943725" y="4146550"/>
          <p14:tracePt t="37665" x="6891338" y="4171950"/>
          <p14:tracePt t="37666" x="6883400" y="4171950"/>
          <p14:tracePt t="37680" x="6850063" y="4206875"/>
          <p14:tracePt t="37691" x="6815138" y="4232275"/>
          <p14:tracePt t="37708" x="6772275" y="4265613"/>
          <p14:tracePt t="37730" x="6738938" y="4300538"/>
          <p14:tracePt t="37744" x="6696075" y="4333875"/>
          <p14:tracePt t="37750" x="6670675" y="4376738"/>
          <p14:tracePt t="37762" x="6645275" y="4410075"/>
          <p14:tracePt t="37773" x="6611938" y="4460875"/>
          <p14:tracePt t="37788" x="6586538" y="4495800"/>
          <p14:tracePt t="37800" x="6551613" y="4546600"/>
          <p14:tracePt t="37815" x="6535738" y="4579938"/>
          <p14:tracePt t="37827" x="6535738" y="4614863"/>
          <p14:tracePt t="37842" x="6535738" y="4622800"/>
          <p14:tracePt t="37854" x="6535738" y="4630738"/>
          <p14:tracePt t="37869" x="6535738" y="4648200"/>
          <p14:tracePt t="37881" x="6535738" y="4665663"/>
          <p14:tracePt t="37896" x="6535738" y="4691063"/>
          <p14:tracePt t="37907" x="6535738" y="4775200"/>
          <p14:tracePt t="37923" x="6551613" y="4818063"/>
          <p14:tracePt t="37935" x="6569075" y="4868863"/>
          <p14:tracePt t="37949" x="6586538" y="4911725"/>
          <p14:tracePt t="37962" x="6611938" y="4962525"/>
          <p14:tracePt t="37977" x="6627813" y="5022850"/>
          <p14:tracePt t="37991" x="6654800" y="5073650"/>
          <p14:tracePt t="38004" x="6688138" y="5124450"/>
          <p14:tracePt t="38016" x="6713538" y="5175250"/>
          <p14:tracePt t="38031" x="6756400" y="5208588"/>
          <p14:tracePt t="38043" x="6789738" y="5251450"/>
          <p14:tracePt t="38057" x="6850063" y="5302250"/>
          <p14:tracePt t="38069" x="6883400" y="5337175"/>
          <p14:tracePt t="38084" x="6934200" y="5370513"/>
          <p14:tracePt t="38097" x="7002463" y="5395913"/>
          <p14:tracePt t="38112" x="7061200" y="5421313"/>
          <p14:tracePt t="38123" x="7129463" y="5446713"/>
          <p14:tracePt t="38138" x="7197725" y="5464175"/>
          <p14:tracePt t="38150" x="7240588" y="5472113"/>
          <p14:tracePt t="38164" x="7283450" y="5481638"/>
          <p14:tracePt t="38178" x="7316788" y="5489575"/>
          <p14:tracePt t="38193" x="7334250" y="5489575"/>
          <p14:tracePt t="38207" x="7367588" y="5489575"/>
          <p14:tracePt t="38220" x="7410450" y="5489575"/>
          <p14:tracePt t="38231" x="7461250" y="5489575"/>
          <p14:tracePt t="38246" x="7623175" y="5489575"/>
          <p14:tracePt t="38258" x="7681913" y="5481638"/>
          <p14:tracePt t="38273" x="7742238" y="5456238"/>
          <p14:tracePt t="38285" x="7800975" y="5438775"/>
          <p14:tracePt t="38300" x="7851775" y="5413375"/>
          <p14:tracePt t="38312" x="7902575" y="5380038"/>
          <p14:tracePt t="38327" x="7954963" y="5353050"/>
          <p14:tracePt t="38338" x="7988300" y="5319713"/>
          <p14:tracePt t="38354" x="8021638" y="5286375"/>
          <p14:tracePt t="38366" x="8064500" y="5243513"/>
          <p14:tracePt t="38380" x="8081963" y="5218113"/>
          <p14:tracePt t="38386" x="8089900" y="5218113"/>
          <p14:tracePt t="38393" x="8099425" y="5183188"/>
          <p14:tracePt t="38408" x="8132763" y="5149850"/>
          <p14:tracePt t="38422" x="8150225" y="5116513"/>
          <p14:tracePt t="38435" x="8158163" y="5081588"/>
          <p14:tracePt t="38447" x="8175625" y="5048250"/>
          <p14:tracePt t="38462" x="8175625" y="5038725"/>
          <p14:tracePt t="38474" x="8191500" y="4997450"/>
          <p14:tracePt t="38488" x="8191500" y="4987925"/>
          <p14:tracePt t="38501" x="8191500" y="4962525"/>
          <p14:tracePt t="38516" x="8201025" y="4894263"/>
          <p14:tracePt t="38528" x="8201025" y="4868863"/>
          <p14:tracePt t="38531" x="8208963" y="4868863"/>
          <p14:tracePt t="38543" x="8208963" y="4827588"/>
          <p14:tracePt t="38554" x="8226425" y="4784725"/>
          <p14:tracePt t="38569" x="8226425" y="4767263"/>
          <p14:tracePt t="38582" x="8234363" y="4716463"/>
          <p14:tracePt t="38597" x="8234363" y="4699000"/>
          <p14:tracePt t="38608" x="8234363" y="4691063"/>
          <p14:tracePt t="38623" x="8234363" y="4673600"/>
          <p14:tracePt t="38638" x="8234363" y="4640263"/>
          <p14:tracePt t="38642" x="8226425" y="4640263"/>
          <p14:tracePt t="38662" x="8218488" y="4605338"/>
          <p14:tracePt t="38675" x="8208963" y="4605338"/>
          <p14:tracePt t="38678" x="8208963" y="4597400"/>
          <p14:tracePt t="38689" x="8191500" y="4572000"/>
          <p14:tracePt t="38704" x="8175625" y="4546600"/>
          <p14:tracePt t="38715" x="8166100" y="4529138"/>
          <p14:tracePt t="38732" x="8140700" y="4503738"/>
          <p14:tracePt t="38743" x="8115300" y="4478338"/>
          <p14:tracePt t="38758" x="8081963" y="4452938"/>
          <p14:tracePt t="38773" x="8056563" y="4427538"/>
          <p14:tracePt t="38786" x="8021638" y="4402138"/>
          <p14:tracePt t="38797" x="7980363" y="4359275"/>
          <p14:tracePt t="38813" x="7927975" y="4333875"/>
          <p14:tracePt t="38823" x="7877175" y="4291013"/>
          <p14:tracePt t="38839" x="7835900" y="4275138"/>
          <p14:tracePt t="38850" x="7783513" y="4249738"/>
          <p14:tracePt t="38865" x="7750175" y="4232275"/>
          <p14:tracePt t="38876" x="7716838" y="4214813"/>
          <p14:tracePt t="38895" x="7681913" y="4197350"/>
          <p14:tracePt t="38904" x="7673975" y="4197350"/>
          <p14:tracePt t="38919" x="7623175" y="4189413"/>
          <p14:tracePt t="38930" x="7588250" y="4181475"/>
          <p14:tracePt t="38946" x="7572375" y="4181475"/>
          <p14:tracePt t="38958" x="7521575" y="4171950"/>
          <p14:tracePt t="38973" x="7504113" y="4171950"/>
          <p14:tracePt t="38984" x="7453313" y="4164013"/>
          <p14:tracePt t="38999" x="7443788" y="4164013"/>
          <p14:tracePt t="39012" x="7392988" y="4156075"/>
          <p14:tracePt t="39026" x="7359650" y="4156075"/>
          <p14:tracePt t="39039" x="7342188" y="4156075"/>
          <p14:tracePt t="39051" x="7334250" y="4156075"/>
          <p14:tracePt t="39054" x="7291388" y="4164013"/>
          <p14:tracePt t="39068" x="7283450" y="4164013"/>
          <p14:tracePt t="39081" x="7265988" y="4164013"/>
          <p14:tracePt t="39092" x="7223125" y="4171950"/>
          <p14:tracePt t="39107" x="7197725" y="4181475"/>
          <p14:tracePt t="39122" x="7189788" y="4181475"/>
          <p14:tracePt t="39134" x="7172325" y="4189413"/>
          <p14:tracePt t="39173" x="7164388" y="4189413"/>
          <p14:tracePt t="39187" x="7154863" y="4189413"/>
          <p14:tracePt t="39199" x="7146925" y="4197350"/>
          <p14:tracePt t="39252" x="7146925" y="4206875"/>
          <p14:tracePt t="39315" x="7138988" y="4206875"/>
          <p14:tracePt t="40425" x="7121525" y="4214813"/>
          <p14:tracePt t="40440" x="7096125" y="4214813"/>
          <p14:tracePt t="40451" x="6789738" y="4164013"/>
          <p14:tracePt t="40466" x="6237288" y="3968750"/>
          <p14:tracePt t="40478" x="5489575" y="3697288"/>
          <p14:tracePt t="40493" x="4818063" y="3433763"/>
          <p14:tracePt t="40505" x="4171950" y="3144838"/>
          <p14:tracePt t="40520" x="3552825" y="2813050"/>
          <p14:tracePt t="40532" x="2932113" y="2473325"/>
          <p14:tracePt t="40548" x="2336800" y="2166938"/>
          <p14:tracePt t="40559" x="1657350" y="1827213"/>
          <p14:tracePt t="40573" x="1223963" y="1597025"/>
          <p14:tracePt t="40585" x="849313" y="1376363"/>
          <p14:tracePt t="40600" x="390525" y="1087438"/>
          <p14:tracePt t="40613" x="85725" y="917575"/>
        </p14:tracePtLst>
      </p14:laserTraceLst>
    </p:ext>
  </p:extLs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35" y="4338478"/>
            <a:ext cx="3688432" cy="1626984"/>
          </a:xfrm>
          <a:prstGeom prst="rect">
            <a:avLst/>
          </a:prstGeom>
        </p:spPr>
      </p:pic>
      <p:sp>
        <p:nvSpPr>
          <p:cNvPr id="7" name="Symbol zastępczy tekstu 3">
            <a:extLst>
              <a:ext uri="{FF2B5EF4-FFF2-40B4-BE49-F238E27FC236}">
                <a16:creationId xmlns:a16="http://schemas.microsoft.com/office/drawing/2014/main" id="{054B9D4C-ED3A-4399-B486-AC3708E76F64}"/>
              </a:ext>
            </a:extLst>
          </p:cNvPr>
          <p:cNvSpPr txBox="1">
            <a:spLocks/>
          </p:cNvSpPr>
          <p:nvPr/>
        </p:nvSpPr>
        <p:spPr bwMode="auto">
          <a:xfrm>
            <a:off x="143935" y="0"/>
            <a:ext cx="8910638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4400" b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2860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6pPr>
            <a:lvl7pPr marL="2743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7pPr>
            <a:lvl8pPr marL="3200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8pPr>
            <a:lvl9pPr marL="3657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algn="ctr"/>
            <a:r>
              <a:rPr lang="pl-PL" altLang="pl-PL" sz="2800" b="1" kern="0" dirty="0" err="1">
                <a:solidFill>
                  <a:schemeClr val="tx2"/>
                </a:solidFill>
                <a:latin typeface="+mj-lt"/>
              </a:rPr>
              <a:t>Meltpool</a:t>
            </a:r>
            <a:r>
              <a:rPr lang="pl-PL" altLang="pl-PL" sz="2800" b="1" kern="0" dirty="0">
                <a:solidFill>
                  <a:schemeClr val="tx2"/>
                </a:solidFill>
                <a:latin typeface="+mj-lt"/>
              </a:rPr>
              <a:t> </a:t>
            </a:r>
            <a:r>
              <a:rPr lang="pl-PL" altLang="pl-PL" sz="2800" b="1" kern="0" dirty="0" err="1">
                <a:solidFill>
                  <a:schemeClr val="tx2"/>
                </a:solidFill>
                <a:latin typeface="+mj-lt"/>
              </a:rPr>
              <a:t>radiation</a:t>
            </a:r>
            <a:endParaRPr lang="en-US" altLang="pl-PL" sz="2800" b="1" kern="0" dirty="0">
              <a:solidFill>
                <a:schemeClr val="tx2"/>
              </a:solidFill>
              <a:latin typeface="+mj-lt"/>
            </a:endParaRPr>
          </a:p>
        </p:txBody>
      </p:sp>
      <p:cxnSp>
        <p:nvCxnSpPr>
          <p:cNvPr id="8" name="Łącznik prosty 7">
            <a:extLst>
              <a:ext uri="{FF2B5EF4-FFF2-40B4-BE49-F238E27FC236}">
                <a16:creationId xmlns:a16="http://schemas.microsoft.com/office/drawing/2014/main" id="{56928619-C7F0-4749-8B10-291D84AB74CF}"/>
              </a:ext>
            </a:extLst>
          </p:cNvPr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" name="Obraz 2">
            <a:extLst>
              <a:ext uri="{FF2B5EF4-FFF2-40B4-BE49-F238E27FC236}">
                <a16:creationId xmlns:a16="http://schemas.microsoft.com/office/drawing/2014/main" id="{ED01099B-7A1C-4F4B-AC5C-C920339C2C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5347" y="2413854"/>
            <a:ext cx="2549413" cy="2278574"/>
          </a:xfrm>
          <a:prstGeom prst="rect">
            <a:avLst/>
          </a:prstGeom>
        </p:spPr>
      </p:pic>
      <p:pic>
        <p:nvPicPr>
          <p:cNvPr id="2" name="Obraz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9748" y="2195182"/>
            <a:ext cx="2110314" cy="1529624"/>
          </a:xfrm>
          <a:prstGeom prst="rect">
            <a:avLst/>
          </a:prstGeom>
        </p:spPr>
      </p:pic>
      <p:grpSp>
        <p:nvGrpSpPr>
          <p:cNvPr id="9" name="Grupa 8">
            <a:extLst>
              <a:ext uri="{FF2B5EF4-FFF2-40B4-BE49-F238E27FC236}">
                <a16:creationId xmlns:a16="http://schemas.microsoft.com/office/drawing/2014/main" id="{074C8298-C332-45CF-9549-3B76F2E8C8C9}"/>
              </a:ext>
            </a:extLst>
          </p:cNvPr>
          <p:cNvGrpSpPr/>
          <p:nvPr/>
        </p:nvGrpSpPr>
        <p:grpSpPr>
          <a:xfrm>
            <a:off x="114839" y="800100"/>
            <a:ext cx="7370419" cy="1293046"/>
            <a:chOff x="114839" y="800100"/>
            <a:chExt cx="7370419" cy="1293046"/>
          </a:xfrm>
        </p:grpSpPr>
        <p:grpSp>
          <p:nvGrpSpPr>
            <p:cNvPr id="5" name="Grupa 4"/>
            <p:cNvGrpSpPr/>
            <p:nvPr/>
          </p:nvGrpSpPr>
          <p:grpSpPr>
            <a:xfrm>
              <a:off x="114839" y="800100"/>
              <a:ext cx="7370419" cy="1260816"/>
              <a:chOff x="2800643" y="689813"/>
              <a:chExt cx="7370419" cy="1260816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" name="pole tekstowe 3"/>
                  <p:cNvSpPr txBox="1"/>
                  <p:nvPr/>
                </p:nvSpPr>
                <p:spPr>
                  <a:xfrm>
                    <a:off x="3336117" y="1642852"/>
                    <a:ext cx="1698542" cy="307777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𝜖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  <m:sSup>
                            <m:sSup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p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oMath>
                      </m:oMathPara>
                    </a14:m>
                    <a:endParaRPr lang="en-GB" sz="2000" dirty="0"/>
                  </a:p>
                </p:txBody>
              </p:sp>
            </mc:Choice>
            <mc:Fallback xmlns="">
              <p:sp>
                <p:nvSpPr>
                  <p:cNvPr id="4" name="pole tekstowe 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336117" y="1642852"/>
                    <a:ext cx="1698542" cy="307777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l="-2878" r="-719" b="-300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0" name="Prostokąt 9">
                <a:extLst>
                  <a:ext uri="{FF2B5EF4-FFF2-40B4-BE49-F238E27FC236}">
                    <a16:creationId xmlns:a16="http://schemas.microsoft.com/office/drawing/2014/main" id="{C410A9D1-7C84-4CE2-95E0-EF6C6D8F4DE3}"/>
                  </a:ext>
                </a:extLst>
              </p:cNvPr>
              <p:cNvSpPr/>
              <p:nvPr/>
            </p:nvSpPr>
            <p:spPr>
              <a:xfrm>
                <a:off x="2800643" y="699033"/>
                <a:ext cx="3766080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600"/>
                  </a:spcAft>
                </a:pPr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Stefan-Boltzmann law for real surface with defined emission </a:t>
                </a:r>
                <a:r>
                  <a:rPr lang="el-GR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ε</a:t>
                </a:r>
                <a:r>
                  <a:rPr lang="en-GB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 to calculate thermal radiation</a:t>
                </a:r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:</a:t>
                </a:r>
                <a:endParaRPr lang="en-US" b="1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15" name="Prostokąt 14">
                <a:extLst>
                  <a:ext uri="{FF2B5EF4-FFF2-40B4-BE49-F238E27FC236}">
                    <a16:creationId xmlns:a16="http://schemas.microsoft.com/office/drawing/2014/main" id="{C410A9D1-7C84-4CE2-95E0-EF6C6D8F4DE3}"/>
                  </a:ext>
                </a:extLst>
              </p:cNvPr>
              <p:cNvSpPr/>
              <p:nvPr/>
            </p:nvSpPr>
            <p:spPr>
              <a:xfrm>
                <a:off x="8298174" y="689813"/>
                <a:ext cx="1872888" cy="10772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600"/>
                  </a:spcAft>
                </a:pPr>
                <a:r>
                  <a:rPr lang="en-GB" b="1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Approaches</a:t>
                </a:r>
                <a:r>
                  <a:rPr lang="en-US" b="1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:</a:t>
                </a:r>
              </a:p>
              <a:p>
                <a:pPr algn="just">
                  <a:spcAft>
                    <a:spcPts val="600"/>
                  </a:spcAft>
                </a:pPr>
                <a:endParaRPr lang="en-US" dirty="0"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 algn="just">
                  <a:spcAft>
                    <a:spcPts val="600"/>
                  </a:spcAft>
                </a:pPr>
                <a:endParaRPr lang="en-US" b="1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p:grpSp>
        <p:sp>
          <p:nvSpPr>
            <p:cNvPr id="13" name="Nawias otwierający 12"/>
            <p:cNvSpPr/>
            <p:nvPr/>
          </p:nvSpPr>
          <p:spPr>
            <a:xfrm rot="16200000">
              <a:off x="1290098" y="1938949"/>
              <a:ext cx="81618" cy="226775"/>
            </a:xfrm>
            <a:prstGeom prst="leftBracket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8" name="Obraz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32226" y="2375444"/>
            <a:ext cx="2359655" cy="83789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Prostokąt 18"/>
              <p:cNvSpPr/>
              <p:nvPr/>
            </p:nvSpPr>
            <p:spPr>
              <a:xfrm>
                <a:off x="5263083" y="1157604"/>
                <a:ext cx="2217787" cy="138499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342900" indent="-342900">
                  <a:spcAft>
                    <a:spcPts val="1800"/>
                  </a:spcAft>
                  <a:buFontTx/>
                  <a:buAutoNum type="arabicPeriod"/>
                </a:pPr>
                <a14:m>
                  <m:oMath xmlns:m="http://schemas.openxmlformats.org/officeDocument/2006/math">
                    <m:r>
                      <a:rPr lang="en-US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𝜀</m:t>
                    </m:r>
                    <m:r>
                      <a:rPr lang="en-US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𝐴</m:t>
                    </m:r>
                    <m:r>
                      <a:rPr lang="en-GB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GB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𝑐𝑜𝑛𝑠𝑡</m:t>
                    </m:r>
                    <m:r>
                      <a:rPr lang="en-GB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endParaRPr lang="en-US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342900" indent="-342900">
                  <a:spcBef>
                    <a:spcPts val="600"/>
                  </a:spcBef>
                  <a:spcAft>
                    <a:spcPts val="1200"/>
                  </a:spcAft>
                  <a:buAutoNum type="arabicPeriod"/>
                </a:pP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𝜀</m:t>
                    </m:r>
                    <m:d>
                      <m:dPr>
                        <m:ctrlP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l-GR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λ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</m:e>
                    </m:d>
                    <m:r>
                      <a:rPr lang="en-US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𝐴</m:t>
                    </m:r>
                    <m:d>
                      <m:dPr>
                        <m:ctrlP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l-GR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λ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</m:e>
                    </m:d>
                  </m:oMath>
                </a14:m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19" name="Prostokąt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3083" y="1157604"/>
                <a:ext cx="2217787" cy="1384995"/>
              </a:xfrm>
              <a:prstGeom prst="rect">
                <a:avLst/>
              </a:prstGeom>
              <a:blipFill>
                <a:blip r:embed="rId10"/>
                <a:stretch>
                  <a:fillRect l="-1923" t="-17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pole tekstowe 19"/>
          <p:cNvSpPr txBox="1"/>
          <p:nvPr/>
        </p:nvSpPr>
        <p:spPr>
          <a:xfrm>
            <a:off x="599279" y="4030602"/>
            <a:ext cx="21387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/>
              <a:t>Melt pool – top view</a:t>
            </a:r>
          </a:p>
        </p:txBody>
      </p:sp>
      <p:sp>
        <p:nvSpPr>
          <p:cNvPr id="21" name="pole tekstowe 20"/>
          <p:cNvSpPr txBox="1"/>
          <p:nvPr/>
        </p:nvSpPr>
        <p:spPr>
          <a:xfrm rot="16200000">
            <a:off x="-961221" y="2701311"/>
            <a:ext cx="23095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Source: </a:t>
            </a:r>
            <a:r>
              <a:rPr lang="pl-PL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F. P. </a:t>
            </a:r>
            <a:r>
              <a:rPr lang="pl-PL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Incropera</a:t>
            </a:r>
            <a:r>
              <a:rPr lang="pl-PL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l-PL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2007</a:t>
            </a:r>
            <a:endParaRPr lang="en-GB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pole tekstowe 21"/>
          <p:cNvSpPr txBox="1"/>
          <p:nvPr/>
        </p:nvSpPr>
        <p:spPr>
          <a:xfrm>
            <a:off x="-180528" y="5884258"/>
            <a:ext cx="41496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</a:t>
            </a:r>
            <a:r>
              <a:rPr lang="pl-PL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4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Areas of the melt pool seen by the sensor – top view </a:t>
            </a:r>
          </a:p>
        </p:txBody>
      </p:sp>
      <p:sp>
        <p:nvSpPr>
          <p:cNvPr id="23" name="pole tekstowe 22"/>
          <p:cNvSpPr txBox="1"/>
          <p:nvPr/>
        </p:nvSpPr>
        <p:spPr>
          <a:xfrm>
            <a:off x="4686454" y="5142658"/>
            <a:ext cx="36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</a:t>
            </a:r>
            <a:r>
              <a:rPr lang="pl-PL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5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Surface emissivity defined in </a:t>
            </a:r>
            <a:r>
              <a:rPr lang="en-US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Comsol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constant value and emissivity functions from literature.</a:t>
            </a:r>
          </a:p>
        </p:txBody>
      </p:sp>
      <p:cxnSp>
        <p:nvCxnSpPr>
          <p:cNvPr id="11" name="Łącznik prosty ze strzałką 10"/>
          <p:cNvCxnSpPr>
            <a:cxnSpLocks/>
            <a:endCxn id="18" idx="0"/>
          </p:cNvCxnSpPr>
          <p:nvPr/>
        </p:nvCxnSpPr>
        <p:spPr>
          <a:xfrm flipH="1">
            <a:off x="5012054" y="1465208"/>
            <a:ext cx="292158" cy="91023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Łącznik prosty ze strzałką 23"/>
          <p:cNvCxnSpPr>
            <a:cxnSpLocks/>
            <a:endCxn id="3" idx="0"/>
          </p:cNvCxnSpPr>
          <p:nvPr/>
        </p:nvCxnSpPr>
        <p:spPr>
          <a:xfrm>
            <a:off x="7263431" y="2045851"/>
            <a:ext cx="446623" cy="36800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Obraz 24">
            <a:extLst>
              <a:ext uri="{FF2B5EF4-FFF2-40B4-BE49-F238E27FC236}">
                <a16:creationId xmlns:a16="http://schemas.microsoft.com/office/drawing/2014/main" id="{AADD84D7-4AB3-4A19-B0B3-08C37F6829F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797941" y="3286452"/>
            <a:ext cx="2417902" cy="1856206"/>
          </a:xfrm>
          <a:prstGeom prst="rect">
            <a:avLst/>
          </a:prstGeom>
        </p:spPr>
      </p:pic>
      <p:pic>
        <p:nvPicPr>
          <p:cNvPr id="32" name="Obraz 31">
            <a:extLst>
              <a:ext uri="{FF2B5EF4-FFF2-40B4-BE49-F238E27FC236}">
                <a16:creationId xmlns:a16="http://schemas.microsoft.com/office/drawing/2014/main" id="{9760556F-78E9-45B1-8079-08151844B9BA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3" y="6237312"/>
            <a:ext cx="2016224" cy="563263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BF2B138E-8268-4A72-88B0-5A1DA45FB3A4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6233798"/>
            <a:ext cx="1530650" cy="624201"/>
          </a:xfrm>
          <a:prstGeom prst="rect">
            <a:avLst/>
          </a:prstGeom>
        </p:spPr>
      </p:pic>
      <p:pic>
        <p:nvPicPr>
          <p:cNvPr id="26" name="Obraz 25">
            <a:extLst>
              <a:ext uri="{FF2B5EF4-FFF2-40B4-BE49-F238E27FC236}">
                <a16:creationId xmlns:a16="http://schemas.microsoft.com/office/drawing/2014/main" id="{1E686675-1D4D-4AF2-B94B-13378F1AA04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660232" y="-4933"/>
            <a:ext cx="2483768" cy="754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04192"/>
      </p:ext>
    </p:extLst>
  </p:cSld>
  <p:clrMapOvr>
    <a:masterClrMapping/>
  </p:clrMapOvr>
  <p:transition advTm="94013">
    <p:randomBar/>
  </p:transition>
  <p:extLst mod="1">
    <p:ext uri="{3A86A75C-4F4B-4683-9AE1-C65F6400EC91}">
      <p14:laserTraceLst xmlns:p14="http://schemas.microsoft.com/office/powerpoint/2010/main">
        <p14:tracePtLst>
          <p14:tracePt t="4100" x="2090738" y="3178175"/>
          <p14:tracePt t="4108" x="2090738" y="3186113"/>
          <p14:tracePt t="4116" x="2090738" y="3195638"/>
          <p14:tracePt t="4124" x="2098675" y="3195638"/>
          <p14:tracePt t="4132" x="2108200" y="3195638"/>
          <p14:tracePt t="4148" x="2124075" y="3203575"/>
          <p14:tracePt t="4156" x="2133600" y="3203575"/>
          <p14:tracePt t="4164" x="2133600" y="3211513"/>
          <p14:tracePt t="4172" x="2141538" y="3211513"/>
          <p14:tracePt t="4180" x="2159000" y="3211513"/>
          <p14:tracePt t="4204" x="2166938" y="3221038"/>
          <p14:tracePt t="4212" x="2174875" y="3221038"/>
          <p14:tracePt t="4220" x="2174875" y="3228975"/>
          <p14:tracePt t="4236" x="2184400" y="3228975"/>
          <p14:tracePt t="4244" x="2192338" y="3228975"/>
          <p14:tracePt t="4252" x="2200275" y="3228975"/>
          <p14:tracePt t="4260" x="2200275" y="3221038"/>
          <p14:tracePt t="4276" x="2209800" y="3211513"/>
          <p14:tracePt t="4284" x="2209800" y="3203575"/>
          <p14:tracePt t="4292" x="2227263" y="3195638"/>
          <p14:tracePt t="4300" x="2235200" y="3178175"/>
          <p14:tracePt t="4308" x="2260600" y="3160713"/>
          <p14:tracePt t="4316" x="2286000" y="3144838"/>
          <p14:tracePt t="4324" x="2303463" y="3119438"/>
          <p14:tracePt t="4332" x="2319338" y="3101975"/>
          <p14:tracePt t="4340" x="2344738" y="3051175"/>
          <p14:tracePt t="4348" x="2354263" y="3008313"/>
          <p14:tracePt t="4356" x="2371725" y="2949575"/>
          <p14:tracePt t="4364" x="2387600" y="2871788"/>
          <p14:tracePt t="4372" x="2387600" y="2830513"/>
          <p14:tracePt t="4380" x="2387600" y="2770188"/>
          <p14:tracePt t="4388" x="2387600" y="2727325"/>
          <p14:tracePt t="4396" x="2371725" y="2668588"/>
          <p14:tracePt t="4404" x="2354263" y="2633663"/>
          <p14:tracePt t="4412" x="2336800" y="2582863"/>
          <p14:tracePt t="4420" x="2328863" y="2557463"/>
          <p14:tracePt t="4428" x="2311400" y="2524125"/>
          <p14:tracePt t="4436" x="2293938" y="2489200"/>
          <p14:tracePt t="4444" x="2278063" y="2455863"/>
          <p14:tracePt t="4452" x="2260600" y="2422525"/>
          <p14:tracePt t="4460" x="2243138" y="2397125"/>
          <p14:tracePt t="4468" x="2209800" y="2344738"/>
          <p14:tracePt t="4476" x="2184400" y="2328863"/>
          <p14:tracePt t="4484" x="2159000" y="2303463"/>
          <p14:tracePt t="4492" x="2133600" y="2278063"/>
          <p14:tracePt t="4500" x="2116138" y="2260600"/>
          <p14:tracePt t="4508" x="2108200" y="2243138"/>
          <p14:tracePt t="4516" x="2090738" y="2227263"/>
          <p14:tracePt t="4524" x="2073275" y="2217738"/>
          <p14:tracePt t="4532" x="2073275" y="2209800"/>
          <p14:tracePt t="4541" x="2065338" y="2200275"/>
          <p14:tracePt t="4556" x="2055813" y="2192338"/>
          <p14:tracePt t="4572" x="2047875" y="2184400"/>
          <p14:tracePt t="4580" x="2039938" y="2174875"/>
          <p14:tracePt t="4596" x="2030413" y="2166938"/>
          <p14:tracePt t="5012" x="2047875" y="2174875"/>
          <p14:tracePt t="5020" x="2055813" y="2192338"/>
          <p14:tracePt t="5028" x="2065338" y="2200275"/>
          <p14:tracePt t="5036" x="2090738" y="2200275"/>
          <p14:tracePt t="5044" x="2108200" y="2200275"/>
          <p14:tracePt t="5052" x="2108200" y="2209800"/>
          <p14:tracePt t="5060" x="2124075" y="2209800"/>
          <p14:tracePt t="5068" x="2133600" y="2217738"/>
          <p14:tracePt t="5084" x="2141538" y="2217738"/>
          <p14:tracePt t="5092" x="2159000" y="2227263"/>
          <p14:tracePt t="5108" x="2166938" y="2227263"/>
          <p14:tracePt t="5124" x="2184400" y="2227263"/>
          <p14:tracePt t="5132" x="2192338" y="2243138"/>
          <p14:tracePt t="5140" x="2217738" y="2243138"/>
          <p14:tracePt t="5148" x="2243138" y="2260600"/>
          <p14:tracePt t="5156" x="2252663" y="2260600"/>
          <p14:tracePt t="5164" x="2268538" y="2268538"/>
          <p14:tracePt t="5172" x="2286000" y="2278063"/>
          <p14:tracePt t="5180" x="2303463" y="2286000"/>
          <p14:tracePt t="5188" x="2311400" y="2286000"/>
          <p14:tracePt t="5196" x="2319338" y="2286000"/>
          <p14:tracePt t="5204" x="2328863" y="2286000"/>
          <p14:tracePt t="5220" x="2336800" y="2286000"/>
          <p14:tracePt t="5236" x="2344738" y="2286000"/>
          <p14:tracePt t="6684" x="2344738" y="2293938"/>
          <p14:tracePt t="6700" x="2344738" y="2303463"/>
          <p14:tracePt t="6716" x="2344738" y="2311400"/>
          <p14:tracePt t="6724" x="2336800" y="2311400"/>
          <p14:tracePt t="6732" x="2336800" y="2319338"/>
          <p14:tracePt t="6740" x="2336800" y="2328863"/>
          <p14:tracePt t="6772" x="2328863" y="2328863"/>
          <p14:tracePt t="6796" x="2328863" y="2336800"/>
          <p14:tracePt t="6820" x="2319338" y="2336800"/>
          <p14:tracePt t="6828" x="2319338" y="2344738"/>
          <p14:tracePt t="6836" x="2311400" y="2344738"/>
          <p14:tracePt t="6860" x="2311400" y="2354263"/>
          <p14:tracePt t="6876" x="2311400" y="2362200"/>
          <p14:tracePt t="6884" x="2303463" y="2362200"/>
          <p14:tracePt t="6892" x="2303463" y="2371725"/>
          <p14:tracePt t="6908" x="2293938" y="2379663"/>
          <p14:tracePt t="6924" x="2293938" y="2387600"/>
          <p14:tracePt t="6948" x="2293938" y="2397125"/>
          <p14:tracePt t="6956" x="2293938" y="2405063"/>
          <p14:tracePt t="6964" x="2286000" y="2413000"/>
          <p14:tracePt t="6980" x="2278063" y="2413000"/>
          <p14:tracePt t="6988" x="2278063" y="2422525"/>
          <p14:tracePt t="6996" x="2268538" y="2430463"/>
          <p14:tracePt t="7012" x="2260600" y="2430463"/>
          <p14:tracePt t="7020" x="2252663" y="2438400"/>
          <p14:tracePt t="7028" x="2252663" y="2455863"/>
          <p14:tracePt t="7044" x="2243138" y="2455863"/>
          <p14:tracePt t="7052" x="2235200" y="2463800"/>
          <p14:tracePt t="7068" x="2227263" y="2463800"/>
          <p14:tracePt t="7076" x="2227263" y="2473325"/>
          <p14:tracePt t="7084" x="2217738" y="2473325"/>
          <p14:tracePt t="7148" x="2209800" y="2473325"/>
          <p14:tracePt t="7188" x="2200275" y="2473325"/>
          <p14:tracePt t="7220" x="2200275" y="2463800"/>
          <p14:tracePt t="7236" x="2200275" y="2455863"/>
          <p14:tracePt t="7244" x="2200275" y="2447925"/>
          <p14:tracePt t="7252" x="2200275" y="2438400"/>
          <p14:tracePt t="7260" x="2209800" y="2422525"/>
          <p14:tracePt t="7268" x="2217738" y="2413000"/>
          <p14:tracePt t="7276" x="2227263" y="2397125"/>
          <p14:tracePt t="7284" x="2235200" y="2387600"/>
          <p14:tracePt t="7292" x="2260600" y="2371725"/>
          <p14:tracePt t="7300" x="2260600" y="2362200"/>
          <p14:tracePt t="7308" x="2286000" y="2344738"/>
          <p14:tracePt t="7316" x="2311400" y="2336800"/>
          <p14:tracePt t="7324" x="2328863" y="2328863"/>
          <p14:tracePt t="7332" x="2336800" y="2311400"/>
          <p14:tracePt t="7341" x="2354263" y="2303463"/>
          <p14:tracePt t="7349" x="2362200" y="2293938"/>
          <p14:tracePt t="7358" x="2371725" y="2293938"/>
          <p14:tracePt t="7365" x="2387600" y="2286000"/>
          <p14:tracePt t="7372" x="2405063" y="2286000"/>
          <p14:tracePt t="7381" x="2413000" y="2278063"/>
          <p14:tracePt t="7389" x="2430463" y="2268538"/>
          <p14:tracePt t="7396" x="2455863" y="2268538"/>
          <p14:tracePt t="7404" x="2473325" y="2260600"/>
          <p14:tracePt t="7412" x="2498725" y="2252663"/>
          <p14:tracePt t="7420" x="2516188" y="2252663"/>
          <p14:tracePt t="7428" x="2524125" y="2252663"/>
          <p14:tracePt t="7500" x="2532063" y="2243138"/>
          <p14:tracePt t="7548" x="2541588" y="2235200"/>
          <p14:tracePt t="7556" x="2541588" y="2227263"/>
          <p14:tracePt t="7580" x="2549525" y="2227263"/>
          <p14:tracePt t="7596" x="2549525" y="2217738"/>
          <p14:tracePt t="7620" x="2549525" y="2209800"/>
          <p14:tracePt t="7628" x="2557463" y="2209800"/>
          <p14:tracePt t="7652" x="2566988" y="2200275"/>
          <p14:tracePt t="7668" x="2566988" y="2192338"/>
          <p14:tracePt t="7684" x="2566988" y="2184400"/>
          <p14:tracePt t="7692" x="2574925" y="2184400"/>
          <p14:tracePt t="7700" x="2582863" y="2174875"/>
          <p14:tracePt t="7716" x="2582863" y="2166938"/>
          <p14:tracePt t="7740" x="2582863" y="2159000"/>
          <p14:tracePt t="7748" x="2592388" y="2159000"/>
          <p14:tracePt t="7756" x="2592388" y="2149475"/>
          <p14:tracePt t="7764" x="2592388" y="2141538"/>
          <p14:tracePt t="7772" x="2600325" y="2141538"/>
          <p14:tracePt t="7788" x="2600325" y="2133600"/>
          <p14:tracePt t="7796" x="2600325" y="2124075"/>
          <p14:tracePt t="7812" x="2608263" y="2124075"/>
          <p14:tracePt t="7820" x="2608263" y="2116138"/>
          <p14:tracePt t="8284" x="2600325" y="2116138"/>
          <p14:tracePt t="8765" x="2592388" y="2116138"/>
          <p14:tracePt t="8773" x="2592388" y="2124075"/>
          <p14:tracePt t="8812" x="2592388" y="2133600"/>
          <p14:tracePt t="8836" x="2582863" y="2133600"/>
          <p14:tracePt t="8844" x="2574925" y="2133600"/>
          <p14:tracePt t="8900" x="2574925" y="2141538"/>
          <p14:tracePt t="8908" x="2566988" y="2141538"/>
          <p14:tracePt t="8916" x="2566988" y="2149475"/>
          <p14:tracePt t="8924" x="2557463" y="2149475"/>
          <p14:tracePt t="8940" x="2549525" y="2149475"/>
          <p14:tracePt t="9100" x="2541588" y="2149475"/>
          <p14:tracePt t="9204" x="2532063" y="2149475"/>
          <p14:tracePt t="9212" x="2524125" y="2149475"/>
          <p14:tracePt t="9220" x="2506663" y="2149475"/>
          <p14:tracePt t="9228" x="2481263" y="2149475"/>
          <p14:tracePt t="9236" x="2455863" y="2149475"/>
          <p14:tracePt t="9244" x="2430463" y="2149475"/>
          <p14:tracePt t="9252" x="2397125" y="2149475"/>
          <p14:tracePt t="9260" x="2371725" y="2149475"/>
          <p14:tracePt t="9268" x="2336800" y="2149475"/>
          <p14:tracePt t="9276" x="2303463" y="2149475"/>
          <p14:tracePt t="9284" x="2268538" y="2149475"/>
          <p14:tracePt t="9293" x="2252663" y="2149475"/>
          <p14:tracePt t="9301" x="2227263" y="2149475"/>
          <p14:tracePt t="9309" x="2200275" y="2159000"/>
          <p14:tracePt t="9317" x="2174875" y="2166938"/>
          <p14:tracePt t="9324" x="2141538" y="2166938"/>
          <p14:tracePt t="9332" x="2098675" y="2174875"/>
          <p14:tracePt t="9340" x="2073275" y="2184400"/>
          <p14:tracePt t="9348" x="2047875" y="2200275"/>
          <p14:tracePt t="9356" x="2014538" y="2209800"/>
          <p14:tracePt t="9364" x="1997075" y="2217738"/>
          <p14:tracePt t="9372" x="1963738" y="2217738"/>
          <p14:tracePt t="9380" x="1938338" y="2227263"/>
          <p14:tracePt t="9388" x="1911350" y="2227263"/>
          <p14:tracePt t="9396" x="1903413" y="2227263"/>
          <p14:tracePt t="9404" x="1878013" y="2227263"/>
          <p14:tracePt t="9412" x="1870075" y="2227263"/>
          <p14:tracePt t="9420" x="1852613" y="2227263"/>
          <p14:tracePt t="9428" x="1835150" y="2227263"/>
          <p14:tracePt t="9436" x="1827213" y="2227263"/>
          <p14:tracePt t="9444" x="1819275" y="2235200"/>
          <p14:tracePt t="9452" x="1809750" y="2235200"/>
          <p14:tracePt t="9460" x="1801813" y="2235200"/>
          <p14:tracePt t="9468" x="1784350" y="2243138"/>
          <p14:tracePt t="9476" x="1766888" y="2243138"/>
          <p14:tracePt t="9484" x="1751013" y="2243138"/>
          <p14:tracePt t="9492" x="1733550" y="2252663"/>
          <p14:tracePt t="9500" x="1700213" y="2252663"/>
          <p14:tracePt t="9508" x="1690688" y="2252663"/>
          <p14:tracePt t="9516" x="1657350" y="2260600"/>
          <p14:tracePt t="9524" x="1631950" y="2260600"/>
          <p14:tracePt t="9532" x="1622425" y="2260600"/>
          <p14:tracePt t="9540" x="1606550" y="2260600"/>
          <p14:tracePt t="9548" x="1589088" y="2260600"/>
          <p14:tracePt t="9572" x="1581150" y="2260600"/>
          <p14:tracePt t="9756" x="1589088" y="2252663"/>
          <p14:tracePt t="9764" x="1614488" y="2243138"/>
          <p14:tracePt t="9772" x="1622425" y="2235200"/>
          <p14:tracePt t="9780" x="1631950" y="2235200"/>
          <p14:tracePt t="9788" x="1649413" y="2217738"/>
          <p14:tracePt t="9796" x="1657350" y="2209800"/>
          <p14:tracePt t="9804" x="1665288" y="2200275"/>
          <p14:tracePt t="9812" x="1674813" y="2200275"/>
          <p14:tracePt t="9820" x="1674813" y="2192338"/>
          <p14:tracePt t="9828" x="1674813" y="2184400"/>
          <p14:tracePt t="9844" x="1665288" y="2184400"/>
          <p14:tracePt t="9852" x="1665288" y="2174875"/>
          <p14:tracePt t="9860" x="1649413" y="2174875"/>
          <p14:tracePt t="9873" x="1631950" y="2174875"/>
          <p14:tracePt t="9876" x="1614488" y="2174875"/>
          <p14:tracePt t="9884" x="1589088" y="2174875"/>
          <p14:tracePt t="9892" x="1563688" y="2174875"/>
          <p14:tracePt t="9900" x="1563688" y="2184400"/>
          <p14:tracePt t="9908" x="1546225" y="2200275"/>
          <p14:tracePt t="9916" x="1538288" y="2217738"/>
          <p14:tracePt t="9924" x="1538288" y="2243138"/>
          <p14:tracePt t="9932" x="1538288" y="2252663"/>
          <p14:tracePt t="9940" x="1538288" y="2268538"/>
          <p14:tracePt t="9948" x="1546225" y="2286000"/>
          <p14:tracePt t="9964" x="1563688" y="2293938"/>
          <p14:tracePt t="9972" x="1581150" y="2303463"/>
          <p14:tracePt t="9980" x="1597025" y="2311400"/>
          <p14:tracePt t="9988" x="1622425" y="2311400"/>
          <p14:tracePt t="9996" x="1649413" y="2311400"/>
          <p14:tracePt t="10004" x="1665288" y="2311400"/>
          <p14:tracePt t="10012" x="1674813" y="2311400"/>
          <p14:tracePt t="10020" x="1682750" y="2311400"/>
          <p14:tracePt t="10028" x="1690688" y="2311400"/>
          <p14:tracePt t="10036" x="1690688" y="2303463"/>
          <p14:tracePt t="10052" x="1690688" y="2293938"/>
          <p14:tracePt t="10060" x="1682750" y="2286000"/>
          <p14:tracePt t="10068" x="1674813" y="2286000"/>
          <p14:tracePt t="10076" x="1657350" y="2278063"/>
          <p14:tracePt t="10084" x="1639888" y="2278063"/>
          <p14:tracePt t="10092" x="1622425" y="2268538"/>
          <p14:tracePt t="10100" x="1614488" y="2268538"/>
          <p14:tracePt t="10108" x="1597025" y="2268538"/>
          <p14:tracePt t="10116" x="1597025" y="2260600"/>
          <p14:tracePt t="10124" x="1589088" y="2260600"/>
          <p14:tracePt t="10140" x="1581150" y="2260600"/>
          <p14:tracePt t="10156" x="1571625" y="2260600"/>
          <p14:tracePt t="10180" x="1571625" y="2278063"/>
          <p14:tracePt t="10188" x="1571625" y="2286000"/>
          <p14:tracePt t="10204" x="1571625" y="2293938"/>
          <p14:tracePt t="10228" x="1571625" y="2303463"/>
          <p14:tracePt t="10308" x="1571625" y="2293938"/>
          <p14:tracePt t="10852" x="1563688" y="2293938"/>
          <p14:tracePt t="12356" x="1563688" y="2286000"/>
          <p14:tracePt t="12372" x="1563688" y="2278063"/>
          <p14:tracePt t="12412" x="1563688" y="2268538"/>
          <p14:tracePt t="12428" x="1563688" y="2260600"/>
          <p14:tracePt t="12436" x="1563688" y="2252663"/>
          <p14:tracePt t="12452" x="1563688" y="2243138"/>
          <p14:tracePt t="12460" x="1563688" y="2235200"/>
          <p14:tracePt t="12476" x="1555750" y="2235200"/>
          <p14:tracePt t="12484" x="1555750" y="2227263"/>
          <p14:tracePt t="12500" x="1538288" y="2227263"/>
          <p14:tracePt t="12508" x="1538288" y="2217738"/>
          <p14:tracePt t="12517" x="1530350" y="2217738"/>
          <p14:tracePt t="12588" x="1520825" y="2217738"/>
          <p14:tracePt t="12604" x="1512888" y="2217738"/>
          <p14:tracePt t="12612" x="1512888" y="2227263"/>
          <p14:tracePt t="12628" x="1504950" y="2235200"/>
          <p14:tracePt t="12636" x="1495425" y="2235200"/>
          <p14:tracePt t="12644" x="1495425" y="2252663"/>
          <p14:tracePt t="12653" x="1487488" y="2252663"/>
          <p14:tracePt t="12661" x="1487488" y="2268538"/>
          <p14:tracePt t="12684" x="1487488" y="2278063"/>
          <p14:tracePt t="12692" x="1487488" y="2286000"/>
          <p14:tracePt t="12700" x="1487488" y="2293938"/>
          <p14:tracePt t="12724" x="1495425" y="2303463"/>
          <p14:tracePt t="12732" x="1504950" y="2311400"/>
          <p14:tracePt t="12740" x="1512888" y="2319338"/>
          <p14:tracePt t="12748" x="1530350" y="2319338"/>
          <p14:tracePt t="12764" x="1538288" y="2319338"/>
          <p14:tracePt t="12772" x="1555750" y="2319338"/>
          <p14:tracePt t="12804" x="1563688" y="2319338"/>
          <p14:tracePt t="12820" x="1571625" y="2319338"/>
          <p14:tracePt t="12836" x="1571625" y="2311400"/>
          <p14:tracePt t="12868" x="1571625" y="2303463"/>
          <p14:tracePt t="12916" x="1571625" y="2293938"/>
          <p14:tracePt t="12924" x="1563688" y="2286000"/>
          <p14:tracePt t="12940" x="1555750" y="2286000"/>
          <p14:tracePt t="12948" x="1546225" y="2286000"/>
          <p14:tracePt t="12956" x="1538288" y="2286000"/>
          <p14:tracePt t="12964" x="1530350" y="2286000"/>
          <p14:tracePt t="12980" x="1520825" y="2286000"/>
          <p14:tracePt t="13044" x="1512888" y="2286000"/>
          <p14:tracePt t="13156" x="1520825" y="2286000"/>
          <p14:tracePt t="13164" x="1530350" y="2286000"/>
          <p14:tracePt t="13180" x="1538288" y="2286000"/>
          <p14:tracePt t="13708" x="1530350" y="2286000"/>
          <p14:tracePt t="13724" x="1520825" y="2286000"/>
          <p14:tracePt t="13780" x="1512888" y="2286000"/>
          <p14:tracePt t="14140" x="1512888" y="2293938"/>
          <p14:tracePt t="14956" x="1512888" y="2303463"/>
          <p14:tracePt t="14988" x="1512888" y="2311400"/>
          <p14:tracePt t="15020" x="1512888" y="2319338"/>
          <p14:tracePt t="15052" x="1512888" y="2328863"/>
          <p14:tracePt t="15068" x="1512888" y="2336800"/>
          <p14:tracePt t="15164" x="1512888" y="2344738"/>
          <p14:tracePt t="15196" x="1512888" y="2354263"/>
          <p14:tracePt t="15236" x="1512888" y="2362200"/>
          <p14:tracePt t="15292" x="1512888" y="2371725"/>
          <p14:tracePt t="15308" x="1512888" y="2379663"/>
          <p14:tracePt t="15324" x="1512888" y="2387600"/>
          <p14:tracePt t="15340" x="1512888" y="2397125"/>
          <p14:tracePt t="15372" x="1512888" y="2405063"/>
          <p14:tracePt t="15412" x="1512888" y="2413000"/>
          <p14:tracePt t="15445" x="1512888" y="2422525"/>
          <p14:tracePt t="15484" x="1512888" y="2430463"/>
          <p14:tracePt t="15508" x="1512888" y="2438400"/>
          <p14:tracePt t="15516" x="1512888" y="2447925"/>
          <p14:tracePt t="15532" x="1512888" y="2455863"/>
          <p14:tracePt t="15540" x="1512888" y="2463800"/>
          <p14:tracePt t="15556" x="1512888" y="2473325"/>
          <p14:tracePt t="15564" x="1512888" y="2481263"/>
          <p14:tracePt t="15580" x="1504950" y="2489200"/>
          <p14:tracePt t="15588" x="1504950" y="2498725"/>
          <p14:tracePt t="15604" x="1495425" y="2506663"/>
          <p14:tracePt t="15628" x="1495425" y="2516188"/>
          <p14:tracePt t="15644" x="1487488" y="2524125"/>
          <p14:tracePt t="15660" x="1477963" y="2532063"/>
          <p14:tracePt t="15668" x="1477963" y="2541588"/>
          <p14:tracePt t="15676" x="1470025" y="2549525"/>
          <p14:tracePt t="15692" x="1462088" y="2557463"/>
          <p14:tracePt t="15700" x="1462088" y="2566988"/>
          <p14:tracePt t="15716" x="1444625" y="2574925"/>
          <p14:tracePt t="15724" x="1427163" y="2574925"/>
          <p14:tracePt t="15732" x="1427163" y="2582863"/>
          <p14:tracePt t="15740" x="1427163" y="2592388"/>
          <p14:tracePt t="15748" x="1419225" y="2592388"/>
          <p14:tracePt t="15756" x="1411288" y="2608263"/>
          <p14:tracePt t="15764" x="1401763" y="2617788"/>
          <p14:tracePt t="15772" x="1401763" y="2625725"/>
          <p14:tracePt t="15781" x="1393825" y="2643188"/>
          <p14:tracePt t="15788" x="1385888" y="2660650"/>
          <p14:tracePt t="15796" x="1385888" y="2668588"/>
          <p14:tracePt t="15804" x="1376363" y="2686050"/>
          <p14:tracePt t="15812" x="1376363" y="2693988"/>
          <p14:tracePt t="15820" x="1376363" y="2711450"/>
          <p14:tracePt t="15828" x="1376363" y="2727325"/>
          <p14:tracePt t="15836" x="1368425" y="2736850"/>
          <p14:tracePt t="15844" x="1368425" y="2752725"/>
          <p14:tracePt t="15852" x="1368425" y="2770188"/>
          <p14:tracePt t="15860" x="1368425" y="2778125"/>
          <p14:tracePt t="15868" x="1368425" y="2795588"/>
          <p14:tracePt t="15882" x="1368425" y="2805113"/>
          <p14:tracePt t="15884" x="1368425" y="2813050"/>
          <p14:tracePt t="15892" x="1368425" y="2830513"/>
          <p14:tracePt t="15900" x="1368425" y="2846388"/>
          <p14:tracePt t="15908" x="1376363" y="2871788"/>
          <p14:tracePt t="15916" x="1385888" y="2889250"/>
          <p14:tracePt t="15924" x="1393825" y="2897188"/>
          <p14:tracePt t="15932" x="1401763" y="2932113"/>
          <p14:tracePt t="15940" x="1401763" y="2949575"/>
          <p14:tracePt t="15948" x="1419225" y="2974975"/>
          <p14:tracePt t="15956" x="1427163" y="2974975"/>
          <p14:tracePt t="15964" x="1427163" y="2990850"/>
          <p14:tracePt t="15972" x="1436688" y="3008313"/>
          <p14:tracePt t="15988" x="1444625" y="3033713"/>
          <p14:tracePt t="16004" x="1452563" y="3051175"/>
          <p14:tracePt t="16012" x="1462088" y="3067050"/>
          <p14:tracePt t="16020" x="1470025" y="3076575"/>
          <p14:tracePt t="16028" x="1477963" y="3084513"/>
          <p14:tracePt t="16036" x="1477963" y="3094038"/>
          <p14:tracePt t="16044" x="1487488" y="3101975"/>
          <p14:tracePt t="16052" x="1495425" y="3101975"/>
          <p14:tracePt t="16068" x="1504950" y="3109913"/>
          <p14:tracePt t="16076" x="1512888" y="3109913"/>
          <p14:tracePt t="16084" x="1520825" y="3119438"/>
          <p14:tracePt t="16100" x="1530350" y="3127375"/>
          <p14:tracePt t="16108" x="1546225" y="3127375"/>
          <p14:tracePt t="16116" x="1555750" y="3127375"/>
          <p14:tracePt t="16124" x="1581150" y="3135313"/>
          <p14:tracePt t="16132" x="1597025" y="3135313"/>
          <p14:tracePt t="16140" x="1606550" y="3144838"/>
          <p14:tracePt t="16148" x="1622425" y="3144838"/>
          <p14:tracePt t="16156" x="1639888" y="3144838"/>
          <p14:tracePt t="16172" x="1657350" y="3144838"/>
          <p14:tracePt t="16188" x="1665288" y="3144838"/>
          <p14:tracePt t="16196" x="1674813" y="3144838"/>
          <p14:tracePt t="16204" x="1682750" y="3135313"/>
          <p14:tracePt t="16212" x="1690688" y="3135313"/>
          <p14:tracePt t="16220" x="1700213" y="3119438"/>
          <p14:tracePt t="16228" x="1708150" y="3101975"/>
          <p14:tracePt t="16236" x="1716088" y="3094038"/>
          <p14:tracePt t="16244" x="1716088" y="3067050"/>
          <p14:tracePt t="16252" x="1725613" y="3051175"/>
          <p14:tracePt t="16260" x="1725613" y="3033713"/>
          <p14:tracePt t="16268" x="1725613" y="3016250"/>
          <p14:tracePt t="16276" x="1725613" y="3008313"/>
          <p14:tracePt t="16284" x="1725613" y="3000375"/>
          <p14:tracePt t="16292" x="1725613" y="2990850"/>
          <p14:tracePt t="16300" x="1725613" y="2982913"/>
          <p14:tracePt t="16308" x="1716088" y="2982913"/>
          <p14:tracePt t="16316" x="1708150" y="2982913"/>
          <p14:tracePt t="16332" x="1700213" y="2982913"/>
          <p14:tracePt t="16340" x="1690688" y="2982913"/>
          <p14:tracePt t="16348" x="1690688" y="2974975"/>
          <p14:tracePt t="16356" x="1682750" y="2974975"/>
          <p14:tracePt t="16364" x="1665288" y="2974975"/>
          <p14:tracePt t="16372" x="1639888" y="2974975"/>
          <p14:tracePt t="16380" x="1631950" y="2965450"/>
          <p14:tracePt t="16388" x="1597025" y="2965450"/>
          <p14:tracePt t="16396" x="1571625" y="2965450"/>
          <p14:tracePt t="16404" x="1546225" y="2957513"/>
          <p14:tracePt t="16412" x="1520825" y="2957513"/>
          <p14:tracePt t="16420" x="1504950" y="2957513"/>
          <p14:tracePt t="16428" x="1495425" y="2957513"/>
          <p14:tracePt t="16436" x="1477963" y="2949575"/>
          <p14:tracePt t="16444" x="1462088" y="2949575"/>
          <p14:tracePt t="16452" x="1452563" y="2949575"/>
          <p14:tracePt t="16460" x="1444625" y="2949575"/>
          <p14:tracePt t="16468" x="1436688" y="2949575"/>
          <p14:tracePt t="16476" x="1427163" y="2949575"/>
          <p14:tracePt t="16484" x="1411288" y="2949575"/>
          <p14:tracePt t="16492" x="1401763" y="2949575"/>
          <p14:tracePt t="16500" x="1385888" y="2957513"/>
          <p14:tracePt t="16508" x="1368425" y="2974975"/>
          <p14:tracePt t="16516" x="1343025" y="2982913"/>
          <p14:tracePt t="16524" x="1325563" y="2990850"/>
          <p14:tracePt t="16532" x="1292225" y="3008313"/>
          <p14:tracePt t="16540" x="1266825" y="3033713"/>
          <p14:tracePt t="16548" x="1241425" y="3041650"/>
          <p14:tracePt t="16556" x="1216025" y="3059113"/>
          <p14:tracePt t="16564" x="1198563" y="3076575"/>
          <p14:tracePt t="16572" x="1189038" y="3084513"/>
          <p14:tracePt t="16580" x="1173163" y="3101975"/>
          <p14:tracePt t="16588" x="1163638" y="3109913"/>
          <p14:tracePt t="16596" x="1155700" y="3135313"/>
          <p14:tracePt t="16604" x="1147763" y="3152775"/>
          <p14:tracePt t="16612" x="1147763" y="3178175"/>
          <p14:tracePt t="16620" x="1147763" y="3195638"/>
          <p14:tracePt t="16628" x="1163638" y="3221038"/>
          <p14:tracePt t="16636" x="1181100" y="3238500"/>
          <p14:tracePt t="16644" x="1198563" y="3254375"/>
          <p14:tracePt t="16652" x="1216025" y="3279775"/>
          <p14:tracePt t="16660" x="1231900" y="3279775"/>
          <p14:tracePt t="16668" x="1266825" y="3305175"/>
          <p14:tracePt t="16676" x="1282700" y="3322638"/>
          <p14:tracePt t="16684" x="1308100" y="3330575"/>
          <p14:tracePt t="16692" x="1325563" y="3340100"/>
          <p14:tracePt t="16700" x="1350963" y="3348038"/>
          <p14:tracePt t="16708" x="1368425" y="3348038"/>
          <p14:tracePt t="16716" x="1376363" y="3348038"/>
          <p14:tracePt t="16724" x="1393825" y="3348038"/>
          <p14:tracePt t="16732" x="1419225" y="3348038"/>
          <p14:tracePt t="16740" x="1427163" y="3348038"/>
          <p14:tracePt t="16748" x="1444625" y="3348038"/>
          <p14:tracePt t="16756" x="1470025" y="3348038"/>
          <p14:tracePt t="16764" x="1470025" y="3340100"/>
          <p14:tracePt t="16772" x="1487488" y="3340100"/>
          <p14:tracePt t="16780" x="1504950" y="3340100"/>
          <p14:tracePt t="16788" x="1504950" y="3322638"/>
          <p14:tracePt t="16797" x="1512888" y="3314700"/>
          <p14:tracePt t="16804" x="1512888" y="3305175"/>
          <p14:tracePt t="16820" x="1512888" y="3289300"/>
          <p14:tracePt t="16828" x="1512888" y="3279775"/>
          <p14:tracePt t="16836" x="1512888" y="3263900"/>
          <p14:tracePt t="16844" x="1495425" y="3238500"/>
          <p14:tracePt t="16852" x="1477963" y="3211513"/>
          <p14:tracePt t="16860" x="1444625" y="3178175"/>
          <p14:tracePt t="16868" x="1419225" y="3144838"/>
          <p14:tracePt t="16881" x="1393825" y="3127375"/>
          <p14:tracePt t="16884" x="1350963" y="3094038"/>
          <p14:tracePt t="16892" x="1325563" y="3076575"/>
          <p14:tracePt t="16900" x="1292225" y="3059113"/>
          <p14:tracePt t="16908" x="1274763" y="3051175"/>
          <p14:tracePt t="16916" x="1266825" y="3041650"/>
          <p14:tracePt t="16932" x="1257300" y="3033713"/>
          <p14:tracePt t="16940" x="1249363" y="3033713"/>
          <p14:tracePt t="16956" x="1241425" y="3033713"/>
          <p14:tracePt t="16964" x="1231900" y="3033713"/>
          <p14:tracePt t="16972" x="1223963" y="3033713"/>
          <p14:tracePt t="16980" x="1223963" y="3041650"/>
          <p14:tracePt t="16988" x="1216025" y="3051175"/>
          <p14:tracePt t="16996" x="1206500" y="3051175"/>
          <p14:tracePt t="17004" x="1198563" y="3067050"/>
          <p14:tracePt t="17012" x="1198563" y="3076575"/>
          <p14:tracePt t="17020" x="1189038" y="3094038"/>
          <p14:tracePt t="17028" x="1189038" y="3119438"/>
          <p14:tracePt t="17036" x="1181100" y="3144838"/>
          <p14:tracePt t="17044" x="1181100" y="3152775"/>
          <p14:tracePt t="17052" x="1181100" y="3170238"/>
          <p14:tracePt t="17060" x="1181100" y="3186113"/>
          <p14:tracePt t="17068" x="1181100" y="3203575"/>
          <p14:tracePt t="17076" x="1181100" y="3221038"/>
          <p14:tracePt t="17084" x="1181100" y="3228975"/>
          <p14:tracePt t="17092" x="1181100" y="3238500"/>
          <p14:tracePt t="17100" x="1181100" y="3254375"/>
          <p14:tracePt t="17116" x="1198563" y="3263900"/>
          <p14:tracePt t="17124" x="1216025" y="3271838"/>
          <p14:tracePt t="17132" x="1216025" y="3279775"/>
          <p14:tracePt t="17148" x="1223963" y="3279775"/>
          <p14:tracePt t="17188" x="1231900" y="3279775"/>
          <p14:tracePt t="17204" x="1241425" y="3279775"/>
          <p14:tracePt t="17220" x="1249363" y="3279775"/>
          <p14:tracePt t="17228" x="1257300" y="3271838"/>
          <p14:tracePt t="17236" x="1257300" y="3263900"/>
          <p14:tracePt t="17244" x="1266825" y="3263900"/>
          <p14:tracePt t="17260" x="1274763" y="3254375"/>
          <p14:tracePt t="17276" x="1274763" y="3246438"/>
          <p14:tracePt t="17284" x="1282700" y="3246438"/>
          <p14:tracePt t="17292" x="1282700" y="3238500"/>
          <p14:tracePt t="17300" x="1282700" y="3228975"/>
          <p14:tracePt t="17308" x="1282700" y="3221038"/>
          <p14:tracePt t="17332" x="1282700" y="3211513"/>
          <p14:tracePt t="17340" x="1282700" y="3203575"/>
          <p14:tracePt t="17356" x="1282700" y="3195638"/>
          <p14:tracePt t="17372" x="1282700" y="3186113"/>
          <p14:tracePt t="17436" x="1282700" y="3178175"/>
          <p14:tracePt t="17460" x="1282700" y="3170238"/>
          <p14:tracePt t="17468" x="1274763" y="3160713"/>
          <p14:tracePt t="17492" x="1274763" y="3152775"/>
          <p14:tracePt t="17500" x="1274763" y="3144838"/>
          <p14:tracePt t="17516" x="1274763" y="3135313"/>
          <p14:tracePt t="17556" x="1274763" y="3127375"/>
          <p14:tracePt t="17564" x="1274763" y="3119438"/>
          <p14:tracePt t="17580" x="1282700" y="3109913"/>
          <p14:tracePt t="17596" x="1292225" y="3094038"/>
          <p14:tracePt t="17612" x="1300163" y="3084513"/>
          <p14:tracePt t="17620" x="1300163" y="3076575"/>
          <p14:tracePt t="17628" x="1300163" y="3067050"/>
          <p14:tracePt t="17644" x="1300163" y="3059113"/>
          <p14:tracePt t="17652" x="1308100" y="3059113"/>
          <p14:tracePt t="17660" x="1308100" y="3051175"/>
          <p14:tracePt t="17677" x="1317625" y="3041650"/>
          <p14:tracePt t="17692" x="1317625" y="3025775"/>
          <p14:tracePt t="17700" x="1325563" y="3025775"/>
          <p14:tracePt t="17716" x="1325563" y="3016250"/>
          <p14:tracePt t="17732" x="1325563" y="3008313"/>
          <p14:tracePt t="17796" x="1325563" y="3000375"/>
          <p14:tracePt t="17820" x="1333500" y="3000375"/>
          <p14:tracePt t="17836" x="1333500" y="2990850"/>
          <p14:tracePt t="18468" x="1343025" y="2990850"/>
          <p14:tracePt t="18492" x="1350963" y="2990850"/>
          <p14:tracePt t="18500" x="1360488" y="2990850"/>
          <p14:tracePt t="18508" x="1368425" y="2990850"/>
          <p14:tracePt t="18524" x="1368425" y="3000375"/>
          <p14:tracePt t="18532" x="1376363" y="3008313"/>
          <p14:tracePt t="18540" x="1385888" y="3016250"/>
          <p14:tracePt t="18556" x="1385888" y="3025775"/>
          <p14:tracePt t="18572" x="1385888" y="3033713"/>
          <p14:tracePt t="18580" x="1393825" y="3041650"/>
          <p14:tracePt t="18604" x="1401763" y="3041650"/>
          <p14:tracePt t="18612" x="1411288" y="3051175"/>
          <p14:tracePt t="18620" x="1411288" y="3059113"/>
          <p14:tracePt t="18628" x="1419225" y="3059113"/>
          <p14:tracePt t="18636" x="1427163" y="3059113"/>
          <p14:tracePt t="18652" x="1427163" y="3067050"/>
          <p14:tracePt t="18660" x="1436688" y="3067050"/>
          <p14:tracePt t="18676" x="1444625" y="3067050"/>
          <p14:tracePt t="18708" x="1452563" y="3067050"/>
          <p14:tracePt t="18748" x="1462088" y="3067050"/>
          <p14:tracePt t="18772" x="1470025" y="3067050"/>
          <p14:tracePt t="18796" x="1477963" y="3067050"/>
          <p14:tracePt t="18812" x="1487488" y="3067050"/>
          <p14:tracePt t="18876" x="1487488" y="3059113"/>
          <p14:tracePt t="18892" x="1487488" y="3051175"/>
          <p14:tracePt t="18916" x="1495425" y="3041650"/>
          <p14:tracePt t="18924" x="1495425" y="3033713"/>
          <p14:tracePt t="18932" x="1495425" y="3025775"/>
          <p14:tracePt t="18948" x="1495425" y="3016250"/>
          <p14:tracePt t="18956" x="1495425" y="3008313"/>
          <p14:tracePt t="18988" x="1495425" y="3000375"/>
          <p14:tracePt t="19052" x="1495425" y="2990850"/>
          <p14:tracePt t="19068" x="1495425" y="2982913"/>
          <p14:tracePt t="19077" x="1495425" y="2974975"/>
          <p14:tracePt t="19085" x="1495425" y="2965450"/>
          <p14:tracePt t="19093" x="1487488" y="2965450"/>
          <p14:tracePt t="19100" x="1487488" y="2957513"/>
          <p14:tracePt t="19108" x="1477963" y="2957513"/>
          <p14:tracePt t="19116" x="1477963" y="2949575"/>
          <p14:tracePt t="19140" x="1477963" y="2940050"/>
          <p14:tracePt t="19156" x="1470025" y="2940050"/>
          <p14:tracePt t="19172" x="1462088" y="2932113"/>
          <p14:tracePt t="19188" x="1462088" y="2922588"/>
          <p14:tracePt t="19204" x="1452563" y="2922588"/>
          <p14:tracePt t="19228" x="1452563" y="2914650"/>
          <p14:tracePt t="19252" x="1452563" y="2906713"/>
          <p14:tracePt t="19260" x="1444625" y="2906713"/>
          <p14:tracePt t="19268" x="1444625" y="2897188"/>
          <p14:tracePt t="19284" x="1436688" y="2889250"/>
          <p14:tracePt t="19292" x="1436688" y="2871788"/>
          <p14:tracePt t="19316" x="1427163" y="2863850"/>
          <p14:tracePt t="19324" x="1419225" y="2855913"/>
          <p14:tracePt t="19332" x="1411288" y="2855913"/>
          <p14:tracePt t="19340" x="1411288" y="2846388"/>
          <p14:tracePt t="19348" x="1401763" y="2838450"/>
          <p14:tracePt t="19356" x="1393825" y="2830513"/>
          <p14:tracePt t="19380" x="1385888" y="2820988"/>
          <p14:tracePt t="19388" x="1376363" y="2820988"/>
          <p14:tracePt t="19396" x="1368425" y="2813050"/>
          <p14:tracePt t="19572" x="1360488" y="2813050"/>
          <p14:tracePt t="19588" x="1350963" y="2813050"/>
          <p14:tracePt t="19612" x="1343025" y="2813050"/>
          <p14:tracePt t="19620" x="1333500" y="2813050"/>
          <p14:tracePt t="19628" x="1325563" y="2813050"/>
          <p14:tracePt t="19644" x="1317625" y="2813050"/>
          <p14:tracePt t="19652" x="1308100" y="2813050"/>
          <p14:tracePt t="19668" x="1300163" y="2813050"/>
          <p14:tracePt t="19684" x="1292225" y="2820988"/>
          <p14:tracePt t="19692" x="1282700" y="2820988"/>
          <p14:tracePt t="19708" x="1274763" y="2820988"/>
          <p14:tracePt t="19716" x="1257300" y="2830513"/>
          <p14:tracePt t="19724" x="1257300" y="2838450"/>
          <p14:tracePt t="19732" x="1241425" y="2846388"/>
          <p14:tracePt t="19740" x="1231900" y="2846388"/>
          <p14:tracePt t="19756" x="1223963" y="2863850"/>
          <p14:tracePt t="19764" x="1216025" y="2871788"/>
          <p14:tracePt t="19772" x="1206500" y="2881313"/>
          <p14:tracePt t="19780" x="1206500" y="2889250"/>
          <p14:tracePt t="19788" x="1206500" y="2897188"/>
          <p14:tracePt t="19796" x="1206500" y="2914650"/>
          <p14:tracePt t="19804" x="1206500" y="2922588"/>
          <p14:tracePt t="19812" x="1206500" y="2932113"/>
          <p14:tracePt t="19820" x="1206500" y="2949575"/>
          <p14:tracePt t="19828" x="1216025" y="2957513"/>
          <p14:tracePt t="19836" x="1223963" y="2957513"/>
          <p14:tracePt t="19844" x="1223963" y="2965450"/>
          <p14:tracePt t="19852" x="1231900" y="2974975"/>
          <p14:tracePt t="19860" x="1241425" y="2982913"/>
          <p14:tracePt t="19868" x="1249363" y="2982913"/>
          <p14:tracePt t="19878" x="1257300" y="2990850"/>
          <p14:tracePt t="19884" x="1266825" y="2990850"/>
          <p14:tracePt t="19892" x="1274763" y="3000375"/>
          <p14:tracePt t="19900" x="1282700" y="3008313"/>
          <p14:tracePt t="19908" x="1292225" y="3016250"/>
          <p14:tracePt t="19916" x="1308100" y="3016250"/>
          <p14:tracePt t="19924" x="1325563" y="3025775"/>
          <p14:tracePt t="19932" x="1343025" y="3033713"/>
          <p14:tracePt t="19940" x="1350963" y="3041650"/>
          <p14:tracePt t="19948" x="1368425" y="3041650"/>
          <p14:tracePt t="19956" x="1385888" y="3051175"/>
          <p14:tracePt t="19972" x="1393825" y="3051175"/>
          <p14:tracePt t="19980" x="1401763" y="3051175"/>
          <p14:tracePt t="19988" x="1411288" y="3051175"/>
          <p14:tracePt t="20004" x="1419225" y="3051175"/>
          <p14:tracePt t="20012" x="1436688" y="3051175"/>
          <p14:tracePt t="20028" x="1444625" y="3051175"/>
          <p14:tracePt t="20036" x="1452563" y="3051175"/>
          <p14:tracePt t="20044" x="1462088" y="3051175"/>
          <p14:tracePt t="20052" x="1477963" y="3051175"/>
          <p14:tracePt t="20621" x="1487488" y="3051175"/>
          <p14:tracePt t="20629" x="1495425" y="3051175"/>
          <p14:tracePt t="20637" x="1504950" y="3051175"/>
          <p14:tracePt t="20645" x="1504950" y="3059113"/>
          <p14:tracePt t="20669" x="1512888" y="3067050"/>
          <p14:tracePt t="20678" x="1520825" y="3067050"/>
          <p14:tracePt t="20695" x="1538288" y="3084513"/>
          <p14:tracePt t="20701" x="1563688" y="3101975"/>
          <p14:tracePt t="20709" x="1581150" y="3109913"/>
          <p14:tracePt t="20717" x="1597025" y="3127375"/>
          <p14:tracePt t="20724" x="1606550" y="3135313"/>
          <p14:tracePt t="20732" x="1622425" y="3144838"/>
          <p14:tracePt t="20740" x="1649413" y="3170238"/>
          <p14:tracePt t="20748" x="1657350" y="3178175"/>
          <p14:tracePt t="20756" x="1665288" y="3186113"/>
          <p14:tracePt t="20764" x="1690688" y="3211513"/>
          <p14:tracePt t="20772" x="1700213" y="3221038"/>
          <p14:tracePt t="20780" x="1716088" y="3238500"/>
          <p14:tracePt t="20788" x="1725613" y="3238500"/>
          <p14:tracePt t="20796" x="1733550" y="3238500"/>
          <p14:tracePt t="20876" x="1725613" y="3228975"/>
          <p14:tracePt t="20884" x="1716088" y="3221038"/>
          <p14:tracePt t="20892" x="1716088" y="3211513"/>
          <p14:tracePt t="20900" x="1700213" y="3195638"/>
          <p14:tracePt t="20908" x="1682750" y="3170238"/>
          <p14:tracePt t="20916" x="1665288" y="3170238"/>
          <p14:tracePt t="20924" x="1649413" y="3152775"/>
          <p14:tracePt t="20932" x="1622425" y="3135313"/>
          <p14:tracePt t="20940" x="1606550" y="3109913"/>
          <p14:tracePt t="20948" x="1581150" y="3101975"/>
          <p14:tracePt t="20956" x="1563688" y="3084513"/>
          <p14:tracePt t="20972" x="1563688" y="3076575"/>
          <p14:tracePt t="20980" x="1555750" y="3076575"/>
          <p14:tracePt t="20988" x="1555750" y="3067050"/>
          <p14:tracePt t="20996" x="1546225" y="3067050"/>
          <p14:tracePt t="21012" x="1538288" y="3059113"/>
          <p14:tracePt t="21020" x="1530350" y="3051175"/>
          <p14:tracePt t="21028" x="1520825" y="3041650"/>
          <p14:tracePt t="21036" x="1512888" y="3041650"/>
          <p14:tracePt t="21044" x="1495425" y="3033713"/>
          <p14:tracePt t="21052" x="1487488" y="3016250"/>
          <p14:tracePt t="21068" x="1487488" y="3008313"/>
          <p14:tracePt t="22204" x="1477963" y="3008313"/>
          <p14:tracePt t="22212" x="1470025" y="3008313"/>
          <p14:tracePt t="22220" x="1470025" y="3016250"/>
          <p14:tracePt t="22252" x="1462088" y="3025775"/>
          <p14:tracePt t="22268" x="1444625" y="3025775"/>
          <p14:tracePt t="22276" x="1444625" y="3033713"/>
          <p14:tracePt t="22284" x="1427163" y="3033713"/>
          <p14:tracePt t="22293" x="1419225" y="3033713"/>
          <p14:tracePt t="22309" x="1411288" y="3033713"/>
          <p14:tracePt t="22317" x="1401763" y="3033713"/>
          <p14:tracePt t="22452" x="1393825" y="3033713"/>
          <p14:tracePt t="24956" x="1393825" y="3041650"/>
          <p14:tracePt t="24980" x="1401763" y="3041650"/>
          <p14:tracePt t="24996" x="1401763" y="3051175"/>
          <p14:tracePt t="25004" x="1411288" y="3051175"/>
          <p14:tracePt t="25012" x="1411288" y="3059113"/>
          <p14:tracePt t="25036" x="1419225" y="3067050"/>
          <p14:tracePt t="25044" x="1427163" y="3076575"/>
          <p14:tracePt t="25052" x="1436688" y="3084513"/>
          <p14:tracePt t="25068" x="1444625" y="3084513"/>
          <p14:tracePt t="25076" x="1452563" y="3094038"/>
          <p14:tracePt t="25084" x="1452563" y="3101975"/>
          <p14:tracePt t="25092" x="1462088" y="3101975"/>
          <p14:tracePt t="25100" x="1470025" y="3109913"/>
          <p14:tracePt t="25108" x="1477963" y="3119438"/>
          <p14:tracePt t="25116" x="1477963" y="3127375"/>
          <p14:tracePt t="25124" x="1495425" y="3135313"/>
          <p14:tracePt t="25132" x="1504950" y="3144838"/>
          <p14:tracePt t="25140" x="1504950" y="3152775"/>
          <p14:tracePt t="25156" x="1512888" y="3160713"/>
          <p14:tracePt t="25164" x="1512888" y="3170238"/>
          <p14:tracePt t="25180" x="1520825" y="3170238"/>
          <p14:tracePt t="25188" x="1520825" y="3178175"/>
          <p14:tracePt t="25196" x="1530350" y="3186113"/>
          <p14:tracePt t="25204" x="1530350" y="3195638"/>
          <p14:tracePt t="25212" x="1538288" y="3195638"/>
          <p14:tracePt t="25228" x="1546225" y="3203575"/>
          <p14:tracePt t="25236" x="1546225" y="3211513"/>
          <p14:tracePt t="25253" x="1555750" y="3211513"/>
          <p14:tracePt t="25269" x="1563688" y="3221038"/>
          <p14:tracePt t="25277" x="1571625" y="3228975"/>
          <p14:tracePt t="25292" x="1571625" y="3238500"/>
          <p14:tracePt t="25308" x="1581150" y="3238500"/>
          <p14:tracePt t="25316" x="1581150" y="3246438"/>
          <p14:tracePt t="25324" x="1589088" y="3254375"/>
          <p14:tracePt t="25348" x="1597025" y="3263900"/>
          <p14:tracePt t="25356" x="1606550" y="3263900"/>
          <p14:tracePt t="25364" x="1614488" y="3271838"/>
          <p14:tracePt t="25388" x="1614488" y="3279775"/>
          <p14:tracePt t="25396" x="1622425" y="3279775"/>
          <p14:tracePt t="25420" x="1631950" y="3279775"/>
          <p14:tracePt t="25452" x="1631950" y="3289300"/>
          <p14:tracePt t="25460" x="1639888" y="3289300"/>
          <p14:tracePt t="25588" x="1649413" y="3297238"/>
          <p14:tracePt t="25628" x="1657350" y="3305175"/>
          <p14:tracePt t="25636" x="1657350" y="3314700"/>
          <p14:tracePt t="25644" x="1657350" y="3322638"/>
          <p14:tracePt t="25668" x="1665288" y="3330575"/>
          <p14:tracePt t="25684" x="1665288" y="3348038"/>
          <p14:tracePt t="25692" x="1674813" y="3348038"/>
          <p14:tracePt t="25716" x="1674813" y="3355975"/>
          <p14:tracePt t="25732" x="1682750" y="3365500"/>
          <p14:tracePt t="25740" x="1690688" y="3365500"/>
          <p14:tracePt t="25748" x="1690688" y="3373438"/>
          <p14:tracePt t="25756" x="1700213" y="3373438"/>
          <p14:tracePt t="25764" x="1700213" y="3382963"/>
          <p14:tracePt t="25772" x="1708150" y="3382963"/>
          <p14:tracePt t="25780" x="1716088" y="3382963"/>
          <p14:tracePt t="25796" x="1716088" y="3390900"/>
          <p14:tracePt t="25804" x="1725613" y="3390900"/>
          <p14:tracePt t="25812" x="1725613" y="3398838"/>
          <p14:tracePt t="25820" x="1733550" y="3398838"/>
          <p14:tracePt t="25828" x="1741488" y="3398838"/>
          <p14:tracePt t="25836" x="1741488" y="3408363"/>
          <p14:tracePt t="25860" x="1751013" y="3408363"/>
          <p14:tracePt t="25884" x="1758950" y="3408363"/>
          <p14:tracePt t="25916" x="1766888" y="3408363"/>
          <p14:tracePt t="25924" x="1776413" y="3408363"/>
          <p14:tracePt t="26164" x="1784350" y="3408363"/>
          <p14:tracePt t="26172" x="1793875" y="3408363"/>
          <p14:tracePt t="26180" x="1801813" y="3408363"/>
          <p14:tracePt t="26221" x="1809750" y="3408363"/>
          <p14:tracePt t="26229" x="1819275" y="3408363"/>
          <p14:tracePt t="26237" x="1827213" y="3408363"/>
          <p14:tracePt t="26253" x="1835150" y="3408363"/>
          <p14:tracePt t="26261" x="1844675" y="3408363"/>
          <p14:tracePt t="26276" x="1860550" y="3408363"/>
          <p14:tracePt t="26284" x="1870075" y="3408363"/>
          <p14:tracePt t="26300" x="1878013" y="3416300"/>
          <p14:tracePt t="26308" x="1885950" y="3416300"/>
          <p14:tracePt t="26316" x="1895475" y="3416300"/>
          <p14:tracePt t="26324" x="1903413" y="3424238"/>
          <p14:tracePt t="26332" x="1911350" y="3424238"/>
          <p14:tracePt t="26348" x="1920875" y="3424238"/>
          <p14:tracePt t="26364" x="1928813" y="3424238"/>
          <p14:tracePt t="26372" x="1938338" y="3433763"/>
          <p14:tracePt t="26389" x="1946275" y="3433763"/>
          <p14:tracePt t="26396" x="1963738" y="3441700"/>
          <p14:tracePt t="26405" x="1963738" y="3449638"/>
          <p14:tracePt t="26412" x="1971675" y="3449638"/>
          <p14:tracePt t="26420" x="1979613" y="3449638"/>
          <p14:tracePt t="26436" x="1989138" y="3449638"/>
          <p14:tracePt t="26452" x="1997075" y="3459163"/>
          <p14:tracePt t="26460" x="2005013" y="3459163"/>
          <p14:tracePt t="26484" x="2014538" y="3459163"/>
          <p14:tracePt t="26492" x="2030413" y="3459163"/>
          <p14:tracePt t="26500" x="2039938" y="3467100"/>
          <p14:tracePt t="26508" x="2055813" y="3467100"/>
          <p14:tracePt t="26516" x="2082800" y="3475038"/>
          <p14:tracePt t="26524" x="2090738" y="3475038"/>
          <p14:tracePt t="26532" x="2108200" y="3475038"/>
          <p14:tracePt t="26540" x="2133600" y="3484563"/>
          <p14:tracePt t="26548" x="2141538" y="3484563"/>
          <p14:tracePt t="26556" x="2159000" y="3484563"/>
          <p14:tracePt t="26564" x="2166938" y="3492500"/>
          <p14:tracePt t="26572" x="2174875" y="3492500"/>
          <p14:tracePt t="26588" x="2184400" y="3492500"/>
          <p14:tracePt t="26596" x="2192338" y="3492500"/>
          <p14:tracePt t="26612" x="2200275" y="3492500"/>
          <p14:tracePt t="26620" x="2209800" y="3492500"/>
          <p14:tracePt t="26644" x="2217738" y="3492500"/>
          <p14:tracePt t="26676" x="2227263" y="3484563"/>
          <p14:tracePt t="26684" x="2235200" y="3484563"/>
          <p14:tracePt t="26700" x="2243138" y="3475038"/>
          <p14:tracePt t="26708" x="2252663" y="3467100"/>
          <p14:tracePt t="26716" x="2260600" y="3467100"/>
          <p14:tracePt t="26724" x="2260600" y="3459163"/>
          <p14:tracePt t="26732" x="2278063" y="3459163"/>
          <p14:tracePt t="26740" x="2286000" y="3449638"/>
          <p14:tracePt t="26748" x="2286000" y="3441700"/>
          <p14:tracePt t="26756" x="2293938" y="3433763"/>
          <p14:tracePt t="26764" x="2311400" y="3433763"/>
          <p14:tracePt t="26772" x="2319338" y="3424238"/>
          <p14:tracePt t="26780" x="2319338" y="3416300"/>
          <p14:tracePt t="26796" x="2328863" y="3408363"/>
          <p14:tracePt t="26804" x="2336800" y="3408363"/>
          <p14:tracePt t="26812" x="2336800" y="3398838"/>
          <p14:tracePt t="26820" x="2354263" y="3390900"/>
          <p14:tracePt t="26828" x="2362200" y="3390900"/>
          <p14:tracePt t="26836" x="2371725" y="3382963"/>
          <p14:tracePt t="26852" x="2379663" y="3373438"/>
          <p14:tracePt t="26860" x="2387600" y="3373438"/>
          <p14:tracePt t="26868" x="2397125" y="3365500"/>
          <p14:tracePt t="26889" x="2413000" y="3365500"/>
          <p14:tracePt t="26894" x="2422525" y="3365500"/>
          <p14:tracePt t="26901" x="2430463" y="3365500"/>
          <p14:tracePt t="26925" x="2447925" y="3365500"/>
          <p14:tracePt t="26940" x="2455863" y="3365500"/>
          <p14:tracePt t="27084" x="2463800" y="3365500"/>
          <p14:tracePt t="27660" x="2473325" y="3365500"/>
          <p14:tracePt t="27676" x="2481263" y="3365500"/>
          <p14:tracePt t="27684" x="2489200" y="3365500"/>
          <p14:tracePt t="27700" x="2498725" y="3355975"/>
          <p14:tracePt t="27724" x="2498725" y="3348038"/>
          <p14:tracePt t="27748" x="2506663" y="3348038"/>
          <p14:tracePt t="28020" x="2524125" y="3348038"/>
          <p14:tracePt t="28028" x="2524125" y="3340100"/>
          <p14:tracePt t="28036" x="2541588" y="3340100"/>
          <p14:tracePt t="28044" x="2549525" y="3340100"/>
          <p14:tracePt t="28060" x="2557463" y="3340100"/>
          <p14:tracePt t="28068" x="2557463" y="3330575"/>
          <p14:tracePt t="28076" x="2566988" y="3330575"/>
          <p14:tracePt t="28100" x="2566988" y="3322638"/>
          <p14:tracePt t="28132" x="2574925" y="3322638"/>
          <p14:tracePt t="28148" x="2582863" y="3322638"/>
          <p14:tracePt t="28156" x="2582863" y="3314700"/>
          <p14:tracePt t="28165" x="2592388" y="3314700"/>
          <p14:tracePt t="28172" x="2592388" y="3305175"/>
          <p14:tracePt t="28205" x="2592388" y="3297238"/>
          <p14:tracePt t="28228" x="2600325" y="3297238"/>
          <p14:tracePt t="28244" x="2608263" y="3297238"/>
          <p14:tracePt t="28268" x="2608263" y="3289300"/>
          <p14:tracePt t="28300" x="2608263" y="3279775"/>
          <p14:tracePt t="28324" x="2617788" y="3279775"/>
          <p14:tracePt t="28340" x="2617788" y="3271838"/>
          <p14:tracePt t="28348" x="2625725" y="3271838"/>
          <p14:tracePt t="28364" x="2625725" y="3263900"/>
          <p14:tracePt t="28380" x="2625725" y="3254375"/>
          <p14:tracePt t="28388" x="2633663" y="3254375"/>
          <p14:tracePt t="28428" x="2633663" y="3246438"/>
          <p14:tracePt t="28436" x="2633663" y="3238500"/>
          <p14:tracePt t="28476" x="2633663" y="3228975"/>
          <p14:tracePt t="28492" x="2633663" y="3221038"/>
          <p14:tracePt t="28540" x="2633663" y="3211513"/>
          <p14:tracePt t="28580" x="2643188" y="3211513"/>
          <p14:tracePt t="28796" x="2651125" y="3203575"/>
          <p14:tracePt t="28884" x="2643188" y="3203575"/>
          <p14:tracePt t="28900" x="2633663" y="3203575"/>
          <p14:tracePt t="28908" x="2625725" y="3203575"/>
          <p14:tracePt t="28916" x="2617788" y="3203575"/>
          <p14:tracePt t="28924" x="2608263" y="3203575"/>
          <p14:tracePt t="28932" x="2592388" y="3203575"/>
          <p14:tracePt t="28940" x="2592388" y="3195638"/>
          <p14:tracePt t="28948" x="2582863" y="3195638"/>
          <p14:tracePt t="28956" x="2574925" y="3195638"/>
          <p14:tracePt t="28972" x="2566988" y="3186113"/>
          <p14:tracePt t="28980" x="2557463" y="3178175"/>
          <p14:tracePt t="29012" x="2557463" y="3170238"/>
          <p14:tracePt t="29052" x="2549525" y="3170238"/>
          <p14:tracePt t="29076" x="2532063" y="3170238"/>
          <p14:tracePt t="29084" x="2524125" y="3170238"/>
          <p14:tracePt t="29100" x="2516188" y="3170238"/>
          <p14:tracePt t="29108" x="2506663" y="3170238"/>
          <p14:tracePt t="29116" x="2498725" y="3170238"/>
          <p14:tracePt t="29124" x="2489200" y="3170238"/>
          <p14:tracePt t="29132" x="2481263" y="3170238"/>
          <p14:tracePt t="29140" x="2473325" y="3170238"/>
          <p14:tracePt t="29148" x="2455863" y="3170238"/>
          <p14:tracePt t="29164" x="2447925" y="3170238"/>
          <p14:tracePt t="29172" x="2438400" y="3170238"/>
          <p14:tracePt t="29180" x="2430463" y="3186113"/>
          <p14:tracePt t="29444" x="2422525" y="3186113"/>
          <p14:tracePt t="29460" x="2413000" y="3186113"/>
          <p14:tracePt t="29468" x="2405063" y="3186113"/>
          <p14:tracePt t="29476" x="2397125" y="3186113"/>
          <p14:tracePt t="29484" x="2387600" y="3195638"/>
          <p14:tracePt t="29492" x="2379663" y="3195638"/>
          <p14:tracePt t="29500" x="2371725" y="3195638"/>
          <p14:tracePt t="29508" x="2362200" y="3195638"/>
          <p14:tracePt t="29516" x="2354263" y="3195638"/>
          <p14:tracePt t="29524" x="2336800" y="3195638"/>
          <p14:tracePt t="29541" x="2328863" y="3195638"/>
          <p14:tracePt t="29549" x="2319338" y="3195638"/>
          <p14:tracePt t="29557" x="2311400" y="3195638"/>
          <p14:tracePt t="29596" x="2303463" y="3195638"/>
          <p14:tracePt t="29604" x="2293938" y="3195638"/>
          <p14:tracePt t="29652" x="2286000" y="3195638"/>
          <p14:tracePt t="29660" x="2278063" y="3195638"/>
          <p14:tracePt t="29684" x="2268538" y="3195638"/>
          <p14:tracePt t="29692" x="2260600" y="3195638"/>
          <p14:tracePt t="29700" x="2243138" y="3195638"/>
          <p14:tracePt t="29708" x="2235200" y="3195638"/>
          <p14:tracePt t="29724" x="2209800" y="3195638"/>
          <p14:tracePt t="29732" x="2209800" y="3203575"/>
          <p14:tracePt t="29740" x="2200275" y="3211513"/>
          <p14:tracePt t="29756" x="2184400" y="3221038"/>
          <p14:tracePt t="29780" x="2192338" y="3221038"/>
          <p14:tracePt t="29788" x="2166938" y="3221038"/>
          <p14:tracePt t="29836" x="2174875" y="3221038"/>
          <p14:tracePt t="29844" x="2184400" y="3221038"/>
          <p14:tracePt t="29852" x="2209800" y="3221038"/>
          <p14:tracePt t="29860" x="2227263" y="3221038"/>
          <p14:tracePt t="29869" x="2243138" y="3211513"/>
          <p14:tracePt t="29876" x="2260600" y="3211513"/>
          <p14:tracePt t="29884" x="2286000" y="3203575"/>
          <p14:tracePt t="29892" x="2311400" y="3186113"/>
          <p14:tracePt t="29900" x="2344738" y="3170238"/>
          <p14:tracePt t="29908" x="2387600" y="3152775"/>
          <p14:tracePt t="29916" x="2438400" y="3135313"/>
          <p14:tracePt t="29924" x="2489200" y="3101975"/>
          <p14:tracePt t="29932" x="2524125" y="3059113"/>
          <p14:tracePt t="29940" x="2600325" y="3016250"/>
          <p14:tracePt t="29948" x="2651125" y="2982913"/>
          <p14:tracePt t="29956" x="2701925" y="2932113"/>
          <p14:tracePt t="29964" x="2770188" y="2906713"/>
          <p14:tracePt t="29972" x="2830513" y="2871788"/>
          <p14:tracePt t="29980" x="2922588" y="2838450"/>
          <p14:tracePt t="29988" x="2974975" y="2795588"/>
          <p14:tracePt t="29996" x="3059113" y="2752725"/>
          <p14:tracePt t="30004" x="3127375" y="2719388"/>
          <p14:tracePt t="30012" x="3203575" y="2676525"/>
          <p14:tracePt t="30020" x="3263900" y="2660650"/>
          <p14:tracePt t="30028" x="3340100" y="2625725"/>
          <p14:tracePt t="30036" x="3382963" y="2608263"/>
          <p14:tracePt t="30044" x="3467100" y="2557463"/>
          <p14:tracePt t="30052" x="3509963" y="2541588"/>
          <p14:tracePt t="30060" x="3568700" y="2524125"/>
          <p14:tracePt t="30068" x="3662363" y="2473325"/>
          <p14:tracePt t="30076" x="3722688" y="2447925"/>
          <p14:tracePt t="30087" x="3798888" y="2405063"/>
          <p14:tracePt t="30092" x="3875088" y="2379663"/>
          <p14:tracePt t="30100" x="3943350" y="2344738"/>
          <p14:tracePt t="30108" x="3986213" y="2328863"/>
          <p14:tracePt t="30116" x="4079875" y="2293938"/>
          <p14:tracePt t="30124" x="4138613" y="2278063"/>
          <p14:tracePt t="30132" x="4197350" y="2243138"/>
          <p14:tracePt t="30140" x="4265613" y="2227263"/>
          <p14:tracePt t="30148" x="4325938" y="2200275"/>
          <p14:tracePt t="30156" x="4402138" y="2184400"/>
          <p14:tracePt t="30164" x="4445000" y="2159000"/>
          <p14:tracePt t="30172" x="4495800" y="2141538"/>
          <p14:tracePt t="30180" x="4529138" y="2124075"/>
          <p14:tracePt t="30188" x="4564063" y="2116138"/>
          <p14:tracePt t="30196" x="4614863" y="2090738"/>
          <p14:tracePt t="30204" x="4665663" y="2047875"/>
          <p14:tracePt t="30212" x="4699000" y="2022475"/>
          <p14:tracePt t="30220" x="4733925" y="1989138"/>
          <p14:tracePt t="30228" x="4784725" y="1954213"/>
          <p14:tracePt t="30236" x="4810125" y="1938338"/>
          <p14:tracePt t="30244" x="4835525" y="1920875"/>
          <p14:tracePt t="30252" x="4860925" y="1903413"/>
          <p14:tracePt t="30260" x="4868863" y="1895475"/>
          <p14:tracePt t="30268" x="4886325" y="1878013"/>
          <p14:tracePt t="30276" x="4894263" y="1878013"/>
          <p14:tracePt t="30285" x="4911725" y="1860550"/>
          <p14:tracePt t="30292" x="4911725" y="1852613"/>
          <p14:tracePt t="30300" x="4929188" y="1852613"/>
          <p14:tracePt t="30308" x="4937125" y="1844675"/>
          <p14:tracePt t="30316" x="4937125" y="1827213"/>
          <p14:tracePt t="30324" x="4954588" y="1809750"/>
          <p14:tracePt t="30332" x="4972050" y="1801813"/>
          <p14:tracePt t="30340" x="5013325" y="1766888"/>
          <p14:tracePt t="30348" x="5048250" y="1751013"/>
          <p14:tracePt t="30356" x="5099050" y="1725613"/>
          <p14:tracePt t="30364" x="5149850" y="1708150"/>
          <p14:tracePt t="30372" x="5200650" y="1665288"/>
          <p14:tracePt t="30380" x="5235575" y="1649413"/>
          <p14:tracePt t="30388" x="5276850" y="1606550"/>
          <p14:tracePt t="30396" x="5286375" y="1581150"/>
          <p14:tracePt t="30404" x="5302250" y="1563688"/>
          <p14:tracePt t="30412" x="5319713" y="1538288"/>
          <p14:tracePt t="30420" x="5327650" y="1520825"/>
          <p14:tracePt t="30428" x="5337175" y="1495425"/>
          <p14:tracePt t="30444" x="5337175" y="1487488"/>
          <p14:tracePt t="30452" x="5337175" y="1477963"/>
          <p14:tracePt t="30460" x="5345113" y="1477963"/>
          <p14:tracePt t="30532" x="5345113" y="1487488"/>
          <p14:tracePt t="30548" x="5345113" y="1495425"/>
          <p14:tracePt t="30604" x="5345113" y="1504950"/>
          <p14:tracePt t="30620" x="5345113" y="1512888"/>
          <p14:tracePt t="30644" x="5345113" y="1520825"/>
          <p14:tracePt t="30852" x="5345113" y="1530350"/>
          <p14:tracePt t="30877" x="5353050" y="1530350"/>
          <p14:tracePt t="30886" x="5362575" y="1530350"/>
          <p14:tracePt t="30892" x="5370513" y="1538288"/>
          <p14:tracePt t="30901" x="5387975" y="1546225"/>
          <p14:tracePt t="30908" x="5405438" y="1555750"/>
          <p14:tracePt t="30916" x="5405438" y="1563688"/>
          <p14:tracePt t="30924" x="5430838" y="1563688"/>
          <p14:tracePt t="30932" x="5446713" y="1563688"/>
          <p14:tracePt t="30940" x="5456238" y="1571625"/>
          <p14:tracePt t="30948" x="5472113" y="1581150"/>
          <p14:tracePt t="30956" x="5489575" y="1597025"/>
          <p14:tracePt t="30964" x="5497513" y="1606550"/>
          <p14:tracePt t="30972" x="5507038" y="1606550"/>
          <p14:tracePt t="30980" x="5524500" y="1614488"/>
          <p14:tracePt t="30996" x="5532438" y="1622425"/>
          <p14:tracePt t="31004" x="5540375" y="1631950"/>
          <p14:tracePt t="31012" x="5549900" y="1631950"/>
          <p14:tracePt t="31028" x="5557838" y="1639888"/>
          <p14:tracePt t="31036" x="5565775" y="1649413"/>
          <p14:tracePt t="31052" x="5575300" y="1657350"/>
          <p14:tracePt t="31060" x="5583238" y="1657350"/>
          <p14:tracePt t="31068" x="5591175" y="1665288"/>
          <p14:tracePt t="31076" x="5591175" y="1674813"/>
          <p14:tracePt t="31084" x="5600700" y="1674813"/>
          <p14:tracePt t="31092" x="5608638" y="1674813"/>
          <p14:tracePt t="31100" x="5608638" y="1682750"/>
          <p14:tracePt t="31108" x="5626100" y="1690688"/>
          <p14:tracePt t="31116" x="5634038" y="1700213"/>
          <p14:tracePt t="31124" x="5641975" y="1708150"/>
          <p14:tracePt t="31132" x="5659438" y="1716088"/>
          <p14:tracePt t="31140" x="5668963" y="1725613"/>
          <p14:tracePt t="31148" x="5676900" y="1733550"/>
          <p14:tracePt t="31156" x="5684838" y="1733550"/>
          <p14:tracePt t="31164" x="5702300" y="1733550"/>
          <p14:tracePt t="31172" x="5710238" y="1741488"/>
          <p14:tracePt t="31180" x="5719763" y="1741488"/>
          <p14:tracePt t="31188" x="5727700" y="1751013"/>
          <p14:tracePt t="31196" x="5735638" y="1758950"/>
          <p14:tracePt t="31204" x="5745163" y="1758950"/>
          <p14:tracePt t="31212" x="5753100" y="1758950"/>
          <p14:tracePt t="31220" x="5761038" y="1758950"/>
          <p14:tracePt t="31228" x="5778500" y="1766888"/>
          <p14:tracePt t="31236" x="5788025" y="1766888"/>
          <p14:tracePt t="31244" x="5788025" y="1776413"/>
          <p14:tracePt t="31252" x="5803900" y="1776413"/>
          <p14:tracePt t="31260" x="5813425" y="1776413"/>
          <p14:tracePt t="31268" x="5821363" y="1784350"/>
          <p14:tracePt t="31284" x="5829300" y="1784350"/>
          <p14:tracePt t="31292" x="5838825" y="1784350"/>
          <p14:tracePt t="31308" x="5846763" y="1784350"/>
          <p14:tracePt t="31316" x="5854700" y="1784350"/>
          <p14:tracePt t="31340" x="5864225" y="1784350"/>
          <p14:tracePt t="31348" x="5872163" y="1784350"/>
          <p14:tracePt t="31380" x="5880100" y="1784350"/>
          <p14:tracePt t="31396" x="5889625" y="1784350"/>
          <p14:tracePt t="31404" x="5897563" y="1784350"/>
          <p14:tracePt t="31420" x="5905500" y="1784350"/>
          <p14:tracePt t="31428" x="5915025" y="1784350"/>
          <p14:tracePt t="31444" x="5922963" y="1784350"/>
          <p14:tracePt t="31452" x="5932488" y="1784350"/>
          <p14:tracePt t="31460" x="5940425" y="1784350"/>
          <p14:tracePt t="31476" x="5948363" y="1784350"/>
          <p14:tracePt t="31484" x="5957888" y="1784350"/>
          <p14:tracePt t="31492" x="5957888" y="1776413"/>
          <p14:tracePt t="31500" x="5965825" y="1776413"/>
          <p14:tracePt t="31508" x="5973763" y="1766888"/>
          <p14:tracePt t="31516" x="5983288" y="1758950"/>
          <p14:tracePt t="31524" x="5983288" y="1751013"/>
          <p14:tracePt t="31532" x="5999163" y="1751013"/>
          <p14:tracePt t="31540" x="5999163" y="1741488"/>
          <p14:tracePt t="31548" x="6008688" y="1741488"/>
          <p14:tracePt t="31556" x="6008688" y="1733550"/>
          <p14:tracePt t="31564" x="6016625" y="1733550"/>
          <p14:tracePt t="31572" x="6024563" y="1733550"/>
          <p14:tracePt t="31580" x="6024563" y="1725613"/>
          <p14:tracePt t="31588" x="6034088" y="1708150"/>
          <p14:tracePt t="31596" x="6042025" y="1708150"/>
          <p14:tracePt t="31604" x="6042025" y="1690688"/>
          <p14:tracePt t="31612" x="6042025" y="1682750"/>
          <p14:tracePt t="31628" x="6042025" y="1657350"/>
          <p14:tracePt t="31636" x="6042025" y="1649413"/>
          <p14:tracePt t="31644" x="6042025" y="1614488"/>
          <p14:tracePt t="31652" x="6042025" y="1597025"/>
          <p14:tracePt t="31660" x="6042025" y="1589088"/>
          <p14:tracePt t="31668" x="6042025" y="1563688"/>
          <p14:tracePt t="31676" x="6042025" y="1538288"/>
          <p14:tracePt t="31684" x="6024563" y="1512888"/>
          <p14:tracePt t="31692" x="6016625" y="1504950"/>
          <p14:tracePt t="31700" x="6008688" y="1487488"/>
          <p14:tracePt t="31708" x="6008688" y="1470025"/>
          <p14:tracePt t="31717" x="5999163" y="1452563"/>
          <p14:tracePt t="31724" x="5991225" y="1444625"/>
          <p14:tracePt t="31732" x="5973763" y="1427163"/>
          <p14:tracePt t="31740" x="5965825" y="1419225"/>
          <p14:tracePt t="31748" x="5948363" y="1419225"/>
          <p14:tracePt t="31756" x="5932488" y="1411288"/>
          <p14:tracePt t="31764" x="5922963" y="1401763"/>
          <p14:tracePt t="31772" x="5905500" y="1401763"/>
          <p14:tracePt t="31780" x="5889625" y="1401763"/>
          <p14:tracePt t="31788" x="5880100" y="1401763"/>
          <p14:tracePt t="31796" x="5854700" y="1401763"/>
          <p14:tracePt t="31804" x="5838825" y="1401763"/>
          <p14:tracePt t="31812" x="5803900" y="1401763"/>
          <p14:tracePt t="31820" x="5778500" y="1401763"/>
          <p14:tracePt t="31828" x="5745163" y="1401763"/>
          <p14:tracePt t="31836" x="5727700" y="1411288"/>
          <p14:tracePt t="31844" x="5694363" y="1427163"/>
          <p14:tracePt t="31852" x="5668963" y="1436688"/>
          <p14:tracePt t="31860" x="5616575" y="1462088"/>
          <p14:tracePt t="31868" x="5608638" y="1477963"/>
          <p14:tracePt t="31884" x="5583238" y="1504950"/>
          <p14:tracePt t="31892" x="5575300" y="1520825"/>
          <p14:tracePt t="31900" x="5575300" y="1538288"/>
          <p14:tracePt t="31908" x="5565775" y="1555750"/>
          <p14:tracePt t="31917" x="5565775" y="1571625"/>
          <p14:tracePt t="31924" x="5565775" y="1581150"/>
          <p14:tracePt t="31932" x="5565775" y="1597025"/>
          <p14:tracePt t="31940" x="5575300" y="1614488"/>
          <p14:tracePt t="31948" x="5591175" y="1631950"/>
          <p14:tracePt t="31956" x="5616575" y="1649413"/>
          <p14:tracePt t="31964" x="5626100" y="1657350"/>
          <p14:tracePt t="31972" x="5651500" y="1674813"/>
          <p14:tracePt t="31980" x="5668963" y="1682750"/>
          <p14:tracePt t="31988" x="5694363" y="1690688"/>
          <p14:tracePt t="31996" x="5702300" y="1690688"/>
          <p14:tracePt t="32004" x="5727700" y="1690688"/>
          <p14:tracePt t="32012" x="5745163" y="1690688"/>
          <p14:tracePt t="32020" x="5770563" y="1690688"/>
          <p14:tracePt t="32028" x="5788025" y="1690688"/>
          <p14:tracePt t="32036" x="5803900" y="1690688"/>
          <p14:tracePt t="32044" x="5829300" y="1690688"/>
          <p14:tracePt t="32052" x="5846763" y="1690688"/>
          <p14:tracePt t="32060" x="5872163" y="1674813"/>
          <p14:tracePt t="32068" x="5880100" y="1665288"/>
          <p14:tracePt t="32076" x="5897563" y="1665288"/>
          <p14:tracePt t="32084" x="5922963" y="1657350"/>
          <p14:tracePt t="32092" x="5940425" y="1639888"/>
          <p14:tracePt t="32100" x="5940425" y="1622425"/>
          <p14:tracePt t="32108" x="5948363" y="1614488"/>
          <p14:tracePt t="32116" x="5957888" y="1614488"/>
          <p14:tracePt t="32124" x="5965825" y="1606550"/>
          <p14:tracePt t="32132" x="5965825" y="1597025"/>
          <p14:tracePt t="32140" x="5965825" y="1589088"/>
          <p14:tracePt t="32148" x="5965825" y="1581150"/>
          <p14:tracePt t="32156" x="5965825" y="1571625"/>
          <p14:tracePt t="32180" x="5965825" y="1563688"/>
          <p14:tracePt t="32196" x="5957888" y="1555750"/>
          <p14:tracePt t="32212" x="5948363" y="1555750"/>
          <p14:tracePt t="32244" x="5940425" y="1555750"/>
          <p14:tracePt t="32252" x="5932488" y="1555750"/>
          <p14:tracePt t="32364" x="5922963" y="1555750"/>
          <p14:tracePt t="32372" x="5915025" y="1555750"/>
          <p14:tracePt t="32452" x="5905500" y="1555750"/>
          <p14:tracePt t="32485" x="5897563" y="1563688"/>
          <p14:tracePt t="32493" x="5889625" y="1563688"/>
          <p14:tracePt t="32509" x="5880100" y="1563688"/>
          <p14:tracePt t="32524" x="5872163" y="1563688"/>
          <p14:tracePt t="32532" x="5864225" y="1563688"/>
          <p14:tracePt t="32556" x="5846763" y="1563688"/>
          <p14:tracePt t="32564" x="5846763" y="1571625"/>
          <p14:tracePt t="32572" x="5838825" y="1571625"/>
          <p14:tracePt t="32580" x="5829300" y="1581150"/>
          <p14:tracePt t="32588" x="5821363" y="1581150"/>
          <p14:tracePt t="32596" x="5813425" y="1589088"/>
          <p14:tracePt t="32604" x="5803900" y="1597025"/>
          <p14:tracePt t="32612" x="5788025" y="1606550"/>
          <p14:tracePt t="32620" x="5788025" y="1614488"/>
          <p14:tracePt t="32628" x="5778500" y="1622425"/>
          <p14:tracePt t="32636" x="5770563" y="1639888"/>
          <p14:tracePt t="32644" x="5761038" y="1649413"/>
          <p14:tracePt t="32652" x="5761038" y="1657350"/>
          <p14:tracePt t="32660" x="5761038" y="1674813"/>
          <p14:tracePt t="32676" x="5761038" y="1682750"/>
          <p14:tracePt t="32684" x="5761038" y="1690688"/>
          <p14:tracePt t="32692" x="5770563" y="1700213"/>
          <p14:tracePt t="32700" x="5778500" y="1708150"/>
          <p14:tracePt t="32708" x="5788025" y="1708150"/>
          <p14:tracePt t="32716" x="5803900" y="1716088"/>
          <p14:tracePt t="32724" x="5821363" y="1725613"/>
          <p14:tracePt t="32740" x="5829300" y="1725613"/>
          <p14:tracePt t="32748" x="5846763" y="1725613"/>
          <p14:tracePt t="32764" x="5854700" y="1725613"/>
          <p14:tracePt t="32772" x="5864225" y="1725613"/>
          <p14:tracePt t="32780" x="5872163" y="1725613"/>
          <p14:tracePt t="32788" x="5880100" y="1716088"/>
          <p14:tracePt t="32796" x="5897563" y="1716088"/>
          <p14:tracePt t="32804" x="5905500" y="1708150"/>
          <p14:tracePt t="32812" x="5922963" y="1690688"/>
          <p14:tracePt t="32820" x="5940425" y="1674813"/>
          <p14:tracePt t="32828" x="5948363" y="1665288"/>
          <p14:tracePt t="32836" x="5957888" y="1649413"/>
          <p14:tracePt t="32844" x="5957888" y="1631950"/>
          <p14:tracePt t="32852" x="5965825" y="1614488"/>
          <p14:tracePt t="32860" x="5973763" y="1606550"/>
          <p14:tracePt t="32868" x="5973763" y="1581150"/>
          <p14:tracePt t="32876" x="5973763" y="1563688"/>
          <p14:tracePt t="32884" x="5973763" y="1546225"/>
          <p14:tracePt t="32892" x="5973763" y="1530350"/>
          <p14:tracePt t="32900" x="5973763" y="1504950"/>
          <p14:tracePt t="32908" x="5965825" y="1504950"/>
          <p14:tracePt t="32916" x="5948363" y="1487488"/>
          <p14:tracePt t="32924" x="5940425" y="1470025"/>
          <p14:tracePt t="32932" x="5922963" y="1462088"/>
          <p14:tracePt t="32950" x="5889625" y="1444625"/>
          <p14:tracePt t="32956" x="5872163" y="1444625"/>
          <p14:tracePt t="32964" x="5854700" y="1444625"/>
          <p14:tracePt t="32972" x="5846763" y="1444625"/>
          <p14:tracePt t="32980" x="5821363" y="1436688"/>
          <p14:tracePt t="32988" x="5803900" y="1436688"/>
          <p14:tracePt t="32996" x="5788025" y="1436688"/>
          <p14:tracePt t="33004" x="5770563" y="1436688"/>
          <p14:tracePt t="33012" x="5753100" y="1436688"/>
          <p14:tracePt t="33020" x="5745163" y="1436688"/>
          <p14:tracePt t="33028" x="5719763" y="1436688"/>
          <p14:tracePt t="33036" x="5710238" y="1436688"/>
          <p14:tracePt t="33044" x="5702300" y="1436688"/>
          <p14:tracePt t="33052" x="5694363" y="1444625"/>
          <p14:tracePt t="33060" x="5684838" y="1452563"/>
          <p14:tracePt t="33068" x="5676900" y="1452563"/>
          <p14:tracePt t="33076" x="5668963" y="1462088"/>
          <p14:tracePt t="33084" x="5668963" y="1477963"/>
          <p14:tracePt t="33100" x="5668963" y="1487488"/>
          <p14:tracePt t="33108" x="5668963" y="1495425"/>
          <p14:tracePt t="33116" x="5668963" y="1504950"/>
          <p14:tracePt t="33132" x="5668963" y="1512888"/>
          <p14:tracePt t="33140" x="5676900" y="1520825"/>
          <p14:tracePt t="33148" x="5694363" y="1530350"/>
          <p14:tracePt t="33156" x="5710238" y="1530350"/>
          <p14:tracePt t="33164" x="5727700" y="1530350"/>
          <p14:tracePt t="33172" x="5745163" y="1538288"/>
          <p14:tracePt t="33180" x="5753100" y="1546225"/>
          <p14:tracePt t="33188" x="5761038" y="1546225"/>
          <p14:tracePt t="33196" x="5770563" y="1555750"/>
          <p14:tracePt t="33204" x="5778500" y="1555750"/>
          <p14:tracePt t="33212" x="5788025" y="1563688"/>
          <p14:tracePt t="33220" x="5795963" y="1563688"/>
          <p14:tracePt t="33236" x="5803900" y="1563688"/>
          <p14:tracePt t="33244" x="5821363" y="1563688"/>
          <p14:tracePt t="33260" x="5829300" y="1563688"/>
          <p14:tracePt t="33276" x="5838825" y="1563688"/>
          <p14:tracePt t="33284" x="5838825" y="1555750"/>
          <p14:tracePt t="33308" x="5838825" y="1546225"/>
          <p14:tracePt t="33332" x="5838825" y="1538288"/>
          <p14:tracePt t="33340" x="5838825" y="1530350"/>
          <p14:tracePt t="33372" x="5838825" y="1520825"/>
          <p14:tracePt t="33428" x="5829300" y="1520825"/>
          <p14:tracePt t="33557" x="5829300" y="1530350"/>
          <p14:tracePt t="33596" x="5829300" y="1538288"/>
          <p14:tracePt t="33604" x="5838825" y="1538288"/>
          <p14:tracePt t="33620" x="5846763" y="1538288"/>
          <p14:tracePt t="33652" x="5854700" y="1538288"/>
          <p14:tracePt t="33660" x="5846763" y="1546225"/>
          <p14:tracePt t="33668" x="5846763" y="1555750"/>
          <p14:tracePt t="33676" x="5838825" y="1555750"/>
          <p14:tracePt t="33684" x="5829300" y="1563688"/>
          <p14:tracePt t="33692" x="5821363" y="1571625"/>
          <p14:tracePt t="33700" x="5795963" y="1571625"/>
          <p14:tracePt t="33708" x="5788025" y="1571625"/>
          <p14:tracePt t="33932" x="5788025" y="1581150"/>
          <p14:tracePt t="33948" x="5761038" y="1571625"/>
          <p14:tracePt t="33996" x="5770563" y="1571625"/>
          <p14:tracePt t="34004" x="5778500" y="1571625"/>
          <p14:tracePt t="34012" x="5795963" y="1571625"/>
          <p14:tracePt t="34020" x="5821363" y="1571625"/>
          <p14:tracePt t="34028" x="5846763" y="1571625"/>
          <p14:tracePt t="34036" x="5889625" y="1571625"/>
          <p14:tracePt t="34045" x="5940425" y="1571625"/>
          <p14:tracePt t="34053" x="5991225" y="1571625"/>
          <p14:tracePt t="34061" x="6049963" y="1571625"/>
          <p14:tracePt t="34069" x="6084888" y="1571625"/>
          <p14:tracePt t="34077" x="6118225" y="1571625"/>
          <p14:tracePt t="34086" x="6135688" y="1571625"/>
          <p14:tracePt t="34093" x="6153150" y="1571625"/>
          <p14:tracePt t="34100" x="6161088" y="1571625"/>
          <p14:tracePt t="34108" x="6178550" y="1571625"/>
          <p14:tracePt t="34116" x="6186488" y="1571625"/>
          <p14:tracePt t="34124" x="6194425" y="1555750"/>
          <p14:tracePt t="34140" x="6194425" y="1538288"/>
          <p14:tracePt t="34148" x="6186488" y="1520825"/>
          <p14:tracePt t="34156" x="6169025" y="1495425"/>
          <p14:tracePt t="34165" x="6127750" y="1470025"/>
          <p14:tracePt t="34172" x="6102350" y="1444625"/>
          <p14:tracePt t="34180" x="6049963" y="1427163"/>
          <p14:tracePt t="34188" x="5999163" y="1411288"/>
          <p14:tracePt t="34196" x="5965825" y="1393825"/>
          <p14:tracePt t="34204" x="5932488" y="1385888"/>
          <p14:tracePt t="34212" x="5915025" y="1385888"/>
          <p14:tracePt t="34220" x="5897563" y="1385888"/>
          <p14:tracePt t="34228" x="5889625" y="1385888"/>
          <p14:tracePt t="34236" x="5864225" y="1385888"/>
          <p14:tracePt t="34244" x="5854700" y="1385888"/>
          <p14:tracePt t="34252" x="5846763" y="1393825"/>
          <p14:tracePt t="34260" x="5838825" y="1419225"/>
          <p14:tracePt t="34268" x="5838825" y="1436688"/>
          <p14:tracePt t="34276" x="5838825" y="1462088"/>
          <p14:tracePt t="34284" x="5838825" y="1487488"/>
          <p14:tracePt t="34292" x="5838825" y="1512888"/>
          <p14:tracePt t="34300" x="5854700" y="1546225"/>
          <p14:tracePt t="34308" x="5880100" y="1563688"/>
          <p14:tracePt t="34316" x="5905500" y="1581150"/>
          <p14:tracePt t="34324" x="5948363" y="1597025"/>
          <p14:tracePt t="34333" x="5983288" y="1622425"/>
          <p14:tracePt t="34340" x="6042025" y="1631950"/>
          <p14:tracePt t="34348" x="6076950" y="1631950"/>
          <p14:tracePt t="34356" x="6110288" y="1631950"/>
          <p14:tracePt t="34365" x="6135688" y="1631950"/>
          <p14:tracePt t="34372" x="6153150" y="1631950"/>
          <p14:tracePt t="34380" x="6186488" y="1622425"/>
          <p14:tracePt t="34388" x="6203950" y="1614488"/>
          <p14:tracePt t="34396" x="6211888" y="1597025"/>
          <p14:tracePt t="34404" x="6221413" y="1581150"/>
          <p14:tracePt t="34412" x="6221413" y="1563688"/>
          <p14:tracePt t="34420" x="6221413" y="1546225"/>
          <p14:tracePt t="34428" x="6211888" y="1520825"/>
          <p14:tracePt t="34436" x="6194425" y="1512888"/>
          <p14:tracePt t="34444" x="6169025" y="1495425"/>
          <p14:tracePt t="34452" x="6135688" y="1487488"/>
          <p14:tracePt t="34460" x="6118225" y="1470025"/>
          <p14:tracePt t="34468" x="6076950" y="1470025"/>
          <p14:tracePt t="34476" x="6049963" y="1470025"/>
          <p14:tracePt t="34484" x="6016625" y="1470025"/>
          <p14:tracePt t="34492" x="6008688" y="1470025"/>
          <p14:tracePt t="34500" x="5983288" y="1477963"/>
          <p14:tracePt t="34508" x="5965825" y="1487488"/>
          <p14:tracePt t="34516" x="5940425" y="1495425"/>
          <p14:tracePt t="34524" x="5915025" y="1520825"/>
          <p14:tracePt t="34532" x="5915025" y="1538288"/>
          <p14:tracePt t="34540" x="5897563" y="1563688"/>
          <p14:tracePt t="34548" x="5897563" y="1571625"/>
          <p14:tracePt t="34556" x="5897563" y="1581150"/>
          <p14:tracePt t="34564" x="5897563" y="1589088"/>
          <p14:tracePt t="34572" x="5905500" y="1597025"/>
          <p14:tracePt t="34580" x="5922963" y="1597025"/>
          <p14:tracePt t="34588" x="5932488" y="1597025"/>
          <p14:tracePt t="34596" x="5957888" y="1597025"/>
          <p14:tracePt t="34604" x="5965825" y="1597025"/>
          <p14:tracePt t="34612" x="5991225" y="1597025"/>
          <p14:tracePt t="34620" x="6008688" y="1597025"/>
          <p14:tracePt t="34628" x="6024563" y="1589088"/>
          <p14:tracePt t="34636" x="6034088" y="1581150"/>
          <p14:tracePt t="34644" x="6049963" y="1571625"/>
          <p14:tracePt t="34652" x="6067425" y="1563688"/>
          <p14:tracePt t="34676" x="6076950" y="1555750"/>
          <p14:tracePt t="34684" x="6076950" y="1546225"/>
          <p14:tracePt t="34708" x="6067425" y="1538288"/>
          <p14:tracePt t="34716" x="6042025" y="1520825"/>
          <p14:tracePt t="34724" x="6016625" y="1520825"/>
          <p14:tracePt t="34732" x="5999163" y="1512888"/>
          <p14:tracePt t="34740" x="5973763" y="1512888"/>
          <p14:tracePt t="34748" x="5948363" y="1504950"/>
          <p14:tracePt t="34756" x="5932488" y="1504950"/>
          <p14:tracePt t="34764" x="5922963" y="1504950"/>
          <p14:tracePt t="34772" x="5905500" y="1495425"/>
          <p14:tracePt t="34788" x="5889625" y="1495425"/>
          <p14:tracePt t="34796" x="5880100" y="1495425"/>
          <p14:tracePt t="34812" x="5872163" y="1495425"/>
          <p14:tracePt t="34820" x="5864225" y="1495425"/>
          <p14:tracePt t="34828" x="5854700" y="1504950"/>
          <p14:tracePt t="34844" x="5854700" y="1520825"/>
          <p14:tracePt t="34852" x="5854700" y="1538288"/>
          <p14:tracePt t="34860" x="5854700" y="1546225"/>
          <p14:tracePt t="34868" x="5854700" y="1555750"/>
          <p14:tracePt t="34882" x="5854700" y="1563688"/>
          <p14:tracePt t="34884" x="5864225" y="1571625"/>
          <p14:tracePt t="34892" x="5872163" y="1581150"/>
          <p14:tracePt t="34900" x="5880100" y="1589088"/>
          <p14:tracePt t="34908" x="5889625" y="1589088"/>
          <p14:tracePt t="34916" x="5905500" y="1589088"/>
          <p14:tracePt t="34924" x="5922963" y="1589088"/>
          <p14:tracePt t="34932" x="5932488" y="1597025"/>
          <p14:tracePt t="34940" x="5940425" y="1597025"/>
          <p14:tracePt t="34948" x="5948363" y="1597025"/>
          <p14:tracePt t="35092" x="5948363" y="1606550"/>
          <p14:tracePt t="35116" x="5940425" y="1606550"/>
          <p14:tracePt t="35124" x="5932488" y="1606550"/>
          <p14:tracePt t="37092" x="5922963" y="1606550"/>
          <p14:tracePt t="37100" x="5915025" y="1606550"/>
          <p14:tracePt t="37108" x="5889625" y="1606550"/>
          <p14:tracePt t="37140" x="5880100" y="1606550"/>
          <p14:tracePt t="37148" x="5872163" y="1606550"/>
          <p14:tracePt t="37172" x="5864225" y="1606550"/>
          <p14:tracePt t="37180" x="5854700" y="1606550"/>
          <p14:tracePt t="37188" x="5846763" y="1606550"/>
          <p14:tracePt t="37196" x="5829300" y="1606550"/>
          <p14:tracePt t="37204" x="5813425" y="1606550"/>
          <p14:tracePt t="37244" x="5803900" y="1606550"/>
          <p14:tracePt t="37253" x="5795963" y="1606550"/>
          <p14:tracePt t="37262" x="5788025" y="1606550"/>
          <p14:tracePt t="37269" x="5770563" y="1606550"/>
          <p14:tracePt t="37277" x="5761038" y="1606550"/>
          <p14:tracePt t="37285" x="5745163" y="1606550"/>
          <p14:tracePt t="37293" x="5735638" y="1606550"/>
          <p14:tracePt t="37301" x="5719763" y="1606550"/>
          <p14:tracePt t="37309" x="5694363" y="1606550"/>
          <p14:tracePt t="37316" x="5684838" y="1606550"/>
          <p14:tracePt t="37324" x="5668963" y="1606550"/>
          <p14:tracePt t="37332" x="5651500" y="1606550"/>
          <p14:tracePt t="37340" x="5634038" y="1606550"/>
          <p14:tracePt t="37348" x="5626100" y="1597025"/>
          <p14:tracePt t="37356" x="5608638" y="1597025"/>
          <p14:tracePt t="37364" x="5591175" y="1589088"/>
          <p14:tracePt t="37372" x="5565775" y="1589088"/>
          <p14:tracePt t="37380" x="5557838" y="1589088"/>
          <p14:tracePt t="37412" x="5549900" y="1589088"/>
          <p14:tracePt t="37428" x="5540375" y="1589088"/>
          <p14:tracePt t="37460" x="5532438" y="1589088"/>
          <p14:tracePt t="37484" x="5524500" y="1589088"/>
          <p14:tracePt t="37500" x="5524500" y="1581150"/>
          <p14:tracePt t="37508" x="5514975" y="1581150"/>
          <p14:tracePt t="37516" x="5507038" y="1581150"/>
          <p14:tracePt t="37524" x="5497513" y="1571625"/>
          <p14:tracePt t="37540" x="5481638" y="1571625"/>
          <p14:tracePt t="37548" x="5472113" y="1571625"/>
          <p14:tracePt t="37556" x="5456238" y="1571625"/>
          <p14:tracePt t="37564" x="5446713" y="1571625"/>
          <p14:tracePt t="37572" x="5438775" y="1571625"/>
          <p14:tracePt t="37597" x="5430838" y="1571625"/>
          <p14:tracePt t="37692" x="5421313" y="1571625"/>
          <p14:tracePt t="37844" x="5413375" y="1571625"/>
          <p14:tracePt t="37989" x="5405438" y="1571625"/>
          <p14:tracePt t="38012" x="5395913" y="1571625"/>
          <p14:tracePt t="38020" x="5387975" y="1571625"/>
          <p14:tracePt t="38028" x="5380038" y="1571625"/>
          <p14:tracePt t="38060" x="5380038" y="1581150"/>
          <p14:tracePt t="38084" x="5370513" y="1581150"/>
          <p14:tracePt t="38100" x="5362575" y="1581150"/>
          <p14:tracePt t="38116" x="5353050" y="1581150"/>
          <p14:tracePt t="38124" x="5345113" y="1581150"/>
          <p14:tracePt t="38132" x="5337175" y="1581150"/>
          <p14:tracePt t="38148" x="5327650" y="1581150"/>
          <p14:tracePt t="38156" x="5319713" y="1581150"/>
          <p14:tracePt t="38180" x="5311775" y="1581150"/>
          <p14:tracePt t="38188" x="5311775" y="1589088"/>
          <p14:tracePt t="38204" x="5302250" y="1589088"/>
          <p14:tracePt t="38220" x="5294313" y="1597025"/>
          <p14:tracePt t="38317" x="5294313" y="1606550"/>
          <p14:tracePt t="38332" x="5286375" y="1606550"/>
          <p14:tracePt t="38364" x="5276850" y="1606550"/>
          <p14:tracePt t="38412" x="5276850" y="1614488"/>
          <p14:tracePt t="38900" x="5268913" y="1614488"/>
          <p14:tracePt t="38908" x="5251450" y="1622425"/>
          <p14:tracePt t="38916" x="5243513" y="1631950"/>
          <p14:tracePt t="38924" x="5218113" y="1639888"/>
          <p14:tracePt t="38933" x="5208588" y="1639888"/>
          <p14:tracePt t="38949" x="5200650" y="1639888"/>
          <p14:tracePt t="38973" x="5200650" y="1649413"/>
          <p14:tracePt t="38981" x="5183188" y="1657350"/>
          <p14:tracePt t="38989" x="5175250" y="1657350"/>
          <p14:tracePt t="38996" x="5157788" y="1665288"/>
          <p14:tracePt t="39004" x="5149850" y="1665288"/>
          <p14:tracePt t="39013" x="5141913" y="1665288"/>
          <p14:tracePt t="39020" x="5124450" y="1674813"/>
          <p14:tracePt t="39028" x="5099050" y="1682750"/>
          <p14:tracePt t="39036" x="5081588" y="1690688"/>
          <p14:tracePt t="39044" x="5064125" y="1700213"/>
          <p14:tracePt t="39052" x="5038725" y="1700213"/>
          <p14:tracePt t="39060" x="5013325" y="1708150"/>
          <p14:tracePt t="39068" x="5005388" y="1708150"/>
          <p14:tracePt t="39076" x="4979988" y="1716088"/>
          <p14:tracePt t="39084" x="4972050" y="1716088"/>
          <p14:tracePt t="39108" x="4962525" y="1716088"/>
          <p14:tracePt t="39116" x="4954588" y="1716088"/>
          <p14:tracePt t="39140" x="4946650" y="1725613"/>
          <p14:tracePt t="39156" x="4929188" y="1733550"/>
          <p14:tracePt t="39164" x="4919663" y="1733550"/>
          <p14:tracePt t="39172" x="4911725" y="1741488"/>
          <p14:tracePt t="39180" x="4894263" y="1751013"/>
          <p14:tracePt t="39188" x="4886325" y="1751013"/>
          <p14:tracePt t="39196" x="4878388" y="1751013"/>
          <p14:tracePt t="39204" x="4868863" y="1758950"/>
          <p14:tracePt t="39212" x="4860925" y="1758950"/>
          <p14:tracePt t="39220" x="4860925" y="1766888"/>
          <p14:tracePt t="39228" x="4852988" y="1766888"/>
          <p14:tracePt t="39236" x="4843463" y="1766888"/>
          <p14:tracePt t="39252" x="4843463" y="1776413"/>
          <p14:tracePt t="39260" x="4835525" y="1784350"/>
          <p14:tracePt t="39268" x="4827588" y="1784350"/>
          <p14:tracePt t="39284" x="4818063" y="1793875"/>
          <p14:tracePt t="39293" x="4810125" y="1809750"/>
          <p14:tracePt t="39301" x="4792663" y="1819275"/>
          <p14:tracePt t="39317" x="4792663" y="1827213"/>
          <p14:tracePt t="39324" x="4792663" y="1835150"/>
          <p14:tracePt t="39332" x="4784725" y="1835150"/>
          <p14:tracePt t="39348" x="4775200" y="1844675"/>
          <p14:tracePt t="39356" x="4775200" y="1852613"/>
          <p14:tracePt t="39364" x="4767263" y="1860550"/>
          <p14:tracePt t="39380" x="4767263" y="1870075"/>
          <p14:tracePt t="39388" x="4767263" y="1885950"/>
          <p14:tracePt t="39396" x="4759325" y="1885950"/>
          <p14:tracePt t="39404" x="4759325" y="1903413"/>
          <p14:tracePt t="39412" x="4741863" y="1928813"/>
          <p14:tracePt t="39428" x="4733925" y="1954213"/>
          <p14:tracePt t="39436" x="4733925" y="1963738"/>
          <p14:tracePt t="39444" x="4733925" y="1979613"/>
          <p14:tracePt t="39452" x="4733925" y="1997075"/>
          <p14:tracePt t="39460" x="4724400" y="2005013"/>
          <p14:tracePt t="39468" x="4724400" y="2014538"/>
          <p14:tracePt t="39476" x="4716463" y="2022475"/>
          <p14:tracePt t="39484" x="4716463" y="2030413"/>
          <p14:tracePt t="39492" x="4708525" y="2039938"/>
          <p14:tracePt t="39500" x="4708525" y="2047875"/>
          <p14:tracePt t="39508" x="4708525" y="2055813"/>
          <p14:tracePt t="39516" x="4708525" y="2073275"/>
          <p14:tracePt t="39532" x="4708525" y="2090738"/>
          <p14:tracePt t="39540" x="4708525" y="2108200"/>
          <p14:tracePt t="39548" x="4708525" y="2116138"/>
          <p14:tracePt t="39556" x="4708525" y="2124075"/>
          <p14:tracePt t="39564" x="4716463" y="2141538"/>
          <p14:tracePt t="39572" x="4724400" y="2141538"/>
          <p14:tracePt t="39580" x="4724400" y="2149475"/>
          <p14:tracePt t="39588" x="4724400" y="2159000"/>
          <p14:tracePt t="39596" x="4733925" y="2159000"/>
          <p14:tracePt t="39604" x="4741863" y="2159000"/>
          <p14:tracePt t="39621" x="4741863" y="2166938"/>
          <p14:tracePt t="39629" x="4749800" y="2174875"/>
          <p14:tracePt t="39647" x="4759325" y="2184400"/>
          <p14:tracePt t="39653" x="4767263" y="2192338"/>
          <p14:tracePt t="39663" x="4767263" y="2200275"/>
          <p14:tracePt t="39669" x="4784725" y="2200275"/>
          <p14:tracePt t="39678" x="4792663" y="2209800"/>
          <p14:tracePt t="39684" x="4792663" y="2217738"/>
          <p14:tracePt t="39692" x="4810125" y="2227263"/>
          <p14:tracePt t="39700" x="4827588" y="2227263"/>
          <p14:tracePt t="39708" x="4835525" y="2243138"/>
          <p14:tracePt t="39716" x="4852988" y="2252663"/>
          <p14:tracePt t="39724" x="4868863" y="2260600"/>
          <p14:tracePt t="39732" x="4878388" y="2278063"/>
          <p14:tracePt t="39740" x="4894263" y="2278063"/>
          <p14:tracePt t="39748" x="4919663" y="2286000"/>
          <p14:tracePt t="39756" x="4929188" y="2286000"/>
          <p14:tracePt t="39764" x="4937125" y="2293938"/>
          <p14:tracePt t="39772" x="4954588" y="2293938"/>
          <p14:tracePt t="39780" x="4962525" y="2303463"/>
          <p14:tracePt t="39788" x="4979988" y="2311400"/>
          <p14:tracePt t="39796" x="4997450" y="2319338"/>
          <p14:tracePt t="39804" x="5013325" y="2328863"/>
          <p14:tracePt t="39812" x="5030788" y="2328863"/>
          <p14:tracePt t="39820" x="5048250" y="2328863"/>
          <p14:tracePt t="39828" x="5064125" y="2336800"/>
          <p14:tracePt t="39836" x="5064125" y="2344738"/>
          <p14:tracePt t="39844" x="5091113" y="2354263"/>
          <p14:tracePt t="39852" x="5099050" y="2354263"/>
          <p14:tracePt t="39860" x="5106988" y="2354263"/>
          <p14:tracePt t="39868" x="5116513" y="2354263"/>
          <p14:tracePt t="39878" x="5124450" y="2354263"/>
          <p14:tracePt t="39884" x="5132388" y="2354263"/>
          <p14:tracePt t="39892" x="5141913" y="2354263"/>
          <p14:tracePt t="39900" x="5149850" y="2354263"/>
          <p14:tracePt t="39908" x="5157788" y="2354263"/>
          <p14:tracePt t="39916" x="5167313" y="2354263"/>
          <p14:tracePt t="39932" x="5175250" y="2354263"/>
          <p14:tracePt t="39940" x="5192713" y="2354263"/>
          <p14:tracePt t="39956" x="5192713" y="2344738"/>
          <p14:tracePt t="39964" x="5200650" y="2344738"/>
          <p14:tracePt t="39972" x="5218113" y="2336800"/>
          <p14:tracePt t="39981" x="5218113" y="2328863"/>
          <p14:tracePt t="39989" x="5218113" y="2319338"/>
          <p14:tracePt t="39997" x="5226050" y="2319338"/>
          <p14:tracePt t="40005" x="5235575" y="2311400"/>
          <p14:tracePt t="40012" x="5235575" y="2303463"/>
          <p14:tracePt t="40020" x="5243513" y="2293938"/>
          <p14:tracePt t="40028" x="5243513" y="2286000"/>
          <p14:tracePt t="40036" x="5243513" y="2268538"/>
          <p14:tracePt t="40044" x="5243513" y="2260600"/>
          <p14:tracePt t="40052" x="5251450" y="2243138"/>
          <p14:tracePt t="40060" x="5251450" y="2235200"/>
          <p14:tracePt t="40068" x="5251450" y="2217738"/>
          <p14:tracePt t="40076" x="5251450" y="2192338"/>
          <p14:tracePt t="40084" x="5251450" y="2184400"/>
          <p14:tracePt t="40092" x="5251450" y="2166938"/>
          <p14:tracePt t="40100" x="5251450" y="2149475"/>
          <p14:tracePt t="40116" x="5251450" y="2141538"/>
          <p14:tracePt t="40124" x="5251450" y="2133600"/>
          <p14:tracePt t="40132" x="5243513" y="2124075"/>
          <p14:tracePt t="40140" x="5235575" y="2116138"/>
          <p14:tracePt t="40148" x="5235575" y="2108200"/>
          <p14:tracePt t="40156" x="5226050" y="2108200"/>
          <p14:tracePt t="40164" x="5218113" y="2098675"/>
          <p14:tracePt t="40180" x="5208588" y="2090738"/>
          <p14:tracePt t="40220" x="5200650" y="2090738"/>
          <p14:tracePt t="40228" x="5192713" y="2090738"/>
          <p14:tracePt t="40236" x="5183188" y="2090738"/>
          <p14:tracePt t="40244" x="5175250" y="2090738"/>
          <p14:tracePt t="40252" x="5157788" y="2082800"/>
          <p14:tracePt t="40260" x="5141913" y="2082800"/>
          <p14:tracePt t="40268" x="5124450" y="2073275"/>
          <p14:tracePt t="40285" x="5116513" y="2073275"/>
          <p14:tracePt t="40294" x="5099050" y="2065338"/>
          <p14:tracePt t="40310" x="5064125" y="2065338"/>
          <p14:tracePt t="40317" x="5048250" y="2065338"/>
          <p14:tracePt t="40325" x="5022850" y="2065338"/>
          <p14:tracePt t="40334" x="4997450" y="2065338"/>
          <p14:tracePt t="40340" x="4987925" y="2065338"/>
          <p14:tracePt t="40348" x="4962525" y="2073275"/>
          <p14:tracePt t="40356" x="4937125" y="2073275"/>
          <p14:tracePt t="40364" x="4903788" y="2082800"/>
          <p14:tracePt t="40372" x="4878388" y="2090738"/>
          <p14:tracePt t="40380" x="4827588" y="2098675"/>
          <p14:tracePt t="40388" x="4818063" y="2098675"/>
          <p14:tracePt t="40396" x="4792663" y="2098675"/>
          <p14:tracePt t="40404" x="4775200" y="2108200"/>
          <p14:tracePt t="40412" x="4767263" y="2108200"/>
          <p14:tracePt t="40428" x="4767263" y="2116138"/>
          <p14:tracePt t="40436" x="4759325" y="2116138"/>
          <p14:tracePt t="40444" x="4759325" y="2124075"/>
          <p14:tracePt t="40460" x="4749800" y="2133600"/>
          <p14:tracePt t="40468" x="4749800" y="2141538"/>
          <p14:tracePt t="40484" x="4749800" y="2149475"/>
          <p14:tracePt t="40500" x="4749800" y="2159000"/>
          <p14:tracePt t="40524" x="4741863" y="2159000"/>
          <p14:tracePt t="40532" x="4741863" y="2166938"/>
          <p14:tracePt t="40724" x="4741863" y="2174875"/>
          <p14:tracePt t="40756" x="4733925" y="2174875"/>
          <p14:tracePt t="40780" x="4724400" y="2174875"/>
          <p14:tracePt t="40812" x="4724400" y="2184400"/>
          <p14:tracePt t="40844" x="4724400" y="2192338"/>
          <p14:tracePt t="40860" x="4724400" y="2200275"/>
          <p14:tracePt t="40868" x="4716463" y="2200275"/>
          <p14:tracePt t="40892" x="4708525" y="2200275"/>
          <p14:tracePt t="40900" x="4708525" y="2209800"/>
          <p14:tracePt t="40916" x="4699000" y="2209800"/>
          <p14:tracePt t="40924" x="4691063" y="2217738"/>
          <p14:tracePt t="40956" x="4683125" y="2217738"/>
          <p14:tracePt t="40965" x="4683125" y="2227263"/>
          <p14:tracePt t="40973" x="4673600" y="2227263"/>
          <p14:tracePt t="40981" x="4665663" y="2227263"/>
          <p14:tracePt t="40989" x="4665663" y="2235200"/>
          <p14:tracePt t="41022" x="4657725" y="2235200"/>
          <p14:tracePt t="41044" x="4648200" y="2235200"/>
          <p14:tracePt t="41052" x="4648200" y="2243138"/>
          <p14:tracePt t="41060" x="4640263" y="2252663"/>
          <p14:tracePt t="41068" x="4630738" y="2252663"/>
          <p14:tracePt t="41076" x="4622800" y="2260600"/>
          <p14:tracePt t="41100" x="4614863" y="2260600"/>
          <p14:tracePt t="41116" x="4605338" y="2268538"/>
          <p14:tracePt t="44100" x="4614863" y="2268538"/>
          <p14:tracePt t="44108" x="4622800" y="2268538"/>
          <p14:tracePt t="44116" x="4640263" y="2268538"/>
          <p14:tracePt t="44124" x="4648200" y="2268538"/>
          <p14:tracePt t="44132" x="4657725" y="2268538"/>
          <p14:tracePt t="44140" x="4665663" y="2278063"/>
          <p14:tracePt t="44148" x="4673600" y="2278063"/>
          <p14:tracePt t="44156" x="4691063" y="2278063"/>
          <p14:tracePt t="44164" x="4699000" y="2286000"/>
          <p14:tracePt t="44172" x="4708525" y="2286000"/>
          <p14:tracePt t="44180" x="4716463" y="2286000"/>
          <p14:tracePt t="44188" x="4724400" y="2286000"/>
          <p14:tracePt t="44196" x="4741863" y="2293938"/>
          <p14:tracePt t="44204" x="4759325" y="2293938"/>
          <p14:tracePt t="44212" x="4784725" y="2293938"/>
          <p14:tracePt t="44220" x="4843463" y="2311400"/>
          <p14:tracePt t="44228" x="4919663" y="2328863"/>
          <p14:tracePt t="44236" x="4987925" y="2336800"/>
          <p14:tracePt t="44244" x="5091113" y="2354263"/>
          <p14:tracePt t="44252" x="5175250" y="2371725"/>
          <p14:tracePt t="44260" x="5311775" y="2397125"/>
          <p14:tracePt t="44268" x="5380038" y="2405063"/>
          <p14:tracePt t="44276" x="5507038" y="2430463"/>
          <p14:tracePt t="44284" x="5583238" y="2438400"/>
          <p14:tracePt t="44292" x="5684838" y="2455863"/>
          <p14:tracePt t="44300" x="5753100" y="2473325"/>
          <p14:tracePt t="44308" x="5813425" y="2481263"/>
          <p14:tracePt t="44316" x="5905500" y="2489200"/>
          <p14:tracePt t="44324" x="5965825" y="2498725"/>
          <p14:tracePt t="44333" x="6024563" y="2524125"/>
          <p14:tracePt t="44341" x="6084888" y="2532063"/>
          <p14:tracePt t="44349" x="6153150" y="2541588"/>
          <p14:tracePt t="44358" x="6221413" y="2549525"/>
          <p14:tracePt t="44365" x="6288088" y="2557463"/>
          <p14:tracePt t="44374" x="6348413" y="2574925"/>
          <p14:tracePt t="44381" x="6399213" y="2582863"/>
          <p14:tracePt t="44389" x="6467475" y="2592388"/>
          <p14:tracePt t="44397" x="6500813" y="2600325"/>
          <p14:tracePt t="44404" x="6561138" y="2608263"/>
          <p14:tracePt t="44412" x="6586538" y="2617788"/>
          <p14:tracePt t="44420" x="6619875" y="2625725"/>
          <p14:tracePt t="44428" x="6637338" y="2625725"/>
          <p14:tracePt t="44436" x="6670675" y="2633663"/>
          <p14:tracePt t="44444" x="6688138" y="2633663"/>
          <p14:tracePt t="44452" x="6696075" y="2643188"/>
          <p14:tracePt t="44460" x="6721475" y="2651125"/>
          <p14:tracePt t="44468" x="6738938" y="2651125"/>
          <p14:tracePt t="44476" x="6764338" y="2660650"/>
          <p14:tracePt t="44484" x="6781800" y="2676525"/>
          <p14:tracePt t="44492" x="6815138" y="2686050"/>
          <p14:tracePt t="44500" x="6840538" y="2701925"/>
          <p14:tracePt t="44508" x="6875463" y="2711450"/>
          <p14:tracePt t="44516" x="6908800" y="2719388"/>
          <p14:tracePt t="44524" x="6943725" y="2727325"/>
          <p14:tracePt t="44532" x="6969125" y="2736850"/>
          <p14:tracePt t="44540" x="7002463" y="2736850"/>
          <p14:tracePt t="44548" x="7035800" y="2744788"/>
          <p14:tracePt t="44556" x="7061200" y="2744788"/>
          <p14:tracePt t="44564" x="7104063" y="2752725"/>
          <p14:tracePt t="44572" x="7129463" y="2762250"/>
          <p14:tracePt t="44580" x="7146925" y="2762250"/>
          <p14:tracePt t="44588" x="7172325" y="2762250"/>
          <p14:tracePt t="44596" x="7205663" y="2762250"/>
          <p14:tracePt t="44612" x="7223125" y="2762250"/>
          <p14:tracePt t="44620" x="7240588" y="2752725"/>
          <p14:tracePt t="44628" x="7248525" y="2736850"/>
          <p14:tracePt t="44636" x="7265988" y="2727325"/>
          <p14:tracePt t="44644" x="7273925" y="2719388"/>
          <p14:tracePt t="44652" x="7283450" y="2711450"/>
          <p14:tracePt t="44660" x="7283450" y="2701925"/>
          <p14:tracePt t="44668" x="7283450" y="2686050"/>
          <p14:tracePt t="44676" x="7299325" y="2668588"/>
          <p14:tracePt t="44684" x="7299325" y="2660650"/>
          <p14:tracePt t="44693" x="7308850" y="2643188"/>
          <p14:tracePt t="44701" x="7308850" y="2633663"/>
          <p14:tracePt t="44711" x="7308850" y="2625725"/>
          <p14:tracePt t="44717" x="7308850" y="2608263"/>
          <p14:tracePt t="44724" x="7308850" y="2600325"/>
          <p14:tracePt t="44732" x="7308850" y="2592388"/>
          <p14:tracePt t="44741" x="7308850" y="2582863"/>
          <p14:tracePt t="44748" x="7299325" y="2574925"/>
          <p14:tracePt t="44756" x="7283450" y="2574925"/>
          <p14:tracePt t="44764" x="7273925" y="2566988"/>
          <p14:tracePt t="44780" x="7248525" y="2557463"/>
          <p14:tracePt t="44789" x="7240588" y="2557463"/>
          <p14:tracePt t="44796" x="7232650" y="2557463"/>
          <p14:tracePt t="44804" x="7215188" y="2557463"/>
          <p14:tracePt t="44820" x="7205663" y="2557463"/>
          <p14:tracePt t="44828" x="7197725" y="2557463"/>
          <p14:tracePt t="44836" x="7189788" y="2549525"/>
          <p14:tracePt t="44852" x="7172325" y="2549525"/>
          <p14:tracePt t="44868" x="7164388" y="2549525"/>
          <p14:tracePt t="44908" x="7154863" y="2549525"/>
          <p14:tracePt t="44916" x="7146925" y="2557463"/>
          <p14:tracePt t="44956" x="7138988" y="2557463"/>
          <p14:tracePt t="44972" x="7138988" y="2566988"/>
          <p14:tracePt t="45052" x="7129463" y="2574925"/>
          <p14:tracePt t="45068" x="7129463" y="2582863"/>
          <p14:tracePt t="45077" x="7121525" y="2582863"/>
          <p14:tracePt t="45764" x="7113588" y="2582863"/>
          <p14:tracePt t="45772" x="7113588" y="2592388"/>
          <p14:tracePt t="45788" x="7104063" y="2592388"/>
          <p14:tracePt t="45804" x="7104063" y="2600325"/>
          <p14:tracePt t="45812" x="7096125" y="2600325"/>
          <p14:tracePt t="45836" x="7088188" y="2600325"/>
          <p14:tracePt t="45852" x="7078663" y="2600325"/>
          <p14:tracePt t="45878" x="7078663" y="2608263"/>
          <p14:tracePt t="45885" x="7070725" y="2608263"/>
          <p14:tracePt t="45892" x="7070725" y="2617788"/>
          <p14:tracePt t="45900" x="7070725" y="2625725"/>
          <p14:tracePt t="45908" x="7053263" y="2625725"/>
          <p14:tracePt t="45916" x="7053263" y="2633663"/>
          <p14:tracePt t="45924" x="7053263" y="2643188"/>
          <p14:tracePt t="45940" x="7045325" y="2643188"/>
          <p14:tracePt t="49756" x="7035800" y="2643188"/>
          <p14:tracePt t="49764" x="7035800" y="2651125"/>
          <p14:tracePt t="49772" x="7027863" y="2660650"/>
          <p14:tracePt t="49780" x="7019925" y="2660650"/>
          <p14:tracePt t="49788" x="7010400" y="2668588"/>
          <p14:tracePt t="49796" x="7002463" y="2668588"/>
          <p14:tracePt t="49804" x="6994525" y="2676525"/>
          <p14:tracePt t="49812" x="6985000" y="2693988"/>
          <p14:tracePt t="49820" x="6977063" y="2701925"/>
          <p14:tracePt t="49828" x="6977063" y="2727325"/>
          <p14:tracePt t="49836" x="6977063" y="2752725"/>
          <p14:tracePt t="49844" x="6977063" y="2762250"/>
          <p14:tracePt t="49852" x="6977063" y="2787650"/>
          <p14:tracePt t="49860" x="6994525" y="2820988"/>
          <p14:tracePt t="49868" x="7010400" y="2855913"/>
          <p14:tracePt t="49876" x="7045325" y="2881313"/>
          <p14:tracePt t="49890" x="7088188" y="2932113"/>
          <p14:tracePt t="49893" x="7138988" y="2965450"/>
          <p14:tracePt t="49903" x="7189788" y="3008313"/>
          <p14:tracePt t="49909" x="7223125" y="3033713"/>
          <p14:tracePt t="49916" x="7283450" y="3051175"/>
          <p14:tracePt t="49924" x="7316788" y="3059113"/>
          <p14:tracePt t="49932" x="7350125" y="3076575"/>
          <p14:tracePt t="49940" x="7377113" y="3084513"/>
          <p14:tracePt t="49948" x="7385050" y="3084513"/>
          <p14:tracePt t="49956" x="7392988" y="3094038"/>
          <p14:tracePt t="49988" x="7392988" y="3084513"/>
          <p14:tracePt t="49996" x="7392988" y="3059113"/>
          <p14:tracePt t="50004" x="7392988" y="3016250"/>
          <p14:tracePt t="50012" x="7392988" y="2974975"/>
          <p14:tracePt t="50020" x="7385050" y="2940050"/>
          <p14:tracePt t="50028" x="7367588" y="2889250"/>
          <p14:tracePt t="50036" x="7350125" y="2855913"/>
          <p14:tracePt t="50044" x="7342188" y="2820988"/>
          <p14:tracePt t="50052" x="7316788" y="2787650"/>
          <p14:tracePt t="50060" x="7273925" y="2736850"/>
          <p14:tracePt t="50069" x="7232650" y="2693988"/>
          <p14:tracePt t="50076" x="7197725" y="2668588"/>
          <p14:tracePt t="50084" x="7172325" y="2651125"/>
          <p14:tracePt t="50092" x="7146925" y="2625725"/>
          <p14:tracePt t="50101" x="7104063" y="2608263"/>
          <p14:tracePt t="50108" x="7070725" y="2600325"/>
          <p14:tracePt t="50116" x="6994525" y="2592388"/>
          <p14:tracePt t="50124" x="6959600" y="2582863"/>
          <p14:tracePt t="50132" x="6908800" y="2582863"/>
          <p14:tracePt t="50140" x="6883400" y="2574925"/>
          <p14:tracePt t="50148" x="6850063" y="2574925"/>
          <p14:tracePt t="50156" x="6824663" y="2574925"/>
          <p14:tracePt t="50164" x="6781800" y="2574925"/>
          <p14:tracePt t="50172" x="6772275" y="2574925"/>
          <p14:tracePt t="50180" x="6756400" y="2582863"/>
          <p14:tracePt t="50188" x="6746875" y="2600325"/>
          <p14:tracePt t="50196" x="6738938" y="2608263"/>
          <p14:tracePt t="50204" x="6738938" y="2625725"/>
          <p14:tracePt t="50212" x="6738938" y="2633663"/>
          <p14:tracePt t="50220" x="6738938" y="2643188"/>
          <p14:tracePt t="50228" x="6738938" y="2660650"/>
          <p14:tracePt t="50236" x="6756400" y="2668588"/>
          <p14:tracePt t="50244" x="6764338" y="2668588"/>
          <p14:tracePt t="50284" x="6772275" y="2668588"/>
          <p14:tracePt t="50340" x="6764338" y="2651125"/>
          <p14:tracePt t="50348" x="6738938" y="2633663"/>
          <p14:tracePt t="50356" x="6721475" y="2625725"/>
          <p14:tracePt t="50364" x="6705600" y="2608263"/>
          <p14:tracePt t="50372" x="6696075" y="2592388"/>
          <p14:tracePt t="50380" x="6696075" y="2582863"/>
          <p14:tracePt t="50396" x="6688138" y="2582863"/>
          <p14:tracePt t="51196" x="6680200" y="2582863"/>
          <p14:tracePt t="51212" x="6670675" y="2582863"/>
          <p14:tracePt t="51220" x="6662738" y="2582863"/>
          <p14:tracePt t="51260" x="6654800" y="2582863"/>
          <p14:tracePt t="51301" x="6645275" y="2582863"/>
          <p14:tracePt t="51309" x="6637338" y="2592388"/>
          <p14:tracePt t="51318" x="6627813" y="2600325"/>
          <p14:tracePt t="51341" x="6619875" y="2600325"/>
          <p14:tracePt t="51356" x="6611938" y="2600325"/>
          <p14:tracePt t="51788" x="6602413" y="2600325"/>
          <p14:tracePt t="51796" x="6594475" y="2600325"/>
          <p14:tracePt t="51924" x="6594475" y="2608263"/>
          <p14:tracePt t="51932" x="6594475" y="2617788"/>
          <p14:tracePt t="51948" x="6594475" y="2625725"/>
          <p14:tracePt t="51956" x="6602413" y="2633663"/>
          <p14:tracePt t="51972" x="6602413" y="2643188"/>
          <p14:tracePt t="52300" x="6602413" y="2651125"/>
          <p14:tracePt t="52316" x="6602413" y="2660650"/>
          <p14:tracePt t="52477" x="6602413" y="2668588"/>
          <p14:tracePt t="52532" x="6602413" y="2676525"/>
          <p14:tracePt t="54332" x="6586538" y="2676525"/>
          <p14:tracePt t="54348" x="6569075" y="2676525"/>
          <p14:tracePt t="54356" x="6561138" y="2676525"/>
          <p14:tracePt t="54372" x="6551613" y="2676525"/>
          <p14:tracePt t="54380" x="6543675" y="2676525"/>
          <p14:tracePt t="54388" x="6535738" y="2676525"/>
          <p14:tracePt t="54412" x="6526213" y="2676525"/>
          <p14:tracePt t="54420" x="6518275" y="2676525"/>
          <p14:tracePt t="54436" x="6510338" y="2676525"/>
          <p14:tracePt t="54452" x="6500813" y="2676525"/>
          <p14:tracePt t="54460" x="6492875" y="2668588"/>
          <p14:tracePt t="54476" x="6483350" y="2668588"/>
          <p14:tracePt t="54484" x="6475413" y="2668588"/>
          <p14:tracePt t="54500" x="6467475" y="2668588"/>
          <p14:tracePt t="54516" x="6457950" y="2668588"/>
          <p14:tracePt t="54532" x="6450013" y="2668588"/>
          <p14:tracePt t="54548" x="6442075" y="2660650"/>
          <p14:tracePt t="54564" x="6432550" y="2660650"/>
          <p14:tracePt t="54572" x="6432550" y="2651125"/>
          <p14:tracePt t="54581" x="6424613" y="2651125"/>
          <p14:tracePt t="54588" x="6416675" y="2651125"/>
          <p14:tracePt t="54604" x="6407150" y="2651125"/>
          <p14:tracePt t="54612" x="6391275" y="2643188"/>
          <p14:tracePt t="54628" x="6391275" y="2633663"/>
          <p14:tracePt t="54652" x="6381750" y="2633663"/>
          <p14:tracePt t="54700" x="6373813" y="2633663"/>
          <p14:tracePt t="54708" x="6365875" y="2633663"/>
          <p14:tracePt t="54724" x="6365875" y="2625725"/>
          <p14:tracePt t="54756" x="6356350" y="2625725"/>
          <p14:tracePt t="54772" x="6348413" y="2625725"/>
          <p14:tracePt t="54820" x="6338888" y="2625725"/>
          <p14:tracePt t="54908" x="6330950" y="2625725"/>
          <p14:tracePt t="54924" x="6323013" y="2625725"/>
          <p14:tracePt t="55572" x="6330950" y="2625725"/>
          <p14:tracePt t="55588" x="6338888" y="2625725"/>
          <p14:tracePt t="56517" x="6348413" y="2625725"/>
          <p14:tracePt t="60668" x="6348413" y="2633663"/>
          <p14:tracePt t="60692" x="6338888" y="2633663"/>
          <p14:tracePt t="60700" x="6330950" y="2643188"/>
          <p14:tracePt t="60716" x="6323013" y="2643188"/>
          <p14:tracePt t="60724" x="6323013" y="2651125"/>
          <p14:tracePt t="60740" x="6323013" y="2660650"/>
          <p14:tracePt t="60748" x="6305550" y="2660650"/>
          <p14:tracePt t="60756" x="6297613" y="2660650"/>
          <p14:tracePt t="60764" x="6297613" y="2668588"/>
          <p14:tracePt t="60773" x="6280150" y="2686050"/>
          <p14:tracePt t="60781" x="6254750" y="2693988"/>
          <p14:tracePt t="60789" x="6237288" y="2701925"/>
          <p14:tracePt t="60797" x="6203950" y="2719388"/>
          <p14:tracePt t="60804" x="6169025" y="2719388"/>
          <p14:tracePt t="60812" x="6135688" y="2727325"/>
          <p14:tracePt t="60820" x="6110288" y="2744788"/>
          <p14:tracePt t="60828" x="6076950" y="2744788"/>
          <p14:tracePt t="60836" x="6067425" y="2752725"/>
          <p14:tracePt t="60844" x="6059488" y="2752725"/>
          <p14:tracePt t="60852" x="6049963" y="2752725"/>
          <p14:tracePt t="60868" x="6042025" y="2752725"/>
          <p14:tracePt t="60876" x="6034088" y="2762250"/>
          <p14:tracePt t="60893" x="6024563" y="2770188"/>
          <p14:tracePt t="60900" x="6008688" y="2778125"/>
          <p14:tracePt t="60908" x="5991225" y="2787650"/>
          <p14:tracePt t="60916" x="5973763" y="2805113"/>
          <p14:tracePt t="60925" x="5948363" y="2813050"/>
          <p14:tracePt t="60932" x="5922963" y="2820988"/>
          <p14:tracePt t="60940" x="5889625" y="2838450"/>
          <p14:tracePt t="60948" x="5854700" y="2838450"/>
          <p14:tracePt t="60956" x="5838825" y="2846388"/>
          <p14:tracePt t="60964" x="5803900" y="2846388"/>
          <p14:tracePt t="60972" x="5778500" y="2846388"/>
          <p14:tracePt t="60980" x="5745163" y="2846388"/>
          <p14:tracePt t="60988" x="5727700" y="2855913"/>
          <p14:tracePt t="60996" x="5676900" y="2863850"/>
          <p14:tracePt t="61004" x="5651500" y="2871788"/>
          <p14:tracePt t="61012" x="5626100" y="2881313"/>
          <p14:tracePt t="61020" x="5583238" y="2897188"/>
          <p14:tracePt t="61028" x="5549900" y="2906713"/>
          <p14:tracePt t="61036" x="5497513" y="2932113"/>
          <p14:tracePt t="61044" x="5464175" y="2949575"/>
          <p14:tracePt t="61052" x="5405438" y="2957513"/>
          <p14:tracePt t="61060" x="5370513" y="2965450"/>
          <p14:tracePt t="61068" x="5327650" y="2974975"/>
          <p14:tracePt t="61076" x="5294313" y="2982913"/>
          <p14:tracePt t="61084" x="5243513" y="3000375"/>
          <p14:tracePt t="61092" x="5218113" y="3016250"/>
          <p14:tracePt t="61100" x="5192713" y="3041650"/>
          <p14:tracePt t="61108" x="5183188" y="3067050"/>
          <p14:tracePt t="61116" x="5167313" y="3084513"/>
          <p14:tracePt t="61124" x="5149850" y="3119438"/>
          <p14:tracePt t="61132" x="5132388" y="3144838"/>
          <p14:tracePt t="61140" x="5132388" y="3178175"/>
          <p14:tracePt t="61148" x="5132388" y="3211513"/>
          <p14:tracePt t="61156" x="5132388" y="3228975"/>
          <p14:tracePt t="61164" x="5132388" y="3263900"/>
          <p14:tracePt t="61172" x="5149850" y="3289300"/>
          <p14:tracePt t="61180" x="5175250" y="3314700"/>
          <p14:tracePt t="61188" x="5192713" y="3340100"/>
          <p14:tracePt t="61196" x="5235575" y="3373438"/>
          <p14:tracePt t="61204" x="5260975" y="3390900"/>
          <p14:tracePt t="61212" x="5294313" y="3408363"/>
          <p14:tracePt t="61220" x="5319713" y="3416300"/>
          <p14:tracePt t="61236" x="5327650" y="3416300"/>
          <p14:tracePt t="61292" x="5327650" y="3408363"/>
          <p14:tracePt t="61300" x="5319713" y="3398838"/>
          <p14:tracePt t="61308" x="5311775" y="3390900"/>
          <p14:tracePt t="61316" x="5302250" y="3382963"/>
          <p14:tracePt t="61324" x="5286375" y="3373438"/>
          <p14:tracePt t="61332" x="5268913" y="3355975"/>
          <p14:tracePt t="61343" x="5251450" y="3348038"/>
          <p14:tracePt t="61349" x="5226050" y="3340100"/>
          <p14:tracePt t="61357" x="5208588" y="3330575"/>
          <p14:tracePt t="61365" x="5200650" y="3330575"/>
          <p14:tracePt t="61372" x="5183188" y="3322638"/>
          <p14:tracePt t="61380" x="5175250" y="3322638"/>
          <p14:tracePt t="61468" x="5167313" y="3322638"/>
          <p14:tracePt t="61484" x="5157788" y="3322638"/>
          <p14:tracePt t="61756" x="5149850" y="3322638"/>
          <p14:tracePt t="61772" x="5141913" y="3322638"/>
          <p14:tracePt t="61780" x="5132388" y="3322638"/>
          <p14:tracePt t="61796" x="5124450" y="3322638"/>
          <p14:tracePt t="61804" x="5106988" y="3322638"/>
          <p14:tracePt t="61812" x="5099050" y="3322638"/>
          <p14:tracePt t="61820" x="5091113" y="3322638"/>
          <p14:tracePt t="61828" x="5081588" y="3322638"/>
          <p14:tracePt t="61836" x="5064125" y="3322638"/>
          <p14:tracePt t="61844" x="5048250" y="3322638"/>
          <p14:tracePt t="61852" x="5038725" y="3322638"/>
          <p14:tracePt t="61860" x="5013325" y="3314700"/>
          <p14:tracePt t="61868" x="4997450" y="3314700"/>
          <p14:tracePt t="61876" x="4987925" y="3314700"/>
          <p14:tracePt t="61893" x="4937125" y="3305175"/>
          <p14:tracePt t="61901" x="4937125" y="3297238"/>
          <p14:tracePt t="61910" x="4919663" y="3297238"/>
          <p14:tracePt t="61917" x="4903788" y="3297238"/>
          <p14:tracePt t="61926" x="4903788" y="3289300"/>
          <p14:tracePt t="61933" x="4894263" y="3289300"/>
          <p14:tracePt t="61941" x="4886325" y="3289300"/>
          <p14:tracePt t="61948" x="4878388" y="3289300"/>
          <p14:tracePt t="61964" x="4868863" y="3289300"/>
          <p14:tracePt t="61972" x="4860925" y="3289300"/>
          <p14:tracePt t="61980" x="4852988" y="3289300"/>
          <p14:tracePt t="61988" x="4835525" y="3289300"/>
          <p14:tracePt t="61996" x="4827588" y="3289300"/>
          <p14:tracePt t="62004" x="4818063" y="3289300"/>
          <p14:tracePt t="62012" x="4810125" y="3289300"/>
          <p14:tracePt t="62020" x="4802188" y="3289300"/>
          <p14:tracePt t="62028" x="4784725" y="3289300"/>
          <p14:tracePt t="62108" x="4784725" y="3279775"/>
          <p14:tracePt t="62148" x="4792663" y="3271838"/>
          <p14:tracePt t="62164" x="4792663" y="3263900"/>
          <p14:tracePt t="62188" x="4792663" y="3254375"/>
          <p14:tracePt t="62196" x="4792663" y="3246438"/>
          <p14:tracePt t="62212" x="4792663" y="3238500"/>
          <p14:tracePt t="62220" x="4792663" y="3221038"/>
          <p14:tracePt t="62228" x="4784725" y="3211513"/>
          <p14:tracePt t="62236" x="4784725" y="3195638"/>
          <p14:tracePt t="62244" x="4775200" y="3178175"/>
          <p14:tracePt t="62260" x="4767263" y="3160713"/>
          <p14:tracePt t="62268" x="4749800" y="3144838"/>
          <p14:tracePt t="62276" x="4741863" y="3135313"/>
          <p14:tracePt t="62284" x="4724400" y="3119438"/>
          <p14:tracePt t="62292" x="4724400" y="3109913"/>
          <p14:tracePt t="62300" x="4724400" y="3101975"/>
          <p14:tracePt t="62308" x="4716463" y="3101975"/>
          <p14:tracePt t="62324" x="4708525" y="3094038"/>
          <p14:tracePt t="63124" x="4708525" y="3101975"/>
          <p14:tracePt t="63140" x="4708525" y="3109913"/>
          <p14:tracePt t="63324" x="4708525" y="3119438"/>
          <p14:tracePt t="63332" x="4708525" y="3127375"/>
          <p14:tracePt t="63460" x="4724400" y="3135313"/>
          <p14:tracePt t="63476" x="4749800" y="3144838"/>
          <p14:tracePt t="63484" x="4749800" y="3152775"/>
          <p14:tracePt t="63492" x="4759325" y="3152775"/>
          <p14:tracePt t="63500" x="4767263" y="3152775"/>
          <p14:tracePt t="63508" x="4775200" y="3160713"/>
          <p14:tracePt t="65412" x="4784725" y="3160713"/>
          <p14:tracePt t="65420" x="4792663" y="3160713"/>
          <p14:tracePt t="65428" x="4802188" y="3160713"/>
          <p14:tracePt t="65436" x="4818063" y="3160713"/>
          <p14:tracePt t="65452" x="4827588" y="3160713"/>
          <p14:tracePt t="65468" x="4827588" y="3170238"/>
          <p14:tracePt t="65485" x="4843463" y="3178175"/>
          <p14:tracePt t="65493" x="4852988" y="3178175"/>
          <p14:tracePt t="65501" x="4852988" y="3186113"/>
          <p14:tracePt t="65509" x="4868863" y="3195638"/>
          <p14:tracePt t="65517" x="4886325" y="3203575"/>
          <p14:tracePt t="65526" x="4886325" y="3211513"/>
          <p14:tracePt t="65533" x="4903788" y="3221038"/>
          <p14:tracePt t="65541" x="4911725" y="3221038"/>
          <p14:tracePt t="65548" x="4919663" y="3238500"/>
          <p14:tracePt t="65556" x="4946650" y="3246438"/>
          <p14:tracePt t="65564" x="4962525" y="3263900"/>
          <p14:tracePt t="65572" x="4987925" y="3271838"/>
          <p14:tracePt t="65580" x="5038725" y="3305175"/>
          <p14:tracePt t="65588" x="5091113" y="3322638"/>
          <p14:tracePt t="65596" x="5141913" y="3348038"/>
          <p14:tracePt t="65604" x="5175250" y="3373438"/>
          <p14:tracePt t="65612" x="5218113" y="3390900"/>
          <p14:tracePt t="65620" x="5251450" y="3398838"/>
          <p14:tracePt t="65628" x="5268913" y="3416300"/>
          <p14:tracePt t="65636" x="5294313" y="3424238"/>
          <p14:tracePt t="65644" x="5311775" y="3441700"/>
          <p14:tracePt t="65652" x="5327650" y="3459163"/>
          <p14:tracePt t="65660" x="5345113" y="3467100"/>
          <p14:tracePt t="65668" x="5362575" y="3484563"/>
          <p14:tracePt t="65676" x="5380038" y="3492500"/>
          <p14:tracePt t="65684" x="5387975" y="3492500"/>
          <p14:tracePt t="65692" x="5395913" y="3502025"/>
          <p14:tracePt t="65700" x="5413375" y="3509963"/>
          <p14:tracePt t="65708" x="5413375" y="3517900"/>
          <p14:tracePt t="65716" x="5421313" y="3517900"/>
          <p14:tracePt t="65724" x="5446713" y="3527425"/>
          <p14:tracePt t="65732" x="5456238" y="3535363"/>
          <p14:tracePt t="65740" x="5481638" y="3543300"/>
          <p14:tracePt t="65748" x="5514975" y="3560763"/>
          <p14:tracePt t="65756" x="5540375" y="3578225"/>
          <p14:tracePt t="65764" x="5565775" y="3586163"/>
          <p14:tracePt t="65772" x="5600700" y="3603625"/>
          <p14:tracePt t="65780" x="5616575" y="3611563"/>
          <p14:tracePt t="65788" x="5651500" y="3629025"/>
          <p14:tracePt t="65796" x="5684838" y="3646488"/>
          <p14:tracePt t="65804" x="5702300" y="3654425"/>
          <p14:tracePt t="65812" x="5735638" y="3671888"/>
          <p14:tracePt t="65820" x="5770563" y="3679825"/>
          <p14:tracePt t="65828" x="5795963" y="3687763"/>
          <p14:tracePt t="65836" x="5803900" y="3697288"/>
          <p14:tracePt t="65844" x="5838825" y="3713163"/>
          <p14:tracePt t="65852" x="5854700" y="3722688"/>
          <p14:tracePt t="65860" x="5872163" y="3722688"/>
          <p14:tracePt t="65871" x="5880100" y="3730625"/>
          <p14:tracePt t="65876" x="5889625" y="3738563"/>
          <p14:tracePt t="65884" x="5905500" y="3748088"/>
          <p14:tracePt t="65900" x="5915025" y="3756025"/>
          <p14:tracePt t="65908" x="5922963" y="3756025"/>
          <p14:tracePt t="65916" x="5940425" y="3773488"/>
          <p14:tracePt t="65940" x="5948363" y="3773488"/>
          <p14:tracePt t="65948" x="5957888" y="3781425"/>
          <p14:tracePt t="65956" x="5957888" y="3790950"/>
          <p14:tracePt t="65972" x="5965825" y="3790950"/>
          <p14:tracePt t="66308" x="5973763" y="3790950"/>
          <p14:tracePt t="66334" x="5983288" y="3790950"/>
          <p14:tracePt t="66341" x="5991225" y="3798888"/>
          <p14:tracePt t="66349" x="5999163" y="3806825"/>
          <p14:tracePt t="66364" x="6016625" y="3824288"/>
          <p14:tracePt t="66373" x="6024563" y="3824288"/>
          <p14:tracePt t="66380" x="6024563" y="3832225"/>
          <p14:tracePt t="66388" x="6042025" y="3841750"/>
          <p14:tracePt t="66396" x="6049963" y="3841750"/>
          <p14:tracePt t="66412" x="6049963" y="3849688"/>
          <p14:tracePt t="66420" x="6067425" y="3849688"/>
          <p14:tracePt t="66428" x="6067425" y="3857625"/>
          <p14:tracePt t="66436" x="6076950" y="3857625"/>
          <p14:tracePt t="66444" x="6076950" y="3867150"/>
          <p14:tracePt t="66460" x="6092825" y="3875088"/>
          <p14:tracePt t="66476" x="6102350" y="3883025"/>
          <p14:tracePt t="66492" x="6118225" y="3892550"/>
          <p14:tracePt t="66500" x="6135688" y="3900488"/>
          <p14:tracePt t="66516" x="6153150" y="3917950"/>
          <p14:tracePt t="66524" x="6161088" y="3925888"/>
          <p14:tracePt t="66532" x="6169025" y="3935413"/>
          <p14:tracePt t="66540" x="6186488" y="3943350"/>
          <p14:tracePt t="66548" x="6194425" y="3951288"/>
          <p14:tracePt t="66556" x="6203950" y="3951288"/>
          <p14:tracePt t="66564" x="6221413" y="3960813"/>
          <p14:tracePt t="66572" x="6229350" y="3976688"/>
          <p14:tracePt t="66580" x="6237288" y="3986213"/>
          <p14:tracePt t="66588" x="6254750" y="4002088"/>
          <p14:tracePt t="66596" x="6280150" y="4011613"/>
          <p14:tracePt t="66604" x="6305550" y="4019550"/>
          <p14:tracePt t="66612" x="6330950" y="4037013"/>
          <p14:tracePt t="66620" x="6348413" y="4052888"/>
          <p14:tracePt t="66628" x="6356350" y="4062413"/>
          <p14:tracePt t="66636" x="6381750" y="4079875"/>
          <p14:tracePt t="66644" x="6391275" y="4079875"/>
          <p14:tracePt t="66652" x="6407150" y="4079875"/>
          <p14:tracePt t="66660" x="6424613" y="4087813"/>
          <p14:tracePt t="66676" x="6442075" y="4095750"/>
          <p14:tracePt t="66684" x="6450013" y="4095750"/>
          <p14:tracePt t="66692" x="6457950" y="4105275"/>
          <p14:tracePt t="66700" x="6467475" y="4113213"/>
          <p14:tracePt t="66708" x="6475413" y="4113213"/>
          <p14:tracePt t="66724" x="6492875" y="4113213"/>
          <p14:tracePt t="66732" x="6500813" y="4121150"/>
          <p14:tracePt t="66740" x="6510338" y="4121150"/>
          <p14:tracePt t="66748" x="6535738" y="4130675"/>
          <p14:tracePt t="66756" x="6551613" y="4138613"/>
          <p14:tracePt t="66764" x="6577013" y="4156075"/>
          <p14:tracePt t="66772" x="6602413" y="4156075"/>
          <p14:tracePt t="66780" x="6627813" y="4171950"/>
          <p14:tracePt t="66788" x="6637338" y="4171950"/>
          <p14:tracePt t="66796" x="6662738" y="4181475"/>
          <p14:tracePt t="66804" x="6688138" y="4189413"/>
          <p14:tracePt t="66812" x="6705600" y="4197350"/>
          <p14:tracePt t="66821" x="6721475" y="4206875"/>
          <p14:tracePt t="66828" x="6731000" y="4214813"/>
          <p14:tracePt t="66836" x="6746875" y="4224338"/>
          <p14:tracePt t="66844" x="6756400" y="4224338"/>
          <p14:tracePt t="66852" x="6781800" y="4224338"/>
          <p14:tracePt t="66860" x="6789738" y="4232275"/>
          <p14:tracePt t="66870" x="6799263" y="4240213"/>
          <p14:tracePt t="66876" x="6807200" y="4240213"/>
          <p14:tracePt t="66884" x="6815138" y="4240213"/>
          <p14:tracePt t="66892" x="6815138" y="4249738"/>
          <p14:tracePt t="66900" x="6824663" y="4249738"/>
          <p14:tracePt t="66908" x="6832600" y="4249738"/>
          <p14:tracePt t="66924" x="6840538" y="4249738"/>
          <p14:tracePt t="66940" x="6850063" y="4249738"/>
          <p14:tracePt t="66948" x="6858000" y="4249738"/>
          <p14:tracePt t="66956" x="6865938" y="4249738"/>
          <p14:tracePt t="66964" x="6875463" y="4257675"/>
          <p14:tracePt t="66980" x="6883400" y="4257675"/>
          <p14:tracePt t="67108" x="6891338" y="4257675"/>
          <p14:tracePt t="67140" x="6900863" y="4257675"/>
          <p14:tracePt t="67148" x="6900863" y="4249738"/>
          <p14:tracePt t="67165" x="6900863" y="4240213"/>
          <p14:tracePt t="67173" x="6908800" y="4240213"/>
          <p14:tracePt t="67181" x="6908800" y="4232275"/>
          <p14:tracePt t="67189" x="6916738" y="4232275"/>
          <p14:tracePt t="67196" x="6926263" y="4224338"/>
          <p14:tracePt t="67204" x="6926263" y="4214813"/>
          <p14:tracePt t="67220" x="6934200" y="4206875"/>
          <p14:tracePt t="67228" x="6943725" y="4189413"/>
          <p14:tracePt t="67244" x="6951663" y="4181475"/>
          <p14:tracePt t="67252" x="6959600" y="4164013"/>
          <p14:tracePt t="67260" x="6969125" y="4164013"/>
          <p14:tracePt t="67268" x="6977063" y="4146550"/>
          <p14:tracePt t="67276" x="6985000" y="4138613"/>
          <p14:tracePt t="67284" x="7002463" y="4130675"/>
          <p14:tracePt t="67292" x="7002463" y="4121150"/>
          <p14:tracePt t="67300" x="7019925" y="4105275"/>
          <p14:tracePt t="67308" x="7035800" y="4105275"/>
          <p14:tracePt t="67316" x="7035800" y="4095750"/>
          <p14:tracePt t="67324" x="7045325" y="4079875"/>
          <p14:tracePt t="67332" x="7053263" y="4079875"/>
          <p14:tracePt t="67340" x="7061200" y="4062413"/>
          <p14:tracePt t="67348" x="7070725" y="4044950"/>
          <p14:tracePt t="67356" x="7070725" y="4027488"/>
          <p14:tracePt t="67364" x="7078663" y="4011613"/>
          <p14:tracePt t="67372" x="7078663" y="3986213"/>
          <p14:tracePt t="67380" x="7078663" y="3968750"/>
          <p14:tracePt t="67388" x="7088188" y="3935413"/>
          <p14:tracePt t="67396" x="7088188" y="3857625"/>
          <p14:tracePt t="67404" x="7088188" y="3832225"/>
          <p14:tracePt t="67412" x="7088188" y="3798888"/>
          <p14:tracePt t="67420" x="7088188" y="3773488"/>
          <p14:tracePt t="67428" x="7088188" y="3748088"/>
          <p14:tracePt t="67436" x="7070725" y="3730625"/>
          <p14:tracePt t="67444" x="7045325" y="3687763"/>
          <p14:tracePt t="67453" x="7027863" y="3679825"/>
          <p14:tracePt t="67460" x="7010400" y="3646488"/>
          <p14:tracePt t="67468" x="7002463" y="3629025"/>
          <p14:tracePt t="67476" x="6985000" y="3619500"/>
          <p14:tracePt t="67484" x="6959600" y="3603625"/>
          <p14:tracePt t="67492" x="6943725" y="3586163"/>
          <p14:tracePt t="67500" x="6908800" y="3568700"/>
          <p14:tracePt t="67508" x="6900863" y="3560763"/>
          <p14:tracePt t="67516" x="6865938" y="3552825"/>
          <p14:tracePt t="67524" x="6840538" y="3543300"/>
          <p14:tracePt t="67532" x="6807200" y="3535363"/>
          <p14:tracePt t="67540" x="6772275" y="3527425"/>
          <p14:tracePt t="67548" x="6746875" y="3527425"/>
          <p14:tracePt t="67556" x="6705600" y="3527425"/>
          <p14:tracePt t="67564" x="6680200" y="3527425"/>
          <p14:tracePt t="67572" x="6645275" y="3527425"/>
          <p14:tracePt t="67580" x="6627813" y="3527425"/>
          <p14:tracePt t="67588" x="6594475" y="3527425"/>
          <p14:tracePt t="67596" x="6561138" y="3535363"/>
          <p14:tracePt t="67604" x="6535738" y="3560763"/>
          <p14:tracePt t="67612" x="6518275" y="3578225"/>
          <p14:tracePt t="67620" x="6500813" y="3603625"/>
          <p14:tracePt t="67628" x="6483350" y="3636963"/>
          <p14:tracePt t="67637" x="6467475" y="3662363"/>
          <p14:tracePt t="67644" x="6457950" y="3705225"/>
          <p14:tracePt t="67652" x="6457950" y="3738563"/>
          <p14:tracePt t="67660" x="6450013" y="3781425"/>
          <p14:tracePt t="67669" x="6442075" y="3806825"/>
          <p14:tracePt t="67676" x="6442075" y="3849688"/>
          <p14:tracePt t="67684" x="6432550" y="3883025"/>
          <p14:tracePt t="67692" x="6432550" y="3908425"/>
          <p14:tracePt t="67700" x="6424613" y="3943350"/>
          <p14:tracePt t="67708" x="6424613" y="3968750"/>
          <p14:tracePt t="67716" x="6424613" y="4002088"/>
          <p14:tracePt t="67724" x="6432550" y="4037013"/>
          <p14:tracePt t="67732" x="6467475" y="4070350"/>
          <p14:tracePt t="67740" x="6492875" y="4105275"/>
          <p14:tracePt t="67748" x="6518275" y="4146550"/>
          <p14:tracePt t="67756" x="6561138" y="4197350"/>
          <p14:tracePt t="67764" x="6586538" y="4224338"/>
          <p14:tracePt t="67772" x="6637338" y="4257675"/>
          <p14:tracePt t="67780" x="6662738" y="4283075"/>
          <p14:tracePt t="67788" x="6713538" y="4316413"/>
          <p14:tracePt t="67796" x="6746875" y="4333875"/>
          <p14:tracePt t="67804" x="6789738" y="4351338"/>
          <p14:tracePt t="67812" x="6815138" y="4359275"/>
          <p14:tracePt t="67820" x="6850063" y="4368800"/>
          <p14:tracePt t="67828" x="6891338" y="4376738"/>
          <p14:tracePt t="67837" x="6916738" y="4376738"/>
          <p14:tracePt t="67844" x="6959600" y="4376738"/>
          <p14:tracePt t="67852" x="6985000" y="4359275"/>
          <p14:tracePt t="67860" x="7045325" y="4325938"/>
          <p14:tracePt t="67868" x="7078663" y="4283075"/>
          <p14:tracePt t="67876" x="7129463" y="4240213"/>
          <p14:tracePt t="67884" x="7164388" y="4197350"/>
          <p14:tracePt t="67892" x="7189788" y="4156075"/>
          <p14:tracePt t="67900" x="7205663" y="4121150"/>
          <p14:tracePt t="67908" x="7215188" y="4087813"/>
          <p14:tracePt t="67916" x="7232650" y="4052888"/>
          <p14:tracePt t="67924" x="7232650" y="4027488"/>
          <p14:tracePt t="67932" x="7232650" y="3986213"/>
          <p14:tracePt t="67940" x="7232650" y="3943350"/>
          <p14:tracePt t="67948" x="7197725" y="3867150"/>
          <p14:tracePt t="67956" x="7180263" y="3832225"/>
          <p14:tracePt t="67964" x="7154863" y="3781425"/>
          <p14:tracePt t="67972" x="7113588" y="3730625"/>
          <p14:tracePt t="67980" x="7088188" y="3705225"/>
          <p14:tracePt t="67988" x="7035800" y="3662363"/>
          <p14:tracePt t="67996" x="7010400" y="3654425"/>
          <p14:tracePt t="68004" x="6985000" y="3636963"/>
          <p14:tracePt t="68012" x="6985000" y="3629025"/>
          <p14:tracePt t="68020" x="6977063" y="3629025"/>
          <p14:tracePt t="68028" x="6977063" y="3619500"/>
          <p14:tracePt t="68084" x="6969125" y="3619500"/>
          <p14:tracePt t="68100" x="6969125" y="3629025"/>
          <p14:tracePt t="68108" x="6951663" y="3636963"/>
          <p14:tracePt t="68116" x="6943725" y="3646488"/>
          <p14:tracePt t="68124" x="6943725" y="3654425"/>
          <p14:tracePt t="68132" x="6934200" y="3662363"/>
          <p14:tracePt t="68140" x="6926263" y="3671888"/>
          <p14:tracePt t="68148" x="6908800" y="3687763"/>
          <p14:tracePt t="68940" x="6900863" y="3687763"/>
          <p14:tracePt t="68980" x="6891338" y="3697288"/>
          <p14:tracePt t="69468" x="6891338" y="3705225"/>
          <p14:tracePt t="69492" x="6883400" y="3705225"/>
          <p14:tracePt t="69508" x="6883400" y="3713163"/>
          <p14:tracePt t="69532" x="6875463" y="3722688"/>
          <p14:tracePt t="69548" x="6875463" y="3730625"/>
          <p14:tracePt t="69588" x="6865938" y="3730625"/>
          <p14:tracePt t="72108" x="6865938" y="3738563"/>
          <p14:tracePt t="72116" x="6865938" y="3748088"/>
          <p14:tracePt t="72124" x="6858000" y="3748088"/>
          <p14:tracePt t="72132" x="6850063" y="3748088"/>
          <p14:tracePt t="72228" x="6840538" y="3756025"/>
          <p14:tracePt t="72244" x="6832600" y="3763963"/>
          <p14:tracePt t="72316" x="6824663" y="3763963"/>
          <p14:tracePt t="72476" x="6815138" y="3763963"/>
          <p14:tracePt t="72484" x="6815138" y="3773488"/>
          <p14:tracePt t="72492" x="6807200" y="3773488"/>
          <p14:tracePt t="72508" x="6807200" y="3781425"/>
          <p14:tracePt t="72556" x="6799263" y="3781425"/>
          <p14:tracePt t="72972" x="6789738" y="3781425"/>
          <p14:tracePt t="73116" x="6789738" y="3790950"/>
          <p14:tracePt t="73124" x="6789738" y="3798888"/>
          <p14:tracePt t="73132" x="6799263" y="3824288"/>
          <p14:tracePt t="73140" x="6824663" y="3832225"/>
          <p14:tracePt t="73148" x="6824663" y="3841750"/>
          <p14:tracePt t="73156" x="6840538" y="3857625"/>
          <p14:tracePt t="73166" x="6858000" y="3867150"/>
          <p14:tracePt t="73173" x="6875463" y="3883025"/>
          <p14:tracePt t="73183" x="6891338" y="3892550"/>
          <p14:tracePt t="73189" x="6916738" y="3908425"/>
          <p14:tracePt t="73198" x="6943725" y="3925888"/>
          <p14:tracePt t="73205" x="6969125" y="3943350"/>
          <p14:tracePt t="73213" x="6994525" y="3951288"/>
          <p14:tracePt t="73221" x="7010400" y="3960813"/>
          <p14:tracePt t="73228" x="7027863" y="3968750"/>
          <p14:tracePt t="73236" x="7035800" y="3968750"/>
          <p14:tracePt t="73244" x="7061200" y="3968750"/>
          <p14:tracePt t="73252" x="7070725" y="3968750"/>
          <p14:tracePt t="73260" x="7078663" y="3968750"/>
          <p14:tracePt t="73268" x="7088188" y="3943350"/>
          <p14:tracePt t="73276" x="7096125" y="3925888"/>
          <p14:tracePt t="73284" x="7104063" y="3900488"/>
          <p14:tracePt t="73292" x="7104063" y="3883025"/>
          <p14:tracePt t="73300" x="7104063" y="3841750"/>
          <p14:tracePt t="73308" x="7104063" y="3806825"/>
          <p14:tracePt t="73316" x="7104063" y="3763963"/>
          <p14:tracePt t="73324" x="7104063" y="3738563"/>
          <p14:tracePt t="73332" x="7088188" y="3730625"/>
          <p14:tracePt t="73340" x="7078663" y="3713163"/>
          <p14:tracePt t="73348" x="7061200" y="3687763"/>
          <p14:tracePt t="73356" x="7035800" y="3671888"/>
          <p14:tracePt t="73364" x="7010400" y="3662363"/>
          <p14:tracePt t="73372" x="6985000" y="3654425"/>
          <p14:tracePt t="73388" x="6969125" y="3654425"/>
          <p14:tracePt t="73396" x="6959600" y="3654425"/>
          <p14:tracePt t="73404" x="6934200" y="3654425"/>
          <p14:tracePt t="73412" x="6916738" y="3654425"/>
          <p14:tracePt t="73420" x="6908800" y="3662363"/>
          <p14:tracePt t="73428" x="6908800" y="3679825"/>
          <p14:tracePt t="73436" x="6900863" y="3705225"/>
          <p14:tracePt t="73444" x="6891338" y="3722688"/>
          <p14:tracePt t="73452" x="6891338" y="3748088"/>
          <p14:tracePt t="73460" x="6891338" y="3781425"/>
          <p14:tracePt t="73468" x="6891338" y="3806825"/>
          <p14:tracePt t="73476" x="6900863" y="3824288"/>
          <p14:tracePt t="73484" x="6900863" y="3849688"/>
          <p14:tracePt t="73492" x="6900863" y="3857625"/>
          <p14:tracePt t="74204" x="6900863" y="3867150"/>
          <p14:tracePt t="74365" x="6900863" y="3875088"/>
          <p14:tracePt t="74373" x="6891338" y="3875088"/>
          <p14:tracePt t="74389" x="6883400" y="3875088"/>
          <p14:tracePt t="74404" x="6875463" y="3875088"/>
          <p14:tracePt t="74420" x="6865938" y="3875088"/>
          <p14:tracePt t="74428" x="6865938" y="3883025"/>
          <p14:tracePt t="75260" x="6858000" y="3883025"/>
          <p14:tracePt t="75268" x="6850063" y="3883025"/>
          <p14:tracePt t="75316" x="6840538" y="3892550"/>
          <p14:tracePt t="75324" x="6824663" y="3892550"/>
          <p14:tracePt t="75332" x="6807200" y="3892550"/>
          <p14:tracePt t="75340" x="6781800" y="3900488"/>
          <p14:tracePt t="75348" x="6756400" y="3908425"/>
          <p14:tracePt t="75356" x="6746875" y="3908425"/>
          <p14:tracePt t="75364" x="6721475" y="3908425"/>
          <p14:tracePt t="75372" x="6705600" y="3908425"/>
          <p14:tracePt t="75396" x="6696075" y="3908425"/>
          <p14:tracePt t="75412" x="6688138" y="3908425"/>
          <p14:tracePt t="75460" x="6680200" y="3908425"/>
          <p14:tracePt t="75468" x="6680200" y="3917950"/>
          <p14:tracePt t="75516" x="6670675" y="3917950"/>
          <p14:tracePt t="76604" x="6662738" y="3917950"/>
          <p14:tracePt t="76636" x="6654800" y="3917950"/>
          <p14:tracePt t="76652" x="6645275" y="3917950"/>
          <p14:tracePt t="76668" x="6637338" y="3917950"/>
          <p14:tracePt t="76740" x="6627813" y="3917950"/>
          <p14:tracePt t="76748" x="6619875" y="3917950"/>
          <p14:tracePt t="76764" x="6602413" y="3917950"/>
          <p14:tracePt t="76772" x="6594475" y="3917950"/>
          <p14:tracePt t="76780" x="6586538" y="3917950"/>
          <p14:tracePt t="76788" x="6561138" y="3917950"/>
          <p14:tracePt t="76804" x="6551613" y="3917950"/>
          <p14:tracePt t="77076" x="6551613" y="3925888"/>
          <p14:tracePt t="80572" x="6543675" y="3925888"/>
          <p14:tracePt t="80580" x="6535738" y="3925888"/>
          <p14:tracePt t="80588" x="6518275" y="3925888"/>
          <p14:tracePt t="80596" x="6510338" y="3925888"/>
          <p14:tracePt t="80604" x="6500813" y="3925888"/>
          <p14:tracePt t="80612" x="6483350" y="3925888"/>
          <p14:tracePt t="80620" x="6475413" y="3925888"/>
          <p14:tracePt t="80628" x="6457950" y="3925888"/>
          <p14:tracePt t="80636" x="6450013" y="3925888"/>
          <p14:tracePt t="80644" x="6442075" y="3925888"/>
          <p14:tracePt t="80652" x="6432550" y="3925888"/>
          <p14:tracePt t="80660" x="6424613" y="3925888"/>
          <p14:tracePt t="80676" x="6416675" y="3925888"/>
          <p14:tracePt t="80684" x="6399213" y="3925888"/>
          <p14:tracePt t="80701" x="6391275" y="3925888"/>
          <p14:tracePt t="80710" x="6381750" y="3925888"/>
          <p14:tracePt t="80717" x="6381750" y="3935413"/>
          <p14:tracePt t="80724" x="6373813" y="3935413"/>
          <p14:tracePt t="80732" x="6365875" y="3935413"/>
          <p14:tracePt t="80741" x="6356350" y="3943350"/>
          <p14:tracePt t="80748" x="6338888" y="3951288"/>
          <p14:tracePt t="80756" x="6323013" y="3951288"/>
          <p14:tracePt t="80764" x="6305550" y="3960813"/>
          <p14:tracePt t="80772" x="6288088" y="3968750"/>
          <p14:tracePt t="80780" x="6280150" y="3968750"/>
          <p14:tracePt t="80788" x="6262688" y="3968750"/>
          <p14:tracePt t="80796" x="6246813" y="3976688"/>
          <p14:tracePt t="80804" x="6229350" y="3976688"/>
          <p14:tracePt t="80812" x="6221413" y="3976688"/>
          <p14:tracePt t="80820" x="6203950" y="3986213"/>
          <p14:tracePt t="80828" x="6194425" y="3986213"/>
          <p14:tracePt t="80836" x="6169025" y="3986213"/>
          <p14:tracePt t="80844" x="6161088" y="3994150"/>
          <p14:tracePt t="80852" x="6153150" y="3994150"/>
          <p14:tracePt t="80860" x="6143625" y="3994150"/>
          <p14:tracePt t="80868" x="6135688" y="3994150"/>
          <p14:tracePt t="80884" x="6135688" y="4002088"/>
          <p14:tracePt t="80900" x="6127750" y="4002088"/>
          <p14:tracePt t="80924" x="6118225" y="4002088"/>
          <p14:tracePt t="80932" x="6110288" y="4002088"/>
          <p14:tracePt t="80948" x="6102350" y="4011613"/>
          <p14:tracePt t="80956" x="6092825" y="4011613"/>
          <p14:tracePt t="80988" x="6084888" y="4011613"/>
          <p14:tracePt t="81012" x="6076950" y="4011613"/>
          <p14:tracePt t="81020" x="6067425" y="4011613"/>
          <p14:tracePt t="81860" x="6059488" y="4011613"/>
          <p14:tracePt t="81868" x="6049963" y="4019550"/>
          <p14:tracePt t="81884" x="6034088" y="4019550"/>
          <p14:tracePt t="81892" x="6024563" y="4019550"/>
          <p14:tracePt t="81908" x="6016625" y="4019550"/>
          <p14:tracePt t="81916" x="6008688" y="4019550"/>
          <p14:tracePt t="81924" x="5999163" y="4019550"/>
          <p14:tracePt t="81940" x="5991225" y="4019550"/>
          <p14:tracePt t="81958" x="5983288" y="4019550"/>
          <p14:tracePt t="82356" x="5973763" y="4019550"/>
          <p14:tracePt t="82372" x="5965825" y="4027488"/>
          <p14:tracePt t="82380" x="5957888" y="4027488"/>
          <p14:tracePt t="82388" x="5957888" y="4037013"/>
          <p14:tracePt t="82396" x="5948363" y="4037013"/>
          <p14:tracePt t="82404" x="5940425" y="4037013"/>
          <p14:tracePt t="82420" x="5932488" y="4037013"/>
          <p14:tracePt t="82428" x="5922963" y="4037013"/>
          <p14:tracePt t="82436" x="5915025" y="4037013"/>
          <p14:tracePt t="82476" x="5905500" y="4044950"/>
          <p14:tracePt t="82500" x="5897563" y="4044950"/>
          <p14:tracePt t="82516" x="5880100" y="4044950"/>
          <p14:tracePt t="82524" x="5872163" y="4044950"/>
          <p14:tracePt t="82532" x="5864225" y="4044950"/>
          <p14:tracePt t="82540" x="5838825" y="4044950"/>
          <p14:tracePt t="82548" x="5813425" y="4052888"/>
          <p14:tracePt t="82556" x="5795963" y="4052888"/>
          <p14:tracePt t="82564" x="5753100" y="4062413"/>
          <p14:tracePt t="82572" x="5694363" y="4062413"/>
          <p14:tracePt t="82580" x="5651500" y="4062413"/>
          <p14:tracePt t="82588" x="5549900" y="4062413"/>
          <p14:tracePt t="82596" x="5464175" y="4062413"/>
          <p14:tracePt t="82604" x="5353050" y="4062413"/>
          <p14:tracePt t="82612" x="5251450" y="4062413"/>
          <p14:tracePt t="82620" x="5099050" y="4062413"/>
          <p14:tracePt t="82628" x="4972050" y="4062413"/>
          <p14:tracePt t="82636" x="4818063" y="4062413"/>
          <p14:tracePt t="82644" x="4564063" y="4062413"/>
          <p14:tracePt t="82652" x="4325938" y="4062413"/>
          <p14:tracePt t="82660" x="3976688" y="4062413"/>
          <p14:tracePt t="82668" x="3790950" y="4044950"/>
          <p14:tracePt t="82676" x="3535363" y="4002088"/>
          <p14:tracePt t="82684" x="3408363" y="3976688"/>
          <p14:tracePt t="82692" x="3271838" y="3951288"/>
          <p14:tracePt t="82700" x="3178175" y="3943350"/>
          <p14:tracePt t="82708" x="3109913" y="3943350"/>
          <p14:tracePt t="82716" x="3025775" y="3943350"/>
          <p14:tracePt t="82724" x="2974975" y="3951288"/>
          <p14:tracePt t="82732" x="2922588" y="3976688"/>
          <p14:tracePt t="82740" x="2914650" y="4011613"/>
          <p14:tracePt t="82748" x="2897188" y="4044950"/>
          <p14:tracePt t="82757" x="2897188" y="4079875"/>
          <p14:tracePt t="82764" x="2897188" y="4138613"/>
          <p14:tracePt t="82772" x="2922588" y="4171950"/>
          <p14:tracePt t="82780" x="2940050" y="4206875"/>
          <p14:tracePt t="82788" x="2974975" y="4240213"/>
          <p14:tracePt t="82796" x="2990850" y="4265613"/>
          <p14:tracePt t="82804" x="3008313" y="4291013"/>
          <p14:tracePt t="82812" x="3025775" y="4308475"/>
          <p14:tracePt t="82820" x="3033713" y="4325938"/>
          <p14:tracePt t="82836" x="3033713" y="4341813"/>
          <p14:tracePt t="82876" x="3025775" y="4341813"/>
          <p14:tracePt t="82884" x="3016250" y="4341813"/>
          <p14:tracePt t="82892" x="3008313" y="4333875"/>
          <p14:tracePt t="82900" x="3000375" y="4316413"/>
          <p14:tracePt t="82908" x="2990850" y="4300538"/>
          <p14:tracePt t="82917" x="2990850" y="4275138"/>
          <p14:tracePt t="82926" x="3000375" y="4240213"/>
          <p14:tracePt t="82933" x="3033713" y="4181475"/>
          <p14:tracePt t="82941" x="3051175" y="4130675"/>
          <p14:tracePt t="82948" x="3084513" y="4052888"/>
          <p14:tracePt t="82956" x="3109913" y="3994150"/>
          <p14:tracePt t="82964" x="3135313" y="3943350"/>
          <p14:tracePt t="83253" x="3135313" y="3951288"/>
          <p14:tracePt t="83261" x="3144838" y="3951288"/>
          <p14:tracePt t="83269" x="3178175" y="3943350"/>
          <p14:tracePt t="83332" x="3186113" y="3943350"/>
          <p14:tracePt t="83348" x="3186113" y="3935413"/>
          <p14:tracePt t="83356" x="3186113" y="3943350"/>
          <p14:tracePt t="83396" x="3186113" y="3976688"/>
          <p14:tracePt t="83468" x="3186113" y="3986213"/>
          <p14:tracePt t="83484" x="3186113" y="3994150"/>
          <p14:tracePt t="83492" x="3178175" y="3994150"/>
          <p14:tracePt t="83500" x="3170238" y="3994150"/>
          <p14:tracePt t="83508" x="3170238" y="4002088"/>
          <p14:tracePt t="83524" x="3160713" y="4011613"/>
          <p14:tracePt t="83612" x="3160713" y="4019550"/>
          <p14:tracePt t="83628" x="3160713" y="4027488"/>
          <p14:tracePt t="83644" x="3160713" y="4044950"/>
          <p14:tracePt t="83660" x="3152775" y="4052888"/>
          <p14:tracePt t="83668" x="3152775" y="4062413"/>
          <p14:tracePt t="83684" x="3152775" y="4079875"/>
          <p14:tracePt t="83692" x="3152775" y="4087813"/>
          <p14:tracePt t="83700" x="3152775" y="4095750"/>
          <p14:tracePt t="83708" x="3152775" y="4105275"/>
          <p14:tracePt t="83716" x="3144838" y="4121150"/>
          <p14:tracePt t="83724" x="3144838" y="4130675"/>
          <p14:tracePt t="83732" x="3135313" y="4138613"/>
          <p14:tracePt t="83740" x="3135313" y="4146550"/>
          <p14:tracePt t="83748" x="3135313" y="4164013"/>
          <p14:tracePt t="83764" x="3135313" y="4171950"/>
          <p14:tracePt t="83772" x="3135313" y="4189413"/>
          <p14:tracePt t="83780" x="3135313" y="4197350"/>
          <p14:tracePt t="83788" x="3127375" y="4206875"/>
          <p14:tracePt t="83796" x="3127375" y="4214813"/>
          <p14:tracePt t="83805" x="3119438" y="4214813"/>
          <p14:tracePt t="83812" x="3119438" y="4232275"/>
          <p14:tracePt t="83820" x="3119438" y="4240213"/>
          <p14:tracePt t="83828" x="3109913" y="4240213"/>
          <p14:tracePt t="83836" x="3101975" y="4249738"/>
          <p14:tracePt t="83845" x="3094038" y="4257675"/>
          <p14:tracePt t="83853" x="3094038" y="4265613"/>
          <p14:tracePt t="83861" x="3084513" y="4265613"/>
          <p14:tracePt t="83877" x="3076575" y="4275138"/>
          <p14:tracePt t="83885" x="3067050" y="4275138"/>
          <p14:tracePt t="83900" x="3059113" y="4283075"/>
          <p14:tracePt t="83932" x="3051175" y="4283075"/>
          <p14:tracePt t="83956" x="3041650" y="4283075"/>
          <p14:tracePt t="83964" x="3041650" y="4291013"/>
          <p14:tracePt t="83972" x="3033713" y="4291013"/>
          <p14:tracePt t="83988" x="3033713" y="4300538"/>
          <p14:tracePt t="84260" x="3025775" y="4300538"/>
          <p14:tracePt t="84268" x="3016250" y="4300538"/>
          <p14:tracePt t="84276" x="3008313" y="4291013"/>
          <p14:tracePt t="84284" x="2990850" y="4283075"/>
          <p14:tracePt t="84292" x="2974975" y="4283075"/>
          <p14:tracePt t="84300" x="2949575" y="4265613"/>
          <p14:tracePt t="84308" x="2932113" y="4257675"/>
          <p14:tracePt t="84316" x="2897188" y="4240213"/>
          <p14:tracePt t="84324" x="2863850" y="4232275"/>
          <p14:tracePt t="84332" x="2805113" y="4206875"/>
          <p14:tracePt t="84340" x="2778125" y="4206875"/>
          <p14:tracePt t="84348" x="2744788" y="4197350"/>
          <p14:tracePt t="84356" x="2711450" y="4189413"/>
          <p14:tracePt t="84364" x="2676525" y="4189413"/>
          <p14:tracePt t="84372" x="2633663" y="4181475"/>
          <p14:tracePt t="84380" x="2592388" y="4181475"/>
          <p14:tracePt t="84388" x="2557463" y="4181475"/>
          <p14:tracePt t="84396" x="2532063" y="4181475"/>
          <p14:tracePt t="84404" x="2498725" y="4181475"/>
          <p14:tracePt t="84412" x="2473325" y="4181475"/>
          <p14:tracePt t="84420" x="2430463" y="4181475"/>
          <p14:tracePt t="84428" x="2413000" y="4181475"/>
          <p14:tracePt t="84436" x="2362200" y="4181475"/>
          <p14:tracePt t="84444" x="2344738" y="4181475"/>
          <p14:tracePt t="84452" x="2311400" y="4189413"/>
          <p14:tracePt t="84460" x="2278063" y="4197350"/>
          <p14:tracePt t="84468" x="2252663" y="4214813"/>
          <p14:tracePt t="84476" x="2217738" y="4232275"/>
          <p14:tracePt t="84484" x="2184400" y="4249738"/>
          <p14:tracePt t="84492" x="2149475" y="4283075"/>
          <p14:tracePt t="84500" x="2124075" y="4291013"/>
          <p14:tracePt t="84508" x="2090738" y="4333875"/>
          <p14:tracePt t="84516" x="2055813" y="4351338"/>
          <p14:tracePt t="84524" x="2014538" y="4376738"/>
          <p14:tracePt t="84532" x="1963738" y="4419600"/>
          <p14:tracePt t="84540" x="1938338" y="4445000"/>
          <p14:tracePt t="84548" x="1895475" y="4460875"/>
          <p14:tracePt t="84556" x="1870075" y="4486275"/>
          <p14:tracePt t="84564" x="1827213" y="4513263"/>
          <p14:tracePt t="84572" x="1809750" y="4529138"/>
          <p14:tracePt t="84580" x="1776413" y="4546600"/>
          <p14:tracePt t="84588" x="1758950" y="4572000"/>
          <p14:tracePt t="84596" x="1725613" y="4597400"/>
          <p14:tracePt t="84604" x="1700213" y="4614863"/>
          <p14:tracePt t="84612" x="1682750" y="4622800"/>
          <p14:tracePt t="84620" x="1665288" y="4630738"/>
          <p14:tracePt t="84628" x="1657350" y="4648200"/>
          <p14:tracePt t="84636" x="1649413" y="4665663"/>
          <p14:tracePt t="84644" x="1649413" y="4673600"/>
          <p14:tracePt t="84652" x="1649413" y="4683125"/>
          <p14:tracePt t="84660" x="1649413" y="4691063"/>
          <p14:tracePt t="84676" x="1649413" y="4699000"/>
          <p14:tracePt t="84692" x="1649413" y="4708525"/>
          <p14:tracePt t="84708" x="1649413" y="4716463"/>
          <p14:tracePt t="84716" x="1649413" y="4724400"/>
          <p14:tracePt t="84724" x="1649413" y="4741863"/>
          <p14:tracePt t="84740" x="1657350" y="4749800"/>
          <p14:tracePt t="84748" x="1657350" y="4759325"/>
          <p14:tracePt t="84756" x="1665288" y="4767263"/>
          <p14:tracePt t="84780" x="1665288" y="4775200"/>
          <p14:tracePt t="84788" x="1674813" y="4775200"/>
          <p14:tracePt t="84796" x="1674813" y="4784725"/>
          <p14:tracePt t="84805" x="1682750" y="4784725"/>
          <p14:tracePt t="84823" x="1682750" y="4802188"/>
          <p14:tracePt t="84829" x="1690688" y="4818063"/>
          <p14:tracePt t="84837" x="1708150" y="4818063"/>
          <p14:tracePt t="84845" x="1725613" y="4827588"/>
          <p14:tracePt t="84853" x="1751013" y="4843463"/>
          <p14:tracePt t="84860" x="1766888" y="4868863"/>
          <p14:tracePt t="84868" x="1835150" y="4903788"/>
          <p14:tracePt t="84876" x="1878013" y="4919663"/>
          <p14:tracePt t="84884" x="1954213" y="4954588"/>
          <p14:tracePt t="84892" x="2022475" y="4987925"/>
          <p14:tracePt t="84900" x="2098675" y="5005388"/>
          <p14:tracePt t="84908" x="2174875" y="5048250"/>
          <p14:tracePt t="84916" x="2217738" y="5064125"/>
          <p14:tracePt t="84924" x="2268538" y="5081588"/>
          <p14:tracePt t="84932" x="2286000" y="5091113"/>
          <p14:tracePt t="84940" x="2311400" y="5099050"/>
          <p14:tracePt t="84948" x="2328863" y="5116513"/>
          <p14:tracePt t="84956" x="2354263" y="5124450"/>
          <p14:tracePt t="84964" x="2387600" y="5141913"/>
          <p14:tracePt t="84972" x="2422525" y="5157788"/>
          <p14:tracePt t="84980" x="2455863" y="5167313"/>
          <p14:tracePt t="84988" x="2498725" y="5183188"/>
          <p14:tracePt t="84996" x="2549525" y="5183188"/>
          <p14:tracePt t="85004" x="2574925" y="5183188"/>
          <p14:tracePt t="85012" x="2633663" y="5183188"/>
          <p14:tracePt t="85020" x="2676525" y="5183188"/>
          <p14:tracePt t="85028" x="2719388" y="5175250"/>
          <p14:tracePt t="85036" x="2778125" y="5167313"/>
          <p14:tracePt t="85044" x="2830513" y="5157788"/>
          <p14:tracePt t="85052" x="2889250" y="5149850"/>
          <p14:tracePt t="85060" x="2922588" y="5132388"/>
          <p14:tracePt t="85068" x="2957513" y="5116513"/>
          <p14:tracePt t="85076" x="2982913" y="5106988"/>
          <p14:tracePt t="85084" x="3000375" y="5081588"/>
          <p14:tracePt t="85092" x="3016250" y="5064125"/>
          <p14:tracePt t="85100" x="3016250" y="5038725"/>
          <p14:tracePt t="85108" x="3016250" y="5030788"/>
          <p14:tracePt t="85116" x="3025775" y="5005388"/>
          <p14:tracePt t="85124" x="3025775" y="4972050"/>
          <p14:tracePt t="85132" x="3025775" y="4954588"/>
          <p14:tracePt t="85140" x="3025775" y="4911725"/>
          <p14:tracePt t="85154" x="3025775" y="4886325"/>
          <p14:tracePt t="85156" x="3016250" y="4852988"/>
          <p14:tracePt t="85164" x="3008313" y="4827588"/>
          <p14:tracePt t="85172" x="3008313" y="4792663"/>
          <p14:tracePt t="85180" x="3000375" y="4775200"/>
          <p14:tracePt t="85188" x="3000375" y="4749800"/>
          <p14:tracePt t="85196" x="2990850" y="4724400"/>
          <p14:tracePt t="85204" x="2982913" y="4716463"/>
          <p14:tracePt t="85212" x="2974975" y="4699000"/>
          <p14:tracePt t="85220" x="2965450" y="4691063"/>
          <p14:tracePt t="85228" x="2957513" y="4683125"/>
          <p14:tracePt t="85236" x="2957513" y="4665663"/>
          <p14:tracePt t="85244" x="2940050" y="4648200"/>
          <p14:tracePt t="85252" x="2914650" y="4630738"/>
          <p14:tracePt t="85260" x="2889250" y="4614863"/>
          <p14:tracePt t="85268" x="2863850" y="4597400"/>
          <p14:tracePt t="85276" x="2855913" y="4597400"/>
          <p14:tracePt t="85284" x="2830513" y="4589463"/>
          <p14:tracePt t="85292" x="2820988" y="4579938"/>
          <p14:tracePt t="85308" x="2805113" y="4579938"/>
          <p14:tracePt t="85324" x="2795588" y="4572000"/>
          <p14:tracePt t="85956" x="2787650" y="4572000"/>
          <p14:tracePt t="85964" x="2770188" y="4572000"/>
          <p14:tracePt t="85972" x="2762250" y="4572000"/>
          <p14:tracePt t="85980" x="2752725" y="4572000"/>
          <p14:tracePt t="85988" x="2744788" y="4572000"/>
          <p14:tracePt t="85996" x="2736850" y="4572000"/>
          <p14:tracePt t="86004" x="2711450" y="4564063"/>
          <p14:tracePt t="86012" x="2701925" y="4564063"/>
          <p14:tracePt t="86020" x="2668588" y="4554538"/>
          <p14:tracePt t="86028" x="2651125" y="4554538"/>
          <p14:tracePt t="86036" x="2625725" y="4546600"/>
          <p14:tracePt t="86044" x="2608263" y="4546600"/>
          <p14:tracePt t="86053" x="2582863" y="4538663"/>
          <p14:tracePt t="86060" x="2566988" y="4538663"/>
          <p14:tracePt t="86068" x="2549525" y="4538663"/>
          <p14:tracePt t="86076" x="2524125" y="4529138"/>
          <p14:tracePt t="86084" x="2516188" y="4529138"/>
          <p14:tracePt t="86092" x="2489200" y="4529138"/>
          <p14:tracePt t="86101" x="2481263" y="4529138"/>
          <p14:tracePt t="86109" x="2463800" y="4521200"/>
          <p14:tracePt t="86117" x="2447925" y="4521200"/>
          <p14:tracePt t="86124" x="2438400" y="4521200"/>
          <p14:tracePt t="86132" x="2405063" y="4521200"/>
          <p14:tracePt t="86140" x="2387600" y="4521200"/>
          <p14:tracePt t="86148" x="2371725" y="4521200"/>
          <p14:tracePt t="86156" x="2354263" y="4521200"/>
          <p14:tracePt t="86164" x="2328863" y="4521200"/>
          <p14:tracePt t="86172" x="2311400" y="4513263"/>
          <p14:tracePt t="86180" x="2293938" y="4513263"/>
          <p14:tracePt t="86188" x="2268538" y="4513263"/>
          <p14:tracePt t="86196" x="2260600" y="4513263"/>
          <p14:tracePt t="86204" x="2235200" y="4513263"/>
          <p14:tracePt t="86212" x="2209800" y="4513263"/>
          <p14:tracePt t="86220" x="2192338" y="4513263"/>
          <p14:tracePt t="86228" x="2174875" y="4513263"/>
          <p14:tracePt t="86236" x="2149475" y="4513263"/>
          <p14:tracePt t="86244" x="2133600" y="4513263"/>
          <p14:tracePt t="86252" x="2108200" y="4521200"/>
          <p14:tracePt t="86260" x="2098675" y="4521200"/>
          <p14:tracePt t="86268" x="2090738" y="4529138"/>
          <p14:tracePt t="86276" x="2073275" y="4546600"/>
          <p14:tracePt t="86284" x="2055813" y="4554538"/>
          <p14:tracePt t="86292" x="2039938" y="4564063"/>
          <p14:tracePt t="86300" x="2030413" y="4572000"/>
          <p14:tracePt t="86308" x="2014538" y="4597400"/>
          <p14:tracePt t="86316" x="2005013" y="4614863"/>
          <p14:tracePt t="86324" x="1989138" y="4622800"/>
          <p14:tracePt t="86332" x="1979613" y="4640263"/>
          <p14:tracePt t="86340" x="1979613" y="4648200"/>
          <p14:tracePt t="86348" x="1971675" y="4657725"/>
          <p14:tracePt t="86356" x="1963738" y="4673600"/>
          <p14:tracePt t="86364" x="1954213" y="4691063"/>
          <p14:tracePt t="86372" x="1954213" y="4708525"/>
          <p14:tracePt t="86380" x="1938338" y="4733925"/>
          <p14:tracePt t="86388" x="1928813" y="4759325"/>
          <p14:tracePt t="86396" x="1920875" y="4784725"/>
          <p14:tracePt t="86404" x="1911350" y="4810125"/>
          <p14:tracePt t="86412" x="1903413" y="4827588"/>
          <p14:tracePt t="86420" x="1903413" y="4852988"/>
          <p14:tracePt t="86428" x="1903413" y="4878388"/>
          <p14:tracePt t="86437" x="1903413" y="4894263"/>
          <p14:tracePt t="86444" x="1895475" y="4911725"/>
          <p14:tracePt t="86452" x="1895475" y="4929188"/>
          <p14:tracePt t="86468" x="1895475" y="4937125"/>
          <p14:tracePt t="86476" x="1895475" y="4954588"/>
          <p14:tracePt t="86492" x="1895475" y="4962525"/>
          <p14:tracePt t="86500" x="1895475" y="4972050"/>
          <p14:tracePt t="86508" x="1903413" y="4972050"/>
          <p14:tracePt t="86516" x="1911350" y="4979988"/>
          <p14:tracePt t="86524" x="1911350" y="4987925"/>
          <p14:tracePt t="86532" x="1928813" y="5005388"/>
          <p14:tracePt t="86540" x="1946275" y="5022850"/>
          <p14:tracePt t="86548" x="1963738" y="5038725"/>
          <p14:tracePt t="86556" x="1979613" y="5064125"/>
          <p14:tracePt t="86564" x="1997075" y="5091113"/>
          <p14:tracePt t="86572" x="2014538" y="5106988"/>
          <p14:tracePt t="86580" x="2039938" y="5124450"/>
          <p14:tracePt t="86588" x="2065338" y="5141913"/>
          <p14:tracePt t="86596" x="2090738" y="5157788"/>
          <p14:tracePt t="86604" x="2108200" y="5175250"/>
          <p14:tracePt t="86612" x="2133600" y="5192713"/>
          <p14:tracePt t="86620" x="2149475" y="5208588"/>
          <p14:tracePt t="86628" x="2166938" y="5218113"/>
          <p14:tracePt t="86636" x="2184400" y="5226050"/>
          <p14:tracePt t="86644" x="2192338" y="5235575"/>
          <p14:tracePt t="86652" x="2227263" y="5251450"/>
          <p14:tracePt t="86660" x="2243138" y="5260975"/>
          <p14:tracePt t="86669" x="2278063" y="5276850"/>
          <p14:tracePt t="86676" x="2303463" y="5276850"/>
          <p14:tracePt t="86684" x="2319338" y="5294313"/>
          <p14:tracePt t="86692" x="2344738" y="5302250"/>
          <p14:tracePt t="86700" x="2379663" y="5302250"/>
          <p14:tracePt t="86709" x="2405063" y="5302250"/>
          <p14:tracePt t="86716" x="2422525" y="5302250"/>
          <p14:tracePt t="86725" x="2455863" y="5302250"/>
          <p14:tracePt t="86733" x="2498725" y="5302250"/>
          <p14:tracePt t="86741" x="2532063" y="5302250"/>
          <p14:tracePt t="86749" x="2574925" y="5302250"/>
          <p14:tracePt t="86756" x="2617788" y="5302250"/>
          <p14:tracePt t="86764" x="2660650" y="5302250"/>
          <p14:tracePt t="86772" x="2701925" y="5302250"/>
          <p14:tracePt t="86780" x="2744788" y="5302250"/>
          <p14:tracePt t="86788" x="2805113" y="5302250"/>
          <p14:tracePt t="86796" x="2855913" y="5294313"/>
          <p14:tracePt t="86804" x="2889250" y="5286375"/>
          <p14:tracePt t="86812" x="2957513" y="5260975"/>
          <p14:tracePt t="86820" x="3008313" y="5243513"/>
          <p14:tracePt t="86828" x="3076575" y="5200650"/>
          <p14:tracePt t="86837" x="3135313" y="5167313"/>
          <p14:tracePt t="86844" x="3186113" y="5149850"/>
          <p14:tracePt t="86852" x="3203575" y="5132388"/>
          <p14:tracePt t="86860" x="3228975" y="5106988"/>
          <p14:tracePt t="86868" x="3238500" y="5091113"/>
          <p14:tracePt t="86876" x="3246438" y="5081588"/>
          <p14:tracePt t="86884" x="3246438" y="5048250"/>
          <p14:tracePt t="86892" x="3246438" y="5022850"/>
          <p14:tracePt t="86900" x="3246438" y="4997450"/>
          <p14:tracePt t="86908" x="3246438" y="4972050"/>
          <p14:tracePt t="86916" x="3246438" y="4929188"/>
          <p14:tracePt t="86924" x="3238500" y="4894263"/>
          <p14:tracePt t="86932" x="3221038" y="4860925"/>
          <p14:tracePt t="86940" x="3203575" y="4827588"/>
          <p14:tracePt t="86948" x="3195638" y="4802188"/>
          <p14:tracePt t="86956" x="3170238" y="4767263"/>
          <p14:tracePt t="86964" x="3144838" y="4741863"/>
          <p14:tracePt t="86972" x="3119438" y="4708525"/>
          <p14:tracePt t="86980" x="3101975" y="4691063"/>
          <p14:tracePt t="86988" x="3076575" y="4657725"/>
          <p14:tracePt t="86996" x="3051175" y="4640263"/>
          <p14:tracePt t="87004" x="3025775" y="4622800"/>
          <p14:tracePt t="87012" x="3008313" y="4605338"/>
          <p14:tracePt t="87020" x="2974975" y="4589463"/>
          <p14:tracePt t="87028" x="2965450" y="4572000"/>
          <p14:tracePt t="87036" x="2940050" y="4554538"/>
          <p14:tracePt t="87044" x="2906713" y="4538663"/>
          <p14:tracePt t="87054" x="2881313" y="4529138"/>
          <p14:tracePt t="87061" x="2838450" y="4503738"/>
          <p14:tracePt t="87070" x="2820988" y="4503738"/>
          <p14:tracePt t="87077" x="2787650" y="4495800"/>
          <p14:tracePt t="87084" x="2778125" y="4495800"/>
          <p14:tracePt t="87092" x="2762250" y="4495800"/>
          <p14:tracePt t="87100" x="2744788" y="4495800"/>
          <p14:tracePt t="87108" x="2727325" y="4486275"/>
          <p14:tracePt t="87116" x="2711450" y="4486275"/>
          <p14:tracePt t="87124" x="2686050" y="4478338"/>
          <p14:tracePt t="87132" x="2668588" y="4478338"/>
          <p14:tracePt t="87140" x="2643188" y="4478338"/>
          <p14:tracePt t="87148" x="2608263" y="4470400"/>
          <p14:tracePt t="87156" x="2592388" y="4470400"/>
          <p14:tracePt t="87164" x="2549525" y="4470400"/>
          <p14:tracePt t="87172" x="2516188" y="4470400"/>
          <p14:tracePt t="87180" x="2481263" y="4470400"/>
          <p14:tracePt t="87188" x="2430463" y="4470400"/>
          <p14:tracePt t="87196" x="2387600" y="4470400"/>
          <p14:tracePt t="87204" x="2354263" y="4470400"/>
          <p14:tracePt t="87212" x="2319338" y="4478338"/>
          <p14:tracePt t="87220" x="2278063" y="4478338"/>
          <p14:tracePt t="87228" x="2252663" y="4486275"/>
          <p14:tracePt t="87236" x="2227263" y="4486275"/>
          <p14:tracePt t="87244" x="2217738" y="4495800"/>
          <p14:tracePt t="87252" x="2200275" y="4503738"/>
          <p14:tracePt t="87260" x="2184400" y="4513263"/>
          <p14:tracePt t="87268" x="2174875" y="4521200"/>
          <p14:tracePt t="87284" x="2166938" y="4538663"/>
          <p14:tracePt t="87292" x="2159000" y="4554538"/>
          <p14:tracePt t="87300" x="2141538" y="4564063"/>
          <p14:tracePt t="87316" x="2133600" y="4589463"/>
          <p14:tracePt t="87324" x="2116138" y="4605338"/>
          <p14:tracePt t="87332" x="2108200" y="4605338"/>
          <p14:tracePt t="87340" x="2098675" y="4614863"/>
          <p14:tracePt t="87348" x="2090738" y="4630738"/>
          <p14:tracePt t="87356" x="2082800" y="4630738"/>
          <p14:tracePt t="87364" x="2073275" y="4640263"/>
          <p14:tracePt t="87372" x="2073275" y="4657725"/>
          <p14:tracePt t="87380" x="2065338" y="4665663"/>
          <p14:tracePt t="87388" x="2055813" y="4673600"/>
          <p14:tracePt t="87396" x="2047875" y="4691063"/>
          <p14:tracePt t="87404" x="2039938" y="4699000"/>
          <p14:tracePt t="87412" x="2022475" y="4724400"/>
          <p14:tracePt t="87420" x="1979613" y="4759325"/>
          <p14:tracePt t="87428" x="1971675" y="4784725"/>
          <p14:tracePt t="87436" x="1954213" y="4802188"/>
          <p14:tracePt t="87444" x="1946275" y="4827588"/>
          <p14:tracePt t="87453" x="1928813" y="4852988"/>
          <p14:tracePt t="87460" x="1920875" y="4852988"/>
          <p14:tracePt t="87468" x="1920875" y="4860925"/>
          <p14:tracePt t="87476" x="1920875" y="4868863"/>
          <p14:tracePt t="87484" x="1920875" y="4878388"/>
          <p14:tracePt t="87492" x="1920875" y="4894263"/>
          <p14:tracePt t="87500" x="1920875" y="4903788"/>
          <p14:tracePt t="87508" x="1920875" y="4919663"/>
          <p14:tracePt t="87516" x="1920875" y="4946650"/>
          <p14:tracePt t="87524" x="1920875" y="4972050"/>
          <p14:tracePt t="87532" x="1920875" y="4997450"/>
          <p14:tracePt t="87540" x="1920875" y="5013325"/>
          <p14:tracePt t="87548" x="1938338" y="5048250"/>
          <p14:tracePt t="87556" x="1946275" y="5073650"/>
          <p14:tracePt t="87564" x="1954213" y="5091113"/>
          <p14:tracePt t="87572" x="1963738" y="5106988"/>
          <p14:tracePt t="87580" x="1979613" y="5132388"/>
          <p14:tracePt t="87588" x="1989138" y="5149850"/>
          <p14:tracePt t="87596" x="2005013" y="5157788"/>
          <p14:tracePt t="87604" x="2022475" y="5175250"/>
          <p14:tracePt t="87612" x="2039938" y="5192713"/>
          <p14:tracePt t="87620" x="2065338" y="5208588"/>
          <p14:tracePt t="87628" x="2090738" y="5226050"/>
          <p14:tracePt t="87636" x="2116138" y="5243513"/>
          <p14:tracePt t="87644" x="2133600" y="5251450"/>
          <p14:tracePt t="87653" x="2159000" y="5276850"/>
          <p14:tracePt t="87661" x="2192338" y="5286375"/>
          <p14:tracePt t="87670" x="2243138" y="5311775"/>
          <p14:tracePt t="87677" x="2278063" y="5319713"/>
          <p14:tracePt t="87687" x="2303463" y="5319713"/>
          <p14:tracePt t="87693" x="2362200" y="5319713"/>
          <p14:tracePt t="87701" x="2413000" y="5337175"/>
          <p14:tracePt t="87709" x="2473325" y="5345113"/>
          <p14:tracePt t="87716" x="2498725" y="5345113"/>
          <p14:tracePt t="87724" x="2541588" y="5345113"/>
          <p14:tracePt t="87732" x="2592388" y="5345113"/>
          <p14:tracePt t="87740" x="2651125" y="5311775"/>
          <p14:tracePt t="87748" x="2701925" y="5294313"/>
          <p14:tracePt t="87756" x="2752725" y="5268913"/>
          <p14:tracePt t="87764" x="2813050" y="5251450"/>
          <p14:tracePt t="87772" x="2863850" y="5226050"/>
          <p14:tracePt t="87780" x="2906713" y="5192713"/>
          <p14:tracePt t="87788" x="2949575" y="5157788"/>
          <p14:tracePt t="87796" x="3008313" y="5116513"/>
          <p14:tracePt t="87804" x="3051175" y="5073650"/>
          <p14:tracePt t="87812" x="3119438" y="5022850"/>
          <p14:tracePt t="87820" x="3152775" y="4979988"/>
          <p14:tracePt t="87828" x="3178175" y="4946650"/>
          <p14:tracePt t="87836" x="3186113" y="4919663"/>
          <p14:tracePt t="87844" x="3203575" y="4894263"/>
          <p14:tracePt t="87852" x="3203575" y="4860925"/>
          <p14:tracePt t="87860" x="3203575" y="4835525"/>
          <p14:tracePt t="87868" x="3203575" y="4775200"/>
          <p14:tracePt t="87886" x="3186113" y="4699000"/>
          <p14:tracePt t="87892" x="3170238" y="4665663"/>
          <p14:tracePt t="87900" x="3152775" y="4614863"/>
          <p14:tracePt t="87908" x="3135313" y="4589463"/>
          <p14:tracePt t="87916" x="3119438" y="4572000"/>
          <p14:tracePt t="87924" x="3094038" y="4538663"/>
          <p14:tracePt t="87932" x="3067050" y="4513263"/>
          <p14:tracePt t="87940" x="3041650" y="4486275"/>
          <p14:tracePt t="87948" x="3016250" y="4460875"/>
          <p14:tracePt t="87956" x="2990850" y="4445000"/>
          <p14:tracePt t="87964" x="2965450" y="4427538"/>
          <p14:tracePt t="87972" x="2949575" y="4419600"/>
          <p14:tracePt t="87980" x="2914650" y="4402138"/>
          <p14:tracePt t="87989" x="2881313" y="4394200"/>
          <p14:tracePt t="87997" x="2830513" y="4376738"/>
          <p14:tracePt t="88006" x="2795588" y="4376738"/>
          <p14:tracePt t="88013" x="2770188" y="4376738"/>
          <p14:tracePt t="88023" x="2744788" y="4376738"/>
          <p14:tracePt t="88029" x="2693988" y="4376738"/>
          <p14:tracePt t="88037" x="2643188" y="4376738"/>
          <p14:tracePt t="88044" x="2600325" y="4384675"/>
          <p14:tracePt t="88052" x="2541588" y="4410075"/>
          <p14:tracePt t="88060" x="2489200" y="4419600"/>
          <p14:tracePt t="88068" x="2438400" y="4445000"/>
          <p14:tracePt t="88076" x="2397125" y="4452938"/>
          <p14:tracePt t="88085" x="2319338" y="4486275"/>
          <p14:tracePt t="88092" x="2268538" y="4503738"/>
          <p14:tracePt t="88100" x="2209800" y="4538663"/>
          <p14:tracePt t="88108" x="2174875" y="4554538"/>
          <p14:tracePt t="88116" x="2141538" y="4564063"/>
          <p14:tracePt t="88124" x="2108200" y="4589463"/>
          <p14:tracePt t="88132" x="2090738" y="4605338"/>
          <p14:tracePt t="88140" x="2073275" y="4640263"/>
          <p14:tracePt t="88148" x="2055813" y="4657725"/>
          <p14:tracePt t="88156" x="2039938" y="4691063"/>
          <p14:tracePt t="88164" x="2030413" y="4716463"/>
          <p14:tracePt t="88172" x="2022475" y="4741863"/>
          <p14:tracePt t="88180" x="2014538" y="4775200"/>
          <p14:tracePt t="88188" x="2014538" y="4802188"/>
          <p14:tracePt t="88196" x="2005013" y="4835525"/>
          <p14:tracePt t="88204" x="2005013" y="4852988"/>
          <p14:tracePt t="88212" x="2005013" y="4894263"/>
          <p14:tracePt t="88220" x="2005013" y="4911725"/>
          <p14:tracePt t="88228" x="2005013" y="4946650"/>
          <p14:tracePt t="88236" x="2014538" y="4962525"/>
          <p14:tracePt t="88244" x="2030413" y="4997450"/>
          <p14:tracePt t="88252" x="2055813" y="5013325"/>
          <p14:tracePt t="88260" x="2082800" y="5038725"/>
          <p14:tracePt t="88269" x="2090738" y="5056188"/>
          <p14:tracePt t="88276" x="2116138" y="5081588"/>
          <p14:tracePt t="88284" x="2141538" y="5106988"/>
          <p14:tracePt t="88292" x="2149475" y="5124450"/>
          <p14:tracePt t="88301" x="2174875" y="5141913"/>
          <p14:tracePt t="88308" x="2192338" y="5149850"/>
          <p14:tracePt t="88316" x="2209800" y="5167313"/>
          <p14:tracePt t="88324" x="2217738" y="5183188"/>
          <p14:tracePt t="88332" x="2243138" y="5200650"/>
          <p14:tracePt t="88340" x="2278063" y="5226050"/>
          <p14:tracePt t="88348" x="2303463" y="5243513"/>
          <p14:tracePt t="88356" x="2336800" y="5268913"/>
          <p14:tracePt t="88364" x="2371725" y="5286375"/>
          <p14:tracePt t="88372" x="2422525" y="5302250"/>
          <p14:tracePt t="88380" x="2455863" y="5319713"/>
          <p14:tracePt t="88388" x="2506663" y="5337175"/>
          <p14:tracePt t="88396" x="2541588" y="5345113"/>
          <p14:tracePt t="88404" x="2574925" y="5353050"/>
          <p14:tracePt t="88412" x="2617788" y="5353050"/>
          <p14:tracePt t="88420" x="2651125" y="5362575"/>
          <p14:tracePt t="88428" x="2676525" y="5362575"/>
          <p14:tracePt t="88436" x="2701925" y="5362575"/>
          <p14:tracePt t="88444" x="2727325" y="5362575"/>
          <p14:tracePt t="88452" x="2736850" y="5362575"/>
          <p14:tracePt t="88460" x="2770188" y="5362575"/>
          <p14:tracePt t="88468" x="2805113" y="5362575"/>
          <p14:tracePt t="88476" x="2820988" y="5353050"/>
          <p14:tracePt t="88484" x="2871788" y="5345113"/>
          <p14:tracePt t="88492" x="2906713" y="5345113"/>
          <p14:tracePt t="88500" x="2957513" y="5319713"/>
          <p14:tracePt t="88508" x="3000375" y="5302250"/>
          <p14:tracePt t="88516" x="3059113" y="5286375"/>
          <p14:tracePt t="88524" x="3094038" y="5268913"/>
          <p14:tracePt t="88532" x="3127375" y="5260975"/>
          <p14:tracePt t="88540" x="3152775" y="5243513"/>
          <p14:tracePt t="88548" x="3170238" y="5226050"/>
          <p14:tracePt t="88556" x="3186113" y="5208588"/>
          <p14:tracePt t="88564" x="3203575" y="5192713"/>
          <p14:tracePt t="88572" x="3221038" y="5167313"/>
          <p14:tracePt t="88580" x="3228975" y="5157788"/>
          <p14:tracePt t="88588" x="3238500" y="5124450"/>
          <p14:tracePt t="88596" x="3238500" y="5106988"/>
          <p14:tracePt t="88604" x="3246438" y="5081588"/>
          <p14:tracePt t="88613" x="3246438" y="5056188"/>
          <p14:tracePt t="88621" x="3246438" y="5013325"/>
          <p14:tracePt t="88629" x="3254375" y="4979988"/>
          <p14:tracePt t="88638" x="3254375" y="4946650"/>
          <p14:tracePt t="88645" x="3254375" y="4929188"/>
          <p14:tracePt t="88653" x="3254375" y="4903788"/>
          <p14:tracePt t="88661" x="3254375" y="4878388"/>
          <p14:tracePt t="88669" x="3254375" y="4868863"/>
          <p14:tracePt t="88676" x="3254375" y="4852988"/>
          <p14:tracePt t="88684" x="3254375" y="4827588"/>
          <p14:tracePt t="88692" x="3254375" y="4810125"/>
          <p14:tracePt t="88700" x="3254375" y="4784725"/>
          <p14:tracePt t="88708" x="3254375" y="4775200"/>
          <p14:tracePt t="88716" x="3246438" y="4759325"/>
          <p14:tracePt t="88724" x="3238500" y="4741863"/>
          <p14:tracePt t="88732" x="3211513" y="4716463"/>
          <p14:tracePt t="88740" x="3203575" y="4699000"/>
          <p14:tracePt t="88748" x="3178175" y="4691063"/>
          <p14:tracePt t="88756" x="3160713" y="4673600"/>
          <p14:tracePt t="88764" x="3144838" y="4665663"/>
          <p14:tracePt t="88772" x="3135313" y="4657725"/>
          <p14:tracePt t="88780" x="3127375" y="4648200"/>
          <p14:tracePt t="88788" x="3109913" y="4648200"/>
          <p14:tracePt t="88796" x="3101975" y="4648200"/>
          <p14:tracePt t="88804" x="3084513" y="4640263"/>
          <p14:tracePt t="88812" x="3076575" y="4640263"/>
          <p14:tracePt t="88820" x="3067050" y="4630738"/>
          <p14:tracePt t="88828" x="3059113" y="4630738"/>
          <p14:tracePt t="88836" x="3051175" y="4622800"/>
          <p14:tracePt t="88869" x="3041650" y="4622800"/>
          <p14:tracePt t="89052" x="3033713" y="4614863"/>
          <p14:tracePt t="89060" x="3025775" y="4605338"/>
          <p14:tracePt t="89068" x="3016250" y="4597400"/>
          <p14:tracePt t="89076" x="3000375" y="4579938"/>
          <p14:tracePt t="89084" x="2974975" y="4572000"/>
          <p14:tracePt t="89092" x="2932113" y="4554538"/>
          <p14:tracePt t="89101" x="2897188" y="4546600"/>
          <p14:tracePt t="89108" x="2846388" y="4529138"/>
          <p14:tracePt t="89117" x="2813050" y="4513263"/>
          <p14:tracePt t="89124" x="2778125" y="4503738"/>
          <p14:tracePt t="89132" x="2762250" y="4495800"/>
          <p14:tracePt t="89140" x="2736850" y="4495800"/>
          <p14:tracePt t="89148" x="2701925" y="4486275"/>
          <p14:tracePt t="89156" x="2668588" y="4486275"/>
          <p14:tracePt t="89164" x="2625725" y="4486275"/>
          <p14:tracePt t="89172" x="2608263" y="4486275"/>
          <p14:tracePt t="89180" x="2566988" y="4486275"/>
          <p14:tracePt t="89188" x="2541588" y="4486275"/>
          <p14:tracePt t="89196" x="2516188" y="4486275"/>
          <p14:tracePt t="89204" x="2506663" y="4486275"/>
          <p14:tracePt t="89212" x="2489200" y="4495800"/>
          <p14:tracePt t="89220" x="2463800" y="4503738"/>
          <p14:tracePt t="89228" x="2455863" y="4513263"/>
          <p14:tracePt t="89236" x="2405063" y="4538663"/>
          <p14:tracePt t="89245" x="2362200" y="4554538"/>
          <p14:tracePt t="89253" x="2286000" y="4589463"/>
          <p14:tracePt t="89261" x="2235200" y="4605338"/>
          <p14:tracePt t="89269" x="2159000" y="4640263"/>
          <p14:tracePt t="89277" x="2124075" y="4665663"/>
          <p14:tracePt t="89285" x="2073275" y="4699000"/>
          <p14:tracePt t="89293" x="2030413" y="4733925"/>
          <p14:tracePt t="89301" x="2005013" y="4759325"/>
          <p14:tracePt t="89308" x="1979613" y="4802188"/>
          <p14:tracePt t="89317" x="1954213" y="4818063"/>
          <p14:tracePt t="89324" x="1938338" y="4860925"/>
          <p14:tracePt t="89333" x="1920875" y="4878388"/>
          <p14:tracePt t="89340" x="1920875" y="4903788"/>
          <p14:tracePt t="89348" x="1920875" y="4929188"/>
          <p14:tracePt t="89356" x="1920875" y="4946650"/>
          <p14:tracePt t="89364" x="1920875" y="4972050"/>
          <p14:tracePt t="89372" x="1928813" y="4987925"/>
          <p14:tracePt t="89380" x="1954213" y="5022850"/>
          <p14:tracePt t="89388" x="1963738" y="5038725"/>
          <p14:tracePt t="89396" x="1989138" y="5064125"/>
          <p14:tracePt t="89404" x="2014538" y="5073650"/>
          <p14:tracePt t="89412" x="2039938" y="5091113"/>
          <p14:tracePt t="89420" x="2055813" y="5106988"/>
          <p14:tracePt t="89428" x="2073275" y="5124450"/>
          <p14:tracePt t="89436" x="2090738" y="5132388"/>
          <p14:tracePt t="89444" x="2108200" y="5149850"/>
          <p14:tracePt t="89452" x="2116138" y="5149850"/>
          <p14:tracePt t="89460" x="2124075" y="5157788"/>
          <p14:tracePt t="89468" x="2141538" y="5167313"/>
          <p14:tracePt t="89484" x="2149475" y="5175250"/>
          <p14:tracePt t="89492" x="2166938" y="5175250"/>
          <p14:tracePt t="89501" x="2174875" y="5175250"/>
          <p14:tracePt t="89508" x="2184400" y="5175250"/>
          <p14:tracePt t="89524" x="2192338" y="5175250"/>
          <p14:tracePt t="89540" x="2200275" y="5175250"/>
          <p14:tracePt t="89548" x="2209800" y="5175250"/>
          <p14:tracePt t="89564" x="2217738" y="5175250"/>
          <p14:tracePt t="89572" x="2227263" y="5175250"/>
          <p14:tracePt t="89589" x="2235200" y="5175250"/>
          <p14:tracePt t="89644" x="2243138" y="5175250"/>
          <p14:tracePt t="89660" x="2252663" y="5175250"/>
          <p14:tracePt t="89684" x="2252663" y="5167313"/>
          <p14:tracePt t="89692" x="2268538" y="5167313"/>
          <p14:tracePt t="89708" x="2278063" y="5157788"/>
          <p14:tracePt t="89716" x="2278063" y="5149850"/>
          <p14:tracePt t="89724" x="2278063" y="5141913"/>
          <p14:tracePt t="89732" x="2286000" y="5141913"/>
          <p14:tracePt t="89748" x="2286000" y="5132388"/>
          <p14:tracePt t="89764" x="2293938" y="5132388"/>
          <p14:tracePt t="89772" x="2293938" y="5124450"/>
          <p14:tracePt t="89844" x="2293938" y="5116513"/>
          <p14:tracePt t="89860" x="2286000" y="5106988"/>
          <p14:tracePt t="89868" x="2286000" y="5099050"/>
          <p14:tracePt t="89876" x="2268538" y="5099050"/>
          <p14:tracePt t="89884" x="2243138" y="5099050"/>
          <p14:tracePt t="89892" x="2227263" y="5091113"/>
          <p14:tracePt t="89901" x="2200275" y="5073650"/>
          <p14:tracePt t="89908" x="2174875" y="5073650"/>
          <p14:tracePt t="89917" x="2149475" y="5056188"/>
          <p14:tracePt t="89924" x="2133600" y="5056188"/>
          <p14:tracePt t="89933" x="2116138" y="5048250"/>
          <p14:tracePt t="89940" x="2098675" y="5038725"/>
          <p14:tracePt t="89948" x="2082800" y="5038725"/>
          <p14:tracePt t="89956" x="2065338" y="5030788"/>
          <p14:tracePt t="89964" x="2047875" y="5030788"/>
          <p14:tracePt t="89972" x="2022475" y="5030788"/>
          <p14:tracePt t="89980" x="2005013" y="5030788"/>
          <p14:tracePt t="89988" x="1971675" y="5030788"/>
          <p14:tracePt t="89996" x="1946275" y="5030788"/>
          <p14:tracePt t="90004" x="1920875" y="5030788"/>
          <p14:tracePt t="90012" x="1895475" y="5030788"/>
          <p14:tracePt t="90020" x="1878013" y="5030788"/>
          <p14:tracePt t="90036" x="1870075" y="5030788"/>
          <p14:tracePt t="90052" x="1860550" y="5030788"/>
          <p14:tracePt t="90172" x="1860550" y="5022850"/>
          <p14:tracePt t="90180" x="1852613" y="5022850"/>
          <p14:tracePt t="90188" x="1844675" y="5013325"/>
          <p14:tracePt t="90205" x="1835150" y="5005388"/>
          <p14:tracePt t="90229" x="1835150" y="4997450"/>
          <p14:tracePt t="90237" x="1819275" y="4997450"/>
          <p14:tracePt t="90244" x="1819275" y="4987925"/>
          <p14:tracePt t="90308" x="1809750" y="4987925"/>
          <p14:tracePt t="90316" x="1809750" y="4979988"/>
          <p14:tracePt t="90324" x="1793875" y="4962525"/>
          <p14:tracePt t="90332" x="1784350" y="4954588"/>
          <p14:tracePt t="90340" x="1766888" y="4929188"/>
          <p14:tracePt t="90348" x="1758950" y="4911725"/>
          <p14:tracePt t="90356" x="1751013" y="4894263"/>
          <p14:tracePt t="90364" x="1725613" y="4868863"/>
          <p14:tracePt t="90380" x="1708150" y="4852988"/>
          <p14:tracePt t="90388" x="1708150" y="4843463"/>
          <p14:tracePt t="90404" x="1700213" y="4835525"/>
          <p14:tracePt t="90412" x="1690688" y="4827588"/>
          <p14:tracePt t="90420" x="1682750" y="4818063"/>
          <p14:tracePt t="90436" x="1674813" y="4802188"/>
          <p14:tracePt t="90444" x="1665288" y="4792663"/>
          <p14:tracePt t="90460" x="1649413" y="4775200"/>
          <p14:tracePt t="90468" x="1631950" y="4759325"/>
          <p14:tracePt t="90476" x="1606550" y="4749800"/>
          <p14:tracePt t="90484" x="1597025" y="4741863"/>
          <p14:tracePt t="90492" x="1571625" y="4724400"/>
          <p14:tracePt t="90500" x="1555750" y="4708525"/>
          <p14:tracePt t="90508" x="1520825" y="4699000"/>
          <p14:tracePt t="90516" x="1495425" y="4691063"/>
          <p14:tracePt t="90524" x="1452563" y="4665663"/>
          <p14:tracePt t="90532" x="1419225" y="4657725"/>
          <p14:tracePt t="90540" x="1350963" y="4648200"/>
          <p14:tracePt t="90548" x="1300163" y="4640263"/>
          <p14:tracePt t="90556" x="1241425" y="4622800"/>
          <p14:tracePt t="90564" x="1181100" y="4622800"/>
          <p14:tracePt t="90572" x="1138238" y="4614863"/>
          <p14:tracePt t="90580" x="1096963" y="4614863"/>
          <p14:tracePt t="90588" x="1062038" y="4614863"/>
          <p14:tracePt t="90596" x="1011238" y="4614863"/>
          <p14:tracePt t="90604" x="985838" y="4614863"/>
          <p14:tracePt t="90612" x="960438" y="4614863"/>
          <p14:tracePt t="90620" x="917575" y="4622800"/>
          <p14:tracePt t="90628" x="884238" y="4640263"/>
          <p14:tracePt t="90636" x="833438" y="4665663"/>
          <p14:tracePt t="90644" x="808038" y="4673600"/>
          <p14:tracePt t="90652" x="765175" y="4691063"/>
          <p14:tracePt t="90660" x="755650" y="4708525"/>
          <p14:tracePt t="90668" x="722313" y="4724400"/>
          <p14:tracePt t="90676" x="696913" y="4749800"/>
          <p14:tracePt t="90684" x="679450" y="4767263"/>
          <p14:tracePt t="90692" x="654050" y="4784725"/>
          <p14:tracePt t="90700" x="636588" y="4792663"/>
          <p14:tracePt t="90708" x="628650" y="4818063"/>
          <p14:tracePt t="90716" x="611188" y="4827588"/>
          <p14:tracePt t="90724" x="595313" y="4843463"/>
          <p14:tracePt t="90732" x="585788" y="4868863"/>
          <p14:tracePt t="90740" x="560388" y="4894263"/>
          <p14:tracePt t="90749" x="552450" y="4903788"/>
          <p14:tracePt t="90756" x="544513" y="4919663"/>
          <p14:tracePt t="90764" x="544513" y="4946650"/>
          <p14:tracePt t="90772" x="527050" y="4972050"/>
          <p14:tracePt t="90780" x="527050" y="4979988"/>
          <p14:tracePt t="90788" x="527050" y="5005388"/>
          <p14:tracePt t="90796" x="527050" y="5022850"/>
          <p14:tracePt t="90804" x="527050" y="5030788"/>
          <p14:tracePt t="90812" x="527050" y="5048250"/>
          <p14:tracePt t="90820" x="534988" y="5056188"/>
          <p14:tracePt t="90828" x="544513" y="5064125"/>
          <p14:tracePt t="90836" x="560388" y="5081588"/>
          <p14:tracePt t="90844" x="577850" y="5099050"/>
          <p14:tracePt t="90852" x="585788" y="5106988"/>
          <p14:tracePt t="90861" x="603250" y="5116513"/>
          <p14:tracePt t="90872" x="620713" y="5124450"/>
          <p14:tracePt t="90877" x="628650" y="5124450"/>
          <p14:tracePt t="90886" x="654050" y="5132388"/>
          <p14:tracePt t="90892" x="671513" y="5132388"/>
          <p14:tracePt t="90901" x="688975" y="5149850"/>
          <p14:tracePt t="90908" x="730250" y="5149850"/>
          <p14:tracePt t="90917" x="765175" y="5157788"/>
          <p14:tracePt t="90924" x="815975" y="5167313"/>
          <p14:tracePt t="90932" x="874713" y="5175250"/>
          <p14:tracePt t="90940" x="935038" y="5183188"/>
          <p14:tracePt t="90948" x="993775" y="5200650"/>
          <p14:tracePt t="90956" x="1079500" y="5208588"/>
          <p14:tracePt t="90964" x="1155700" y="5218113"/>
          <p14:tracePt t="90972" x="1223963" y="5218113"/>
          <p14:tracePt t="90980" x="1308100" y="5218113"/>
          <p14:tracePt t="90988" x="1350963" y="5218113"/>
          <p14:tracePt t="90996" x="1427163" y="5208588"/>
          <p14:tracePt t="91004" x="1462088" y="5192713"/>
          <p14:tracePt t="91012" x="1520825" y="5167313"/>
          <p14:tracePt t="91020" x="1546225" y="5141913"/>
          <p14:tracePt t="91028" x="1597025" y="5106988"/>
          <p14:tracePt t="91036" x="1639888" y="5073650"/>
          <p14:tracePt t="91044" x="1657350" y="5056188"/>
          <p14:tracePt t="91052" x="1682750" y="5013325"/>
          <p14:tracePt t="91060" x="1690688" y="4987925"/>
          <p14:tracePt t="91068" x="1690688" y="4972050"/>
          <p14:tracePt t="91076" x="1690688" y="4954588"/>
          <p14:tracePt t="91084" x="1665288" y="4919663"/>
          <p14:tracePt t="91092" x="1657350" y="4894263"/>
          <p14:tracePt t="91100" x="1631950" y="4878388"/>
          <p14:tracePt t="91108" x="1614488" y="4860925"/>
          <p14:tracePt t="91116" x="1589088" y="4843463"/>
          <p14:tracePt t="91124" x="1555750" y="4827588"/>
          <p14:tracePt t="91132" x="1520825" y="4802188"/>
          <p14:tracePt t="91140" x="1462088" y="4775200"/>
          <p14:tracePt t="91149" x="1411288" y="4759325"/>
          <p14:tracePt t="91156" x="1350963" y="4749800"/>
          <p14:tracePt t="91164" x="1292225" y="4741863"/>
          <p14:tracePt t="91172" x="1231900" y="4724400"/>
          <p14:tracePt t="91180" x="1173163" y="4724400"/>
          <p14:tracePt t="91188" x="1112838" y="4724400"/>
          <p14:tracePt t="91196" x="1087438" y="4724400"/>
          <p14:tracePt t="91204" x="1054100" y="4724400"/>
          <p14:tracePt t="91212" x="1019175" y="4724400"/>
          <p14:tracePt t="91220" x="985838" y="4724400"/>
          <p14:tracePt t="91228" x="942975" y="4741863"/>
          <p14:tracePt t="91236" x="917575" y="4749800"/>
          <p14:tracePt t="91244" x="892175" y="4767263"/>
          <p14:tracePt t="91252" x="884238" y="4775200"/>
          <p14:tracePt t="91260" x="858838" y="4802188"/>
          <p14:tracePt t="91268" x="841375" y="4827588"/>
          <p14:tracePt t="91276" x="823913" y="4852988"/>
          <p14:tracePt t="91284" x="808038" y="4886325"/>
          <p14:tracePt t="91292" x="790575" y="4919663"/>
          <p14:tracePt t="91300" x="781050" y="4962525"/>
          <p14:tracePt t="91308" x="773113" y="5013325"/>
          <p14:tracePt t="91316" x="773113" y="5056188"/>
          <p14:tracePt t="91324" x="773113" y="5081588"/>
          <p14:tracePt t="91333" x="773113" y="5124450"/>
          <p14:tracePt t="91340" x="773113" y="5157788"/>
          <p14:tracePt t="91348" x="790575" y="5183188"/>
          <p14:tracePt t="91356" x="808038" y="5226050"/>
          <p14:tracePt t="91365" x="823913" y="5243513"/>
          <p14:tracePt t="91372" x="858838" y="5276850"/>
          <p14:tracePt t="91380" x="874713" y="5302250"/>
          <p14:tracePt t="91388" x="917575" y="5337175"/>
          <p14:tracePt t="91396" x="942975" y="5345113"/>
          <p14:tracePt t="91404" x="952500" y="5362575"/>
          <p14:tracePt t="91412" x="977900" y="5370513"/>
          <p14:tracePt t="91420" x="993775" y="5387975"/>
          <p14:tracePt t="91428" x="1019175" y="5395913"/>
          <p14:tracePt t="91436" x="1028700" y="5405438"/>
          <p14:tracePt t="91444" x="1054100" y="5413375"/>
          <p14:tracePt t="91452" x="1069975" y="5413375"/>
          <p14:tracePt t="91460" x="1079500" y="5413375"/>
          <p14:tracePt t="91468" x="1096963" y="5413375"/>
          <p14:tracePt t="91476" x="1122363" y="5413375"/>
          <p14:tracePt t="91484" x="1130300" y="5405438"/>
          <p14:tracePt t="91492" x="1147763" y="5405438"/>
          <p14:tracePt t="91500" x="1163638" y="5395913"/>
          <p14:tracePt t="91508" x="1163638" y="5387975"/>
          <p14:tracePt t="91516" x="1181100" y="5380038"/>
          <p14:tracePt t="91524" x="1189038" y="5362575"/>
          <p14:tracePt t="91532" x="1216025" y="5345113"/>
          <p14:tracePt t="91540" x="1223963" y="5327650"/>
          <p14:tracePt t="91548" x="1266825" y="5302250"/>
          <p14:tracePt t="91556" x="1274763" y="5276850"/>
          <p14:tracePt t="91565" x="1282700" y="5268913"/>
          <p14:tracePt t="91572" x="1308100" y="5235575"/>
          <p14:tracePt t="91580" x="1325563" y="5208588"/>
          <p14:tracePt t="91588" x="1333500" y="5175250"/>
          <p14:tracePt t="91596" x="1343025" y="5149850"/>
          <p14:tracePt t="91604" x="1343025" y="5132388"/>
          <p14:tracePt t="91612" x="1343025" y="5106988"/>
          <p14:tracePt t="91620" x="1343025" y="5073650"/>
          <p14:tracePt t="91628" x="1343025" y="5064125"/>
          <p14:tracePt t="91636" x="1343025" y="5048250"/>
          <p14:tracePt t="91644" x="1333500" y="5022850"/>
          <p14:tracePt t="91652" x="1333500" y="5013325"/>
          <p14:tracePt t="91660" x="1317625" y="4997450"/>
          <p14:tracePt t="91668" x="1300163" y="4987925"/>
          <p14:tracePt t="91676" x="1282700" y="4962525"/>
          <p14:tracePt t="91684" x="1274763" y="4954588"/>
          <p14:tracePt t="91692" x="1249363" y="4937125"/>
          <p14:tracePt t="91700" x="1231900" y="4929188"/>
          <p14:tracePt t="91708" x="1206500" y="4919663"/>
          <p14:tracePt t="91716" x="1163638" y="4903788"/>
          <p14:tracePt t="91724" x="1130300" y="4894263"/>
          <p14:tracePt t="91732" x="1096963" y="4878388"/>
          <p14:tracePt t="91740" x="1062038" y="4868863"/>
          <p14:tracePt t="91748" x="1019175" y="4860925"/>
          <p14:tracePt t="91756" x="985838" y="4860925"/>
          <p14:tracePt t="91764" x="942975" y="4860925"/>
          <p14:tracePt t="91772" x="917575" y="4860925"/>
          <p14:tracePt t="91780" x="900113" y="4860925"/>
          <p14:tracePt t="91788" x="866775" y="4860925"/>
          <p14:tracePt t="91797" x="841375" y="4860925"/>
          <p14:tracePt t="91805" x="815975" y="4860925"/>
          <p14:tracePt t="91813" x="781050" y="4878388"/>
          <p14:tracePt t="91821" x="765175" y="4886325"/>
          <p14:tracePt t="91829" x="739775" y="4894263"/>
          <p14:tracePt t="91837" x="704850" y="4903788"/>
          <p14:tracePt t="91845" x="679450" y="4919663"/>
          <p14:tracePt t="91852" x="663575" y="4937125"/>
          <p14:tracePt t="91860" x="611188" y="4954588"/>
          <p14:tracePt t="91881" x="560388" y="5005388"/>
          <p14:tracePt t="91884" x="552450" y="5013325"/>
          <p14:tracePt t="91892" x="534988" y="5038725"/>
          <p14:tracePt t="91900" x="519113" y="5056188"/>
          <p14:tracePt t="91908" x="509588" y="5081588"/>
          <p14:tracePt t="91916" x="501650" y="5099050"/>
          <p14:tracePt t="91924" x="501650" y="5116513"/>
          <p14:tracePt t="91932" x="492125" y="5132388"/>
          <p14:tracePt t="91940" x="492125" y="5149850"/>
          <p14:tracePt t="91948" x="492125" y="5175250"/>
          <p14:tracePt t="91956" x="492125" y="5183188"/>
          <p14:tracePt t="91964" x="492125" y="5218113"/>
          <p14:tracePt t="91972" x="492125" y="5243513"/>
          <p14:tracePt t="91980" x="492125" y="5251450"/>
          <p14:tracePt t="91988" x="492125" y="5268913"/>
          <p14:tracePt t="91996" x="509588" y="5286375"/>
          <p14:tracePt t="92004" x="519113" y="5302250"/>
          <p14:tracePt t="92012" x="534988" y="5319713"/>
          <p14:tracePt t="92020" x="552450" y="5337175"/>
          <p14:tracePt t="92028" x="569913" y="5353050"/>
          <p14:tracePt t="92036" x="595313" y="5380038"/>
          <p14:tracePt t="92044" x="620713" y="5395913"/>
          <p14:tracePt t="92052" x="646113" y="5395913"/>
          <p14:tracePt t="92060" x="663575" y="5413375"/>
          <p14:tracePt t="92068" x="688975" y="5421313"/>
          <p14:tracePt t="92076" x="714375" y="5430838"/>
          <p14:tracePt t="92084" x="739775" y="5430838"/>
          <p14:tracePt t="92092" x="765175" y="5438775"/>
          <p14:tracePt t="92100" x="781050" y="5438775"/>
          <p14:tracePt t="92108" x="815975" y="5438775"/>
          <p14:tracePt t="92116" x="833438" y="5438775"/>
          <p14:tracePt t="92124" x="866775" y="5438775"/>
          <p14:tracePt t="92132" x="892175" y="5438775"/>
          <p14:tracePt t="92140" x="925513" y="5438775"/>
          <p14:tracePt t="92149" x="960438" y="5430838"/>
          <p14:tracePt t="92156" x="977900" y="5413375"/>
          <p14:tracePt t="92164" x="1003300" y="5387975"/>
          <p14:tracePt t="92172" x="1028700" y="5380038"/>
          <p14:tracePt t="92181" x="1044575" y="5345113"/>
          <p14:tracePt t="92188" x="1062038" y="5319713"/>
          <p14:tracePt t="92196" x="1087438" y="5294313"/>
          <p14:tracePt t="92204" x="1104900" y="5243513"/>
          <p14:tracePt t="92212" x="1122363" y="5218113"/>
          <p14:tracePt t="92220" x="1130300" y="5175250"/>
          <p14:tracePt t="92228" x="1138238" y="5157788"/>
          <p14:tracePt t="92236" x="1138238" y="5116513"/>
          <p14:tracePt t="92244" x="1138238" y="5099050"/>
          <p14:tracePt t="92252" x="1138238" y="5073650"/>
          <p14:tracePt t="92260" x="1138238" y="5056188"/>
          <p14:tracePt t="92268" x="1122363" y="5030788"/>
          <p14:tracePt t="92276" x="1104900" y="5005388"/>
          <p14:tracePt t="92284" x="1079500" y="4979988"/>
          <p14:tracePt t="92292" x="1062038" y="4962525"/>
          <p14:tracePt t="92300" x="1036638" y="4946650"/>
          <p14:tracePt t="92308" x="1011238" y="4929188"/>
          <p14:tracePt t="92316" x="985838" y="4929188"/>
          <p14:tracePt t="92324" x="952500" y="4911725"/>
          <p14:tracePt t="92332" x="917575" y="4903788"/>
          <p14:tracePt t="92340" x="874713" y="4903788"/>
          <p14:tracePt t="92348" x="841375" y="4903788"/>
          <p14:tracePt t="92356" x="815975" y="4903788"/>
          <p14:tracePt t="92364" x="781050" y="4903788"/>
          <p14:tracePt t="92372" x="755650" y="4903788"/>
          <p14:tracePt t="92381" x="722313" y="4929188"/>
          <p14:tracePt t="92388" x="696913" y="4937125"/>
          <p14:tracePt t="92396" x="663575" y="4979988"/>
          <p14:tracePt t="92404" x="628650" y="5013325"/>
          <p14:tracePt t="92412" x="603250" y="5064125"/>
          <p14:tracePt t="92420" x="577850" y="5099050"/>
          <p14:tracePt t="92428" x="569913" y="5132388"/>
          <p14:tracePt t="92436" x="569913" y="5192713"/>
          <p14:tracePt t="92444" x="569913" y="5235575"/>
          <p14:tracePt t="92452" x="611188" y="5286375"/>
          <p14:tracePt t="92460" x="663575" y="5327650"/>
          <p14:tracePt t="92469" x="730250" y="5380038"/>
          <p14:tracePt t="92476" x="790575" y="5413375"/>
          <p14:tracePt t="92484" x="866775" y="5472113"/>
          <p14:tracePt t="92492" x="925513" y="5489575"/>
          <p14:tracePt t="92500" x="977900" y="5524500"/>
          <p14:tracePt t="92508" x="1044575" y="5549900"/>
          <p14:tracePt t="92516" x="1069975" y="5557838"/>
          <p14:tracePt t="92524" x="1122363" y="5583238"/>
          <p14:tracePt t="92532" x="1155700" y="5600700"/>
          <p14:tracePt t="92540" x="1189038" y="5616575"/>
          <p14:tracePt t="92548" x="1216025" y="5626100"/>
          <p14:tracePt t="92556" x="1241425" y="5626100"/>
          <p14:tracePt t="92572" x="1266825" y="5626100"/>
          <p14:tracePt t="92580" x="1292225" y="5608638"/>
          <p14:tracePt t="92588" x="1317625" y="5583238"/>
          <p14:tracePt t="92596" x="1376363" y="5524500"/>
          <p14:tracePt t="92604" x="1411288" y="5489575"/>
          <p14:tracePt t="92612" x="1444625" y="5438775"/>
          <p14:tracePt t="92620" x="1477963" y="5405438"/>
          <p14:tracePt t="92628" x="1495425" y="5353050"/>
          <p14:tracePt t="92636" x="1512888" y="5327650"/>
          <p14:tracePt t="92644" x="1520825" y="5311775"/>
          <p14:tracePt t="92652" x="1530350" y="5276850"/>
          <p14:tracePt t="92660" x="1530350" y="5251450"/>
          <p14:tracePt t="92668" x="1530350" y="5226050"/>
          <p14:tracePt t="92676" x="1530350" y="5208588"/>
          <p14:tracePt t="92684" x="1504950" y="5175250"/>
          <p14:tracePt t="92692" x="1477963" y="5149850"/>
          <p14:tracePt t="92700" x="1436688" y="5106988"/>
          <p14:tracePt t="92708" x="1401763" y="5081588"/>
          <p14:tracePt t="92716" x="1350963" y="5064125"/>
          <p14:tracePt t="92724" x="1266825" y="5013325"/>
          <p14:tracePt t="92732" x="1216025" y="4997450"/>
          <p14:tracePt t="92740" x="1138238" y="4972050"/>
          <p14:tracePt t="92748" x="1096963" y="4972050"/>
          <p14:tracePt t="92756" x="1062038" y="4972050"/>
          <p14:tracePt t="92764" x="1036638" y="4972050"/>
          <p14:tracePt t="92772" x="1019175" y="4972050"/>
          <p14:tracePt t="92780" x="1003300" y="4972050"/>
          <p14:tracePt t="92788" x="993775" y="4972050"/>
          <p14:tracePt t="93260" x="985838" y="4954588"/>
          <p14:tracePt t="93268" x="952500" y="4919663"/>
          <p14:tracePt t="93276" x="884238" y="4827588"/>
          <p14:tracePt t="93284" x="798513" y="4716463"/>
          <p14:tracePt t="93292" x="688975" y="4538663"/>
          <p14:tracePt t="93300" x="560388" y="4341813"/>
          <p14:tracePt t="93308" x="382588" y="4052888"/>
          <p14:tracePt t="93316" x="127000" y="3654425"/>
        </p14:tracePtLst>
      </p14:laserTraceLst>
    </p:ext>
  </p:extLs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5148064" y="299695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graphicFrame>
        <p:nvGraphicFramePr>
          <p:cNvPr id="8" name="Obi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115244"/>
              </p:ext>
            </p:extLst>
          </p:nvPr>
        </p:nvGraphicFramePr>
        <p:xfrm>
          <a:off x="361902" y="1412776"/>
          <a:ext cx="4429417" cy="2485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6" name="Visio" r:id="rId4" imgW="6156870" imgH="3093768" progId="Visio.Drawing.15">
                  <p:embed/>
                </p:oleObj>
              </mc:Choice>
              <mc:Fallback>
                <p:oleObj name="Visio" r:id="rId4" imgW="6156870" imgH="3093768" progId="Visio.Drawing.15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0162"/>
                      <a:stretch>
                        <a:fillRect/>
                      </a:stretch>
                    </p:blipFill>
                    <p:spPr bwMode="auto">
                      <a:xfrm>
                        <a:off x="361902" y="1412776"/>
                        <a:ext cx="4429417" cy="24859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Obraz 5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7825" y="3017520"/>
            <a:ext cx="3111240" cy="2197978"/>
          </a:xfrm>
          <a:prstGeom prst="rect">
            <a:avLst/>
          </a:prstGeom>
        </p:spPr>
      </p:pic>
      <p:sp>
        <p:nvSpPr>
          <p:cNvPr id="2" name="pole tekstowe 1"/>
          <p:cNvSpPr txBox="1"/>
          <p:nvPr/>
        </p:nvSpPr>
        <p:spPr>
          <a:xfrm>
            <a:off x="63394" y="4091284"/>
            <a:ext cx="443659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procedures:</a:t>
            </a:r>
          </a:p>
          <a:p>
            <a:pPr marL="400050" indent="-400050">
              <a:buAutoNum type="romanUcParenBoth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spectrometer calibration using dedicated halogen lamp</a:t>
            </a:r>
          </a:p>
          <a:p>
            <a:pPr marL="400050" indent="-400050">
              <a:buAutoNum type="romanUcParenBoth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verification with black body calibrator – constant temperature 982°C</a:t>
            </a:r>
          </a:p>
          <a:p>
            <a:pPr marL="400050" indent="-400050">
              <a:buAutoNum type="romanUcParenBoth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validation with laser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remelting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process (laser power 800 W)</a:t>
            </a:r>
          </a:p>
        </p:txBody>
      </p:sp>
      <p:sp>
        <p:nvSpPr>
          <p:cNvPr id="9" name="pole tekstowe 8"/>
          <p:cNvSpPr txBox="1"/>
          <p:nvPr/>
        </p:nvSpPr>
        <p:spPr>
          <a:xfrm>
            <a:off x="5217955" y="5187123"/>
            <a:ext cx="4165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</a:t>
            </a:r>
            <a:r>
              <a:rPr lang="pl-PL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6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Comparison of Radiance results (II) obtained by experimental measurement</a:t>
            </a:r>
            <a:r>
              <a:rPr lang="pl-PL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pl-PL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blue</a:t>
            </a:r>
            <a:r>
              <a:rPr lang="pl-PL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theoretical </a:t>
            </a:r>
            <a:r>
              <a:rPr lang="pl-PL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(red)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simulation calculation</a:t>
            </a:r>
            <a:r>
              <a:rPr lang="pl-PL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pl-PL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green</a:t>
            </a:r>
            <a:r>
              <a:rPr lang="pl-PL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trzałka w prawo 4"/>
          <p:cNvSpPr/>
          <p:nvPr/>
        </p:nvSpPr>
        <p:spPr>
          <a:xfrm>
            <a:off x="4427984" y="1875463"/>
            <a:ext cx="1028930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Symbol zastępczy tekstu 3">
            <a:extLst>
              <a:ext uri="{FF2B5EF4-FFF2-40B4-BE49-F238E27FC236}">
                <a16:creationId xmlns:a16="http://schemas.microsoft.com/office/drawing/2014/main" id="{FD9AEDA7-F464-4531-B69F-C973BC4875D9}"/>
              </a:ext>
            </a:extLst>
          </p:cNvPr>
          <p:cNvSpPr txBox="1">
            <a:spLocks/>
          </p:cNvSpPr>
          <p:nvPr/>
        </p:nvSpPr>
        <p:spPr bwMode="auto">
          <a:xfrm>
            <a:off x="-1039364" y="-45940"/>
            <a:ext cx="8910638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4400" b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2860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6pPr>
            <a:lvl7pPr marL="2743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7pPr>
            <a:lvl8pPr marL="3200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8pPr>
            <a:lvl9pPr marL="3657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algn="ctr"/>
            <a:r>
              <a:rPr lang="en-GB" altLang="pl-PL" sz="2800" b="1" kern="0" dirty="0">
                <a:solidFill>
                  <a:schemeClr val="tx2"/>
                </a:solidFill>
                <a:latin typeface="+mj-lt"/>
              </a:rPr>
              <a:t>Model validation: Experimental setup</a:t>
            </a:r>
            <a:endParaRPr lang="en-US" altLang="pl-PL" sz="2800" b="1" kern="0" dirty="0">
              <a:solidFill>
                <a:schemeClr val="tx2"/>
              </a:solidFill>
              <a:latin typeface="+mj-lt"/>
            </a:endParaRPr>
          </a:p>
        </p:txBody>
      </p:sp>
      <p:cxnSp>
        <p:nvCxnSpPr>
          <p:cNvPr id="13" name="Łącznik prosty 12">
            <a:extLst>
              <a:ext uri="{FF2B5EF4-FFF2-40B4-BE49-F238E27FC236}">
                <a16:creationId xmlns:a16="http://schemas.microsoft.com/office/drawing/2014/main" id="{F2307601-61D7-4ED5-B29C-67714962E6DF}"/>
              </a:ext>
            </a:extLst>
          </p:cNvPr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5" name="Obraz 14">
            <a:extLst>
              <a:ext uri="{FF2B5EF4-FFF2-40B4-BE49-F238E27FC236}">
                <a16:creationId xmlns:a16="http://schemas.microsoft.com/office/drawing/2014/main" id="{456E30CD-2CC7-4E69-BA49-4E717C43090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57825" y="1225217"/>
            <a:ext cx="3686175" cy="1571625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85345118-64F3-4FAC-8268-B40CD427100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3" y="6237312"/>
            <a:ext cx="2016224" cy="563263"/>
          </a:xfrm>
          <a:prstGeom prst="rect">
            <a:avLst/>
          </a:prstGeom>
        </p:spPr>
      </p:pic>
      <p:pic>
        <p:nvPicPr>
          <p:cNvPr id="24" name="Obraz 23">
            <a:extLst>
              <a:ext uri="{FF2B5EF4-FFF2-40B4-BE49-F238E27FC236}">
                <a16:creationId xmlns:a16="http://schemas.microsoft.com/office/drawing/2014/main" id="{0860D2EA-EC51-40FA-A28A-E561D870C3D8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6233798"/>
            <a:ext cx="1530650" cy="624201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AFDC436E-C234-44DB-AB72-A56594BA53F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660232" y="-4933"/>
            <a:ext cx="2483768" cy="754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7886328"/>
      </p:ext>
    </p:extLst>
  </p:cSld>
  <p:clrMapOvr>
    <a:masterClrMapping/>
  </p:clrMapOvr>
  <p:transition advTm="47505">
    <p:randomBar/>
  </p:transition>
  <p:extLst mod="1">
    <p:ext uri="{3A86A75C-4F4B-4683-9AE1-C65F6400EC91}">
      <p14:laserTraceLst xmlns:p14="http://schemas.microsoft.com/office/powerpoint/2010/main">
        <p14:tracePtLst>
          <p14:tracePt t="4353" x="1751013" y="1844675"/>
          <p14:tracePt t="4361" x="1766888" y="1895475"/>
          <p14:tracePt t="4369" x="1801813" y="1938338"/>
          <p14:tracePt t="4377" x="1827213" y="1989138"/>
          <p14:tracePt t="4385" x="1870075" y="2039938"/>
          <p14:tracePt t="4393" x="1895475" y="2082800"/>
          <p14:tracePt t="4401" x="1911350" y="2116138"/>
          <p14:tracePt t="4409" x="1938338" y="2133600"/>
          <p14:tracePt t="4417" x="1946275" y="2141538"/>
          <p14:tracePt t="4425" x="1963738" y="2159000"/>
          <p14:tracePt t="4433" x="1963738" y="2166938"/>
          <p14:tracePt t="4466" x="1963738" y="2174875"/>
          <p14:tracePt t="4482" x="1971675" y="2192338"/>
          <p14:tracePt t="4499" x="1979613" y="2209800"/>
          <p14:tracePt t="4507" x="1989138" y="2227263"/>
          <p14:tracePt t="4515" x="2005013" y="2243138"/>
          <p14:tracePt t="4530" x="2014538" y="2252663"/>
          <p14:tracePt t="4537" x="2014538" y="2260600"/>
          <p14:tracePt t="4545" x="2022475" y="2260600"/>
          <p14:tracePt t="4553" x="2030413" y="2260600"/>
          <p14:tracePt t="4585" x="2039938" y="2260600"/>
          <p14:tracePt t="4641" x="2047875" y="2260600"/>
          <p14:tracePt t="4657" x="2055813" y="2260600"/>
          <p14:tracePt t="4665" x="2065338" y="2252663"/>
          <p14:tracePt t="4681" x="2073275" y="2252663"/>
          <p14:tracePt t="4825" x="2073275" y="2243138"/>
          <p14:tracePt t="4833" x="2073275" y="2235200"/>
          <p14:tracePt t="4841" x="2073275" y="2227263"/>
          <p14:tracePt t="5665" x="2073275" y="2235200"/>
          <p14:tracePt t="5681" x="2073275" y="2243138"/>
          <p14:tracePt t="5953" x="2073275" y="2252663"/>
          <p14:tracePt t="5961" x="2073275" y="2260600"/>
          <p14:tracePt t="5985" x="2073275" y="2268538"/>
          <p14:tracePt t="6474" x="2073275" y="2278063"/>
          <p14:tracePt t="6673" x="2073275" y="2286000"/>
          <p14:tracePt t="6689" x="2065338" y="2286000"/>
          <p14:tracePt t="6763" x="2065338" y="2293938"/>
          <p14:tracePt t="7025" x="2055813" y="2303463"/>
          <p14:tracePt t="7057" x="2055813" y="2311400"/>
          <p14:tracePt t="7065" x="2039938" y="2328863"/>
          <p14:tracePt t="7073" x="2030413" y="2328863"/>
          <p14:tracePt t="7081" x="2030413" y="2336800"/>
          <p14:tracePt t="7090" x="2014538" y="2354263"/>
          <p14:tracePt t="7098" x="1997075" y="2362200"/>
          <p14:tracePt t="7107" x="1989138" y="2362200"/>
          <p14:tracePt t="7114" x="1971675" y="2371725"/>
          <p14:tracePt t="7123" x="1954213" y="2379663"/>
          <p14:tracePt t="7130" x="1954213" y="2387600"/>
          <p14:tracePt t="7140" x="1946275" y="2387600"/>
          <p14:tracePt t="7145" x="1938338" y="2387600"/>
          <p14:tracePt t="7154" x="1938338" y="2397125"/>
          <p14:tracePt t="8146" x="1946275" y="2397125"/>
          <p14:tracePt t="8155" x="1954213" y="2405063"/>
          <p14:tracePt t="8217" x="1963738" y="2405063"/>
          <p14:tracePt t="8225" x="1963738" y="2413000"/>
          <p14:tracePt t="8241" x="1971675" y="2413000"/>
          <p14:tracePt t="8249" x="1979613" y="2422525"/>
          <p14:tracePt t="8257" x="1989138" y="2422525"/>
          <p14:tracePt t="8265" x="1989138" y="2438400"/>
          <p14:tracePt t="8273" x="1997075" y="2438400"/>
          <p14:tracePt t="8281" x="2005013" y="2438400"/>
          <p14:tracePt t="8305" x="2005013" y="2447925"/>
          <p14:tracePt t="8313" x="2014538" y="2447925"/>
          <p14:tracePt t="8345" x="2014538" y="2455863"/>
          <p14:tracePt t="8369" x="2022475" y="2455863"/>
          <p14:tracePt t="8385" x="2030413" y="2455863"/>
          <p14:tracePt t="8393" x="2030413" y="2463800"/>
          <p14:tracePt t="8401" x="2039938" y="2473325"/>
          <p14:tracePt t="8409" x="2047875" y="2473325"/>
          <p14:tracePt t="8425" x="2055813" y="2473325"/>
          <p14:tracePt t="8497" x="2065338" y="2473325"/>
          <p14:tracePt t="8505" x="2073275" y="2473325"/>
          <p14:tracePt t="8513" x="2082800" y="2473325"/>
          <p14:tracePt t="8521" x="2090738" y="2473325"/>
          <p14:tracePt t="8529" x="2098675" y="2481263"/>
          <p14:tracePt t="8545" x="2116138" y="2481263"/>
          <p14:tracePt t="8554" x="2124075" y="2481263"/>
          <p14:tracePt t="8617" x="2133600" y="2481263"/>
          <p14:tracePt t="8625" x="2141538" y="2481263"/>
          <p14:tracePt t="8633" x="2149475" y="2481263"/>
          <p14:tracePt t="8641" x="2166938" y="2481263"/>
          <p14:tracePt t="8649" x="2184400" y="2489200"/>
          <p14:tracePt t="8657" x="2200275" y="2489200"/>
          <p14:tracePt t="8665" x="2217738" y="2489200"/>
          <p14:tracePt t="8673" x="2235200" y="2498725"/>
          <p14:tracePt t="8681" x="2243138" y="2498725"/>
          <p14:tracePt t="8689" x="2260600" y="2506663"/>
          <p14:tracePt t="8697" x="2268538" y="2506663"/>
          <p14:tracePt t="8705" x="2293938" y="2506663"/>
          <p14:tracePt t="8713" x="2303463" y="2516188"/>
          <p14:tracePt t="8721" x="2311400" y="2516188"/>
          <p14:tracePt t="8729" x="2328863" y="2516188"/>
          <p14:tracePt t="8737" x="2344738" y="2524125"/>
          <p14:tracePt t="8754" x="2354263" y="2524125"/>
          <p14:tracePt t="8762" x="2362200" y="2524125"/>
          <p14:tracePt t="8881" x="2371725" y="2524125"/>
          <p14:tracePt t="8897" x="2379663" y="2524125"/>
          <p14:tracePt t="8905" x="2387600" y="2524125"/>
          <p14:tracePt t="8929" x="2405063" y="2524125"/>
          <p14:tracePt t="8945" x="2413000" y="2524125"/>
          <p14:tracePt t="8985" x="2422525" y="2524125"/>
          <p14:tracePt t="9001" x="2422525" y="2516188"/>
          <p14:tracePt t="9033" x="2430463" y="2516188"/>
          <p14:tracePt t="9049" x="2430463" y="2506663"/>
          <p14:tracePt t="9073" x="2438400" y="2506663"/>
          <p14:tracePt t="9265" x="2438400" y="2498725"/>
          <p14:tracePt t="9281" x="2438400" y="2489200"/>
          <p14:tracePt t="9305" x="2438400" y="2481263"/>
          <p14:tracePt t="9313" x="2438400" y="2473325"/>
          <p14:tracePt t="9329" x="2438400" y="2463800"/>
          <p14:tracePt t="9513" x="2438400" y="2473325"/>
          <p14:tracePt t="9521" x="2447925" y="2481263"/>
          <p14:tracePt t="9529" x="2455863" y="2489200"/>
          <p14:tracePt t="9537" x="2463800" y="2489200"/>
          <p14:tracePt t="9545" x="2473325" y="2498725"/>
          <p14:tracePt t="9553" x="2481263" y="2506663"/>
          <p14:tracePt t="9570" x="2489200" y="2506663"/>
          <p14:tracePt t="9578" x="2498725" y="2506663"/>
          <p14:tracePt t="9617" x="2506663" y="2506663"/>
          <p14:tracePt t="9633" x="2516188" y="2506663"/>
          <p14:tracePt t="9649" x="2524125" y="2506663"/>
          <p14:tracePt t="9689" x="2532063" y="2506663"/>
          <p14:tracePt t="9697" x="2549525" y="2506663"/>
          <p14:tracePt t="9713" x="2557463" y="2489200"/>
          <p14:tracePt t="9721" x="2574925" y="2481263"/>
          <p14:tracePt t="9737" x="2574925" y="2473325"/>
          <p14:tracePt t="9745" x="2582863" y="2463800"/>
          <p14:tracePt t="9754" x="2592388" y="2455863"/>
          <p14:tracePt t="9787" x="2592388" y="2447925"/>
          <p14:tracePt t="9803" x="2592388" y="2438400"/>
          <p14:tracePt t="9834" x="2582863" y="2422525"/>
          <p14:tracePt t="9842" x="2582863" y="2413000"/>
          <p14:tracePt t="9857" x="2574925" y="2397125"/>
          <p14:tracePt t="9865" x="2566988" y="2387600"/>
          <p14:tracePt t="9873" x="2557463" y="2387600"/>
          <p14:tracePt t="9889" x="2557463" y="2379663"/>
          <p14:tracePt t="9897" x="2557463" y="2371725"/>
          <p14:tracePt t="9905" x="2549525" y="2362200"/>
          <p14:tracePt t="9929" x="2541588" y="2354263"/>
          <p14:tracePt t="9945" x="2541588" y="2344738"/>
          <p14:tracePt t="9961" x="2541588" y="2336800"/>
          <p14:tracePt t="9969" x="2541588" y="2328863"/>
          <p14:tracePt t="9985" x="2541588" y="2319338"/>
          <p14:tracePt t="10009" x="2541588" y="2311400"/>
          <p14:tracePt t="10025" x="2541588" y="2303463"/>
          <p14:tracePt t="10041" x="2541588" y="2293938"/>
          <p14:tracePt t="10049" x="2541588" y="2286000"/>
          <p14:tracePt t="10057" x="2549525" y="2286000"/>
          <p14:tracePt t="10081" x="2549525" y="2278063"/>
          <p14:tracePt t="10089" x="2557463" y="2278063"/>
          <p14:tracePt t="10097" x="2566988" y="2268538"/>
          <p14:tracePt t="10105" x="2566988" y="2260600"/>
          <p14:tracePt t="10113" x="2574925" y="2260600"/>
          <p14:tracePt t="10122" x="2574925" y="2252663"/>
          <p14:tracePt t="10130" x="2582863" y="2243138"/>
          <p14:tracePt t="10146" x="2592388" y="2243138"/>
          <p14:tracePt t="10162" x="2592388" y="2235200"/>
          <p14:tracePt t="10177" x="2592388" y="2227263"/>
          <p14:tracePt t="10193" x="2600325" y="2227263"/>
          <p14:tracePt t="10217" x="2608263" y="2227263"/>
          <p14:tracePt t="10225" x="2617788" y="2217738"/>
          <p14:tracePt t="10241" x="2633663" y="2217738"/>
          <p14:tracePt t="10257" x="2651125" y="2217738"/>
          <p14:tracePt t="10265" x="2660650" y="2217738"/>
          <p14:tracePt t="10273" x="2676525" y="2217738"/>
          <p14:tracePt t="10281" x="2686050" y="2217738"/>
          <p14:tracePt t="10289" x="2711450" y="2217738"/>
          <p14:tracePt t="10297" x="2727325" y="2217738"/>
          <p14:tracePt t="10305" x="2736850" y="2217738"/>
          <p14:tracePt t="10313" x="2744788" y="2217738"/>
          <p14:tracePt t="10321" x="2752725" y="2217738"/>
          <p14:tracePt t="10329" x="2762250" y="2217738"/>
          <p14:tracePt t="10337" x="2770188" y="2217738"/>
          <p14:tracePt t="10345" x="2778125" y="2209800"/>
          <p14:tracePt t="10369" x="2778125" y="2200275"/>
          <p14:tracePt t="10377" x="2787650" y="2200275"/>
          <p14:tracePt t="10385" x="2795588" y="2192338"/>
          <p14:tracePt t="10409" x="2795588" y="2174875"/>
          <p14:tracePt t="10417" x="2795588" y="2166938"/>
          <p14:tracePt t="10433" x="2787650" y="2149475"/>
          <p14:tracePt t="10442" x="2778125" y="2149475"/>
          <p14:tracePt t="10451" x="2778125" y="2141538"/>
          <p14:tracePt t="10474" x="2770188" y="2133600"/>
          <p14:tracePt t="10482" x="2762250" y="2116138"/>
          <p14:tracePt t="10490" x="2744788" y="2108200"/>
          <p14:tracePt t="10498" x="2736850" y="2090738"/>
          <p14:tracePt t="10505" x="2719388" y="2065338"/>
          <p14:tracePt t="10513" x="2693988" y="2039938"/>
          <p14:tracePt t="10521" x="2668588" y="2022475"/>
          <p14:tracePt t="10529" x="2643188" y="2014538"/>
          <p14:tracePt t="10537" x="2608263" y="1997075"/>
          <p14:tracePt t="10545" x="2600325" y="1979613"/>
          <p14:tracePt t="10553" x="2574925" y="1971675"/>
          <p14:tracePt t="10561" x="2549525" y="1963738"/>
          <p14:tracePt t="10569" x="2541588" y="1946275"/>
          <p14:tracePt t="10585" x="2541588" y="1938338"/>
          <p14:tracePt t="10593" x="2532063" y="1938338"/>
          <p14:tracePt t="10609" x="2516188" y="1928813"/>
          <p14:tracePt t="10618" x="2506663" y="1920875"/>
          <p14:tracePt t="10625" x="2506663" y="1911350"/>
          <p14:tracePt t="10633" x="2498725" y="1911350"/>
          <p14:tracePt t="10657" x="2489200" y="1895475"/>
          <p14:tracePt t="10665" x="2481263" y="1878013"/>
          <p14:tracePt t="10673" x="2463800" y="1870075"/>
          <p14:tracePt t="10681" x="2455863" y="1852613"/>
          <p14:tracePt t="10689" x="2430463" y="1844675"/>
          <p14:tracePt t="10697" x="2422525" y="1835150"/>
          <p14:tracePt t="10705" x="2413000" y="1827213"/>
          <p14:tracePt t="10721" x="2405063" y="1819275"/>
          <p14:tracePt t="10737" x="2397125" y="1809750"/>
          <p14:tracePt t="10745" x="2387600" y="1809750"/>
          <p14:tracePt t="10761" x="2387600" y="1801813"/>
          <p14:tracePt t="10769" x="2387600" y="1793875"/>
          <p14:tracePt t="10778" x="2387600" y="1784350"/>
          <p14:tracePt t="10786" x="2379663" y="1784350"/>
          <p14:tracePt t="10794" x="2371725" y="1784350"/>
          <p14:tracePt t="10804" x="2371725" y="1776413"/>
          <p14:tracePt t="10810" x="2371725" y="1766888"/>
          <p14:tracePt t="10820" x="2362200" y="1766888"/>
          <p14:tracePt t="10827" x="2354263" y="1758950"/>
          <p14:tracePt t="10833" x="2344738" y="1751013"/>
          <p14:tracePt t="10849" x="2344738" y="1741488"/>
          <p14:tracePt t="10857" x="2328863" y="1741488"/>
          <p14:tracePt t="10873" x="2319338" y="1733550"/>
          <p14:tracePt t="10905" x="2319338" y="1725613"/>
          <p14:tracePt t="10937" x="2311400" y="1725613"/>
          <p14:tracePt t="10953" x="2303463" y="1725613"/>
          <p14:tracePt t="11601" x="2286000" y="1725613"/>
          <p14:tracePt t="11609" x="2268538" y="1716088"/>
          <p14:tracePt t="11617" x="2268538" y="1708150"/>
          <p14:tracePt t="11625" x="2243138" y="1708150"/>
          <p14:tracePt t="11633" x="2235200" y="1700213"/>
          <p14:tracePt t="11641" x="2227263" y="1690688"/>
          <p14:tracePt t="11649" x="2209800" y="1690688"/>
          <p14:tracePt t="11665" x="2200275" y="1690688"/>
          <p14:tracePt t="11673" x="2192338" y="1682750"/>
          <p14:tracePt t="11681" x="2184400" y="1674813"/>
          <p14:tracePt t="11689" x="2174875" y="1674813"/>
          <p14:tracePt t="11697" x="2166938" y="1674813"/>
          <p14:tracePt t="11745" x="2159000" y="1665288"/>
          <p14:tracePt t="11753" x="2149475" y="1665288"/>
          <p14:tracePt t="11778" x="2141538" y="1665288"/>
          <p14:tracePt t="11794" x="2141538" y="1657350"/>
          <p14:tracePt t="12281" x="2141538" y="1665288"/>
          <p14:tracePt t="12849" x="2141538" y="1682750"/>
          <p14:tracePt t="12866" x="2141538" y="1690688"/>
          <p14:tracePt t="12873" x="2133600" y="1700213"/>
          <p14:tracePt t="12897" x="2133600" y="1708150"/>
          <p14:tracePt t="13009" x="2133600" y="1716088"/>
          <p14:tracePt t="13017" x="2133600" y="1725613"/>
          <p14:tracePt t="13041" x="2133600" y="1733550"/>
          <p14:tracePt t="13049" x="2124075" y="1733550"/>
          <p14:tracePt t="13057" x="2124075" y="1741488"/>
          <p14:tracePt t="13122" x="2124075" y="1751013"/>
          <p14:tracePt t="13185" x="2124075" y="1758950"/>
          <p14:tracePt t="13217" x="2124075" y="1766888"/>
          <p14:tracePt t="13297" x="2124075" y="1776413"/>
          <p14:tracePt t="13305" x="2124075" y="1784350"/>
          <p14:tracePt t="13321" x="2124075" y="1793875"/>
          <p14:tracePt t="13361" x="2124075" y="1801813"/>
          <p14:tracePt t="13377" x="2124075" y="1809750"/>
          <p14:tracePt t="13418" x="2133600" y="1809750"/>
          <p14:tracePt t="13434" x="2133600" y="1819275"/>
          <p14:tracePt t="13442" x="2141538" y="1819275"/>
          <p14:tracePt t="13458" x="2149475" y="1819275"/>
          <p14:tracePt t="13467" x="2149475" y="1827213"/>
          <p14:tracePt t="13529" x="2159000" y="1827213"/>
          <p14:tracePt t="13553" x="2166938" y="1835150"/>
          <p14:tracePt t="13561" x="2174875" y="1835150"/>
          <p14:tracePt t="13609" x="2184400" y="1835150"/>
          <p14:tracePt t="13657" x="2184400" y="1844675"/>
          <p14:tracePt t="13673" x="2184400" y="1852613"/>
          <p14:tracePt t="13682" x="2192338" y="1852613"/>
          <p14:tracePt t="13761" x="2200275" y="1860550"/>
          <p14:tracePt t="13778" x="2209800" y="1860550"/>
          <p14:tracePt t="13786" x="2217738" y="1870075"/>
          <p14:tracePt t="13810" x="2227263" y="1878013"/>
          <p14:tracePt t="13827" x="2235200" y="1878013"/>
          <p14:tracePt t="13833" x="2243138" y="1878013"/>
          <p14:tracePt t="13841" x="2252663" y="1878013"/>
          <p14:tracePt t="13849" x="2260600" y="1878013"/>
          <p14:tracePt t="13857" x="2260600" y="1885950"/>
          <p14:tracePt t="13865" x="2278063" y="1885950"/>
          <p14:tracePt t="13873" x="2286000" y="1895475"/>
          <p14:tracePt t="13913" x="2293938" y="1895475"/>
          <p14:tracePt t="13929" x="2303463" y="1903413"/>
          <p14:tracePt t="13961" x="2303463" y="1911350"/>
          <p14:tracePt t="13969" x="2311400" y="1911350"/>
          <p14:tracePt t="13985" x="2319338" y="1911350"/>
          <p14:tracePt t="14106" x="2328863" y="1920875"/>
          <p14:tracePt t="14122" x="2328863" y="1928813"/>
          <p14:tracePt t="14130" x="2336800" y="1938338"/>
          <p14:tracePt t="14137" x="2344738" y="1938338"/>
          <p14:tracePt t="14161" x="2354263" y="1946275"/>
          <p14:tracePt t="14185" x="2362200" y="1954213"/>
          <p14:tracePt t="14361" x="2371725" y="1954213"/>
          <p14:tracePt t="14377" x="2379663" y="1954213"/>
          <p14:tracePt t="14385" x="2387600" y="1954213"/>
          <p14:tracePt t="14410" x="2397125" y="1954213"/>
          <p14:tracePt t="14418" x="2405063" y="1954213"/>
          <p14:tracePt t="14434" x="2413000" y="1963738"/>
          <p14:tracePt t="14467" x="2422525" y="1963738"/>
          <p14:tracePt t="14474" x="2430463" y="1971675"/>
          <p14:tracePt t="14505" x="2438400" y="1979613"/>
          <p14:tracePt t="14857" x="2447925" y="1979613"/>
          <p14:tracePt t="14865" x="2455863" y="1979613"/>
          <p14:tracePt t="15115" x="2473325" y="1979613"/>
          <p14:tracePt t="15138" x="2473325" y="1971675"/>
          <p14:tracePt t="15162" x="2481263" y="1971675"/>
          <p14:tracePt t="15185" x="2489200" y="1971675"/>
          <p14:tracePt t="15385" x="2489200" y="1963738"/>
          <p14:tracePt t="15393" x="2498725" y="1963738"/>
          <p14:tracePt t="15458" x="2506663" y="1954213"/>
          <p14:tracePt t="15482" x="2516188" y="1954213"/>
          <p14:tracePt t="15490" x="2516188" y="1946275"/>
          <p14:tracePt t="16033" x="2516188" y="1954213"/>
          <p14:tracePt t="16041" x="2524125" y="1963738"/>
          <p14:tracePt t="16049" x="2524125" y="1971675"/>
          <p14:tracePt t="16505" x="2524125" y="1979613"/>
          <p14:tracePt t="18553" x="2516188" y="1989138"/>
          <p14:tracePt t="18561" x="2506663" y="1989138"/>
          <p14:tracePt t="18569" x="2506663" y="1997075"/>
          <p14:tracePt t="18577" x="2498725" y="1997075"/>
          <p14:tracePt t="18585" x="2489200" y="1997075"/>
          <p14:tracePt t="18593" x="2489200" y="2005013"/>
          <p14:tracePt t="18601" x="2481263" y="2005013"/>
          <p14:tracePt t="18609" x="2473325" y="2005013"/>
          <p14:tracePt t="18625" x="2463800" y="2005013"/>
          <p14:tracePt t="19881" x="2473325" y="2014538"/>
          <p14:tracePt t="19889" x="2481263" y="2014538"/>
          <p14:tracePt t="20017" x="2489200" y="2014538"/>
          <p14:tracePt t="20073" x="2498725" y="2014538"/>
          <p14:tracePt t="20081" x="2506663" y="2014538"/>
          <p14:tracePt t="20297" x="2516188" y="2014538"/>
          <p14:tracePt t="20313" x="2524125" y="2014538"/>
          <p14:tracePt t="20905" x="2516188" y="2014538"/>
          <p14:tracePt t="20929" x="2506663" y="2014538"/>
          <p14:tracePt t="20937" x="2498725" y="2014538"/>
          <p14:tracePt t="20945" x="2489200" y="2014538"/>
          <p14:tracePt t="20953" x="2489200" y="2022475"/>
          <p14:tracePt t="20961" x="2481263" y="2030413"/>
          <p14:tracePt t="20970" x="2473325" y="2030413"/>
          <p14:tracePt t="20985" x="2463800" y="2039938"/>
          <p14:tracePt t="20993" x="2455863" y="2039938"/>
          <p14:tracePt t="21001" x="2447925" y="2039938"/>
          <p14:tracePt t="21017" x="2447925" y="2047875"/>
          <p14:tracePt t="21026" x="2438400" y="2047875"/>
          <p14:tracePt t="21033" x="2430463" y="2047875"/>
          <p14:tracePt t="21049" x="2422525" y="2047875"/>
          <p14:tracePt t="21057" x="2413000" y="2055813"/>
          <p14:tracePt t="21073" x="2413000" y="2065338"/>
          <p14:tracePt t="21097" x="2413000" y="2073275"/>
          <p14:tracePt t="21113" x="2413000" y="2082800"/>
          <p14:tracePt t="21121" x="2422525" y="2098675"/>
          <p14:tracePt t="21130" x="2430463" y="2098675"/>
          <p14:tracePt t="21138" x="2447925" y="2116138"/>
          <p14:tracePt t="21146" x="2463800" y="2133600"/>
          <p14:tracePt t="21154" x="2489200" y="2149475"/>
          <p14:tracePt t="21163" x="2506663" y="2159000"/>
          <p14:tracePt t="21170" x="2541588" y="2174875"/>
          <p14:tracePt t="21178" x="2549525" y="2184400"/>
          <p14:tracePt t="21186" x="2574925" y="2192338"/>
          <p14:tracePt t="21194" x="2592388" y="2200275"/>
          <p14:tracePt t="21201" x="2600325" y="2209800"/>
          <p14:tracePt t="21210" x="2617788" y="2209800"/>
          <p14:tracePt t="21217" x="2625725" y="2209800"/>
          <p14:tracePt t="21233" x="2633663" y="2209800"/>
          <p14:tracePt t="21249" x="2643188" y="2209800"/>
          <p14:tracePt t="21273" x="2651125" y="2209800"/>
          <p14:tracePt t="21297" x="2651125" y="2200275"/>
          <p14:tracePt t="21305" x="2660650" y="2192338"/>
          <p14:tracePt t="21313" x="2660650" y="2184400"/>
          <p14:tracePt t="21321" x="2660650" y="2166938"/>
          <p14:tracePt t="21329" x="2660650" y="2159000"/>
          <p14:tracePt t="21337" x="2660650" y="2149475"/>
          <p14:tracePt t="21345" x="2651125" y="2141538"/>
          <p14:tracePt t="21353" x="2643188" y="2133600"/>
          <p14:tracePt t="21361" x="2633663" y="2133600"/>
          <p14:tracePt t="21377" x="2633663" y="2124075"/>
          <p14:tracePt t="21393" x="2625725" y="2116138"/>
          <p14:tracePt t="21401" x="2617788" y="2116138"/>
          <p14:tracePt t="21417" x="2608263" y="2116138"/>
          <p14:tracePt t="21433" x="2600325" y="2116138"/>
          <p14:tracePt t="21442" x="2592388" y="2108200"/>
          <p14:tracePt t="21449" x="2582863" y="2108200"/>
          <p14:tracePt t="21458" x="2574925" y="2108200"/>
          <p14:tracePt t="21466" x="2566988" y="2098675"/>
          <p14:tracePt t="21474" x="2541588" y="2098675"/>
          <p14:tracePt t="21483" x="2524125" y="2098675"/>
          <p14:tracePt t="21490" x="2516188" y="2098675"/>
          <p14:tracePt t="21498" x="2498725" y="2098675"/>
          <p14:tracePt t="21506" x="2489200" y="2098675"/>
          <p14:tracePt t="21521" x="2473325" y="2098675"/>
          <p14:tracePt t="21530" x="2463800" y="2098675"/>
          <p14:tracePt t="21545" x="2455863" y="2098675"/>
          <p14:tracePt t="21553" x="2447925" y="2098675"/>
          <p14:tracePt t="21578" x="2438400" y="2098675"/>
          <p14:tracePt t="21593" x="2430463" y="2098675"/>
          <p14:tracePt t="21601" x="2422525" y="2098675"/>
          <p14:tracePt t="21609" x="2413000" y="2098675"/>
          <p14:tracePt t="21617" x="2405063" y="2098675"/>
          <p14:tracePt t="21633" x="2387600" y="2098675"/>
          <p14:tracePt t="21641" x="2371725" y="2098675"/>
          <p14:tracePt t="21649" x="2362200" y="2098675"/>
          <p14:tracePt t="21657" x="2344738" y="2098675"/>
          <p14:tracePt t="21665" x="2328863" y="2098675"/>
          <p14:tracePt t="21673" x="2311400" y="2098675"/>
          <p14:tracePt t="21681" x="2293938" y="2098675"/>
          <p14:tracePt t="21689" x="2286000" y="2108200"/>
          <p14:tracePt t="21697" x="2278063" y="2108200"/>
          <p14:tracePt t="21705" x="2260600" y="2108200"/>
          <p14:tracePt t="21713" x="2252663" y="2108200"/>
          <p14:tracePt t="21721" x="2235200" y="2108200"/>
          <p14:tracePt t="21729" x="2227263" y="2108200"/>
          <p14:tracePt t="21745" x="2217738" y="2108200"/>
          <p14:tracePt t="21753" x="2209800" y="2108200"/>
          <p14:tracePt t="21761" x="2209800" y="2116138"/>
          <p14:tracePt t="21769" x="2200275" y="2116138"/>
          <p14:tracePt t="21777" x="2192338" y="2116138"/>
          <p14:tracePt t="21802" x="2192338" y="2124075"/>
          <p14:tracePt t="21873" x="2192338" y="2133600"/>
          <p14:tracePt t="21881" x="2192338" y="2141538"/>
          <p14:tracePt t="21889" x="2200275" y="2149475"/>
          <p14:tracePt t="21897" x="2209800" y="2149475"/>
          <p14:tracePt t="21905" x="2217738" y="2159000"/>
          <p14:tracePt t="21913" x="2227263" y="2166938"/>
          <p14:tracePt t="21921" x="2227263" y="2174875"/>
          <p14:tracePt t="21929" x="2235200" y="2174875"/>
          <p14:tracePt t="21937" x="2243138" y="2174875"/>
          <p14:tracePt t="21945" x="2252663" y="2192338"/>
          <p14:tracePt t="21953" x="2260600" y="2192338"/>
          <p14:tracePt t="21961" x="2278063" y="2200275"/>
          <p14:tracePt t="21970" x="2286000" y="2200275"/>
          <p14:tracePt t="21977" x="2303463" y="2209800"/>
          <p14:tracePt t="21985" x="2319338" y="2217738"/>
          <p14:tracePt t="21993" x="2328863" y="2227263"/>
          <p14:tracePt t="22010" x="2336800" y="2227263"/>
          <p14:tracePt t="22033" x="2344738" y="2227263"/>
          <p14:tracePt t="22049" x="2354263" y="2235200"/>
          <p14:tracePt t="22065" x="2362200" y="2235200"/>
          <p14:tracePt t="22073" x="2371725" y="2235200"/>
          <p14:tracePt t="22081" x="2379663" y="2235200"/>
          <p14:tracePt t="22089" x="2387600" y="2235200"/>
          <p14:tracePt t="22097" x="2397125" y="2235200"/>
          <p14:tracePt t="22113" x="2405063" y="2235200"/>
          <p14:tracePt t="22121" x="2413000" y="2243138"/>
          <p14:tracePt t="22137" x="2422525" y="2243138"/>
          <p14:tracePt t="22146" x="2430463" y="2243138"/>
          <p14:tracePt t="22162" x="2438400" y="2243138"/>
          <p14:tracePt t="23609" x="2447925" y="2243138"/>
          <p14:tracePt t="23641" x="2455863" y="2243138"/>
          <p14:tracePt t="23665" x="2463800" y="2243138"/>
          <p14:tracePt t="23681" x="2473325" y="2243138"/>
          <p14:tracePt t="23721" x="2481263" y="2243138"/>
          <p14:tracePt t="23753" x="2489200" y="2243138"/>
          <p14:tracePt t="23761" x="2498725" y="2243138"/>
          <p14:tracePt t="23794" x="2506663" y="2243138"/>
          <p14:tracePt t="23826" x="2516188" y="2243138"/>
          <p14:tracePt t="23857" x="2524125" y="2243138"/>
          <p14:tracePt t="23937" x="2532063" y="2243138"/>
          <p14:tracePt t="23977" x="2541588" y="2243138"/>
          <p14:tracePt t="25498" x="2549525" y="2243138"/>
          <p14:tracePt t="25514" x="2557463" y="2243138"/>
          <p14:tracePt t="25546" x="2566988" y="2243138"/>
          <p14:tracePt t="25585" x="2574925" y="2243138"/>
          <p14:tracePt t="25593" x="2582863" y="2243138"/>
          <p14:tracePt t="25689" x="2592388" y="2243138"/>
          <p14:tracePt t="25713" x="2600325" y="2243138"/>
          <p14:tracePt t="25737" x="2600325" y="2235200"/>
          <p14:tracePt t="25745" x="2608263" y="2235200"/>
          <p14:tracePt t="25761" x="2608263" y="2227263"/>
          <p14:tracePt t="25785" x="2608263" y="2217738"/>
          <p14:tracePt t="25801" x="2608263" y="2209800"/>
          <p14:tracePt t="25811" x="2608263" y="2200275"/>
          <p14:tracePt t="25818" x="2608263" y="2192338"/>
          <p14:tracePt t="25827" x="2608263" y="2184400"/>
          <p14:tracePt t="25834" x="2608263" y="2174875"/>
          <p14:tracePt t="25843" x="2608263" y="2166938"/>
          <p14:tracePt t="25850" x="2608263" y="2159000"/>
          <p14:tracePt t="25865" x="2608263" y="2149475"/>
          <p14:tracePt t="25881" x="2608263" y="2141538"/>
          <p14:tracePt t="25889" x="2608263" y="2133600"/>
          <p14:tracePt t="25921" x="2608263" y="2124075"/>
          <p14:tracePt t="25929" x="2608263" y="2116138"/>
          <p14:tracePt t="25993" x="2608263" y="2108200"/>
          <p14:tracePt t="26017" x="2608263" y="2098675"/>
          <p14:tracePt t="26033" x="2600325" y="2098675"/>
          <p14:tracePt t="26041" x="2592388" y="2098675"/>
          <p14:tracePt t="26049" x="2592388" y="2090738"/>
          <p14:tracePt t="26065" x="2592388" y="2082800"/>
          <p14:tracePt t="26081" x="2592388" y="2073275"/>
          <p14:tracePt t="26105" x="2592388" y="2065338"/>
          <p14:tracePt t="26113" x="2600325" y="2055813"/>
          <p14:tracePt t="26129" x="2633663" y="2039938"/>
          <p14:tracePt t="26139" x="2719388" y="2005013"/>
          <p14:tracePt t="26146" x="2813050" y="1971675"/>
          <p14:tracePt t="26156" x="2889250" y="1946275"/>
          <p14:tracePt t="26162" x="2965450" y="1920875"/>
          <p14:tracePt t="26170" x="3008313" y="1911350"/>
          <p14:tracePt t="26178" x="3059113" y="1885950"/>
          <p14:tracePt t="26186" x="3084513" y="1870075"/>
          <p14:tracePt t="26193" x="3109913" y="1870075"/>
          <p14:tracePt t="26201" x="3144838" y="1870075"/>
          <p14:tracePt t="26209" x="3178175" y="1860550"/>
          <p14:tracePt t="26217" x="3203575" y="1860550"/>
          <p14:tracePt t="26225" x="3211513" y="1860550"/>
          <p14:tracePt t="26233" x="3246438" y="1860550"/>
          <p14:tracePt t="26241" x="3263900" y="1860550"/>
          <p14:tracePt t="26249" x="3289300" y="1860550"/>
          <p14:tracePt t="26257" x="3305175" y="1860550"/>
          <p14:tracePt t="26265" x="3348038" y="1860550"/>
          <p14:tracePt t="26273" x="3382963" y="1860550"/>
          <p14:tracePt t="26281" x="3408363" y="1860550"/>
          <p14:tracePt t="26289" x="3459163" y="1870075"/>
          <p14:tracePt t="26297" x="3502025" y="1878013"/>
          <p14:tracePt t="26305" x="3611563" y="1920875"/>
          <p14:tracePt t="26313" x="3679825" y="1954213"/>
          <p14:tracePt t="26322" x="3816350" y="2005013"/>
          <p14:tracePt t="26329" x="3917950" y="2039938"/>
          <p14:tracePt t="26337" x="4044950" y="2082800"/>
          <p14:tracePt t="26345" x="4138613" y="2108200"/>
          <p14:tracePt t="26353" x="4249738" y="2124075"/>
          <p14:tracePt t="26361" x="4333875" y="2141538"/>
          <p14:tracePt t="26369" x="4410075" y="2149475"/>
          <p14:tracePt t="26377" x="4495800" y="2159000"/>
          <p14:tracePt t="26385" x="4529138" y="2159000"/>
          <p14:tracePt t="26393" x="4572000" y="2159000"/>
          <p14:tracePt t="26401" x="4597400" y="2159000"/>
          <p14:tracePt t="26409" x="4605338" y="2159000"/>
          <p14:tracePt t="26417" x="4614863" y="2159000"/>
          <p14:tracePt t="26425" x="4622800" y="2159000"/>
          <p14:tracePt t="26433" x="4640263" y="2149475"/>
          <p14:tracePt t="26441" x="4657725" y="2141538"/>
          <p14:tracePt t="26449" x="4673600" y="2116138"/>
          <p14:tracePt t="26457" x="4691063" y="2108200"/>
          <p14:tracePt t="26466" x="4733925" y="2082800"/>
          <p14:tracePt t="26475" x="4775200" y="2065338"/>
          <p14:tracePt t="26482" x="4868863" y="2030413"/>
          <p14:tracePt t="26490" x="4954588" y="1997075"/>
          <p14:tracePt t="26498" x="5081588" y="1971675"/>
          <p14:tracePt t="26507" x="5183188" y="1954213"/>
          <p14:tracePt t="26514" x="5327650" y="1928813"/>
          <p14:tracePt t="26522" x="5446713" y="1920875"/>
          <p14:tracePt t="26530" x="5540375" y="1920875"/>
          <p14:tracePt t="26538" x="5684838" y="1920875"/>
          <p14:tracePt t="26545" x="5778500" y="1920875"/>
          <p14:tracePt t="26553" x="5880100" y="1920875"/>
          <p14:tracePt t="26561" x="5957888" y="1895475"/>
          <p14:tracePt t="26569" x="6024563" y="1885950"/>
          <p14:tracePt t="26577" x="6102350" y="1878013"/>
          <p14:tracePt t="26585" x="6161088" y="1844675"/>
          <p14:tracePt t="26593" x="6211888" y="1827213"/>
          <p14:tracePt t="26601" x="6262688" y="1801813"/>
          <p14:tracePt t="26609" x="6323013" y="1784350"/>
          <p14:tracePt t="26617" x="6348413" y="1758950"/>
          <p14:tracePt t="26625" x="6381750" y="1725613"/>
          <p14:tracePt t="26633" x="6399213" y="1708150"/>
          <p14:tracePt t="26641" x="6424613" y="1682750"/>
          <p14:tracePt t="26649" x="6432550" y="1665288"/>
          <p14:tracePt t="26657" x="6432550" y="1649413"/>
          <p14:tracePt t="26665" x="6432550" y="1631950"/>
          <p14:tracePt t="26673" x="6432550" y="1614488"/>
          <p14:tracePt t="26681" x="6432550" y="1597025"/>
          <p14:tracePt t="26689" x="6424613" y="1581150"/>
          <p14:tracePt t="26697" x="6407150" y="1555750"/>
          <p14:tracePt t="26705" x="6399213" y="1538288"/>
          <p14:tracePt t="26713" x="6399213" y="1520825"/>
          <p14:tracePt t="26721" x="6391275" y="1504950"/>
          <p14:tracePt t="26729" x="6373813" y="1487488"/>
          <p14:tracePt t="26737" x="6356350" y="1477963"/>
          <p14:tracePt t="26745" x="6348413" y="1477963"/>
          <p14:tracePt t="26754" x="6338888" y="1470025"/>
          <p14:tracePt t="26761" x="6330950" y="1470025"/>
          <p14:tracePt t="26769" x="6323013" y="1470025"/>
          <p14:tracePt t="26785" x="6305550" y="1470025"/>
          <p14:tracePt t="26793" x="6288088" y="1470025"/>
          <p14:tracePt t="26801" x="6280150" y="1477963"/>
          <p14:tracePt t="26809" x="6262688" y="1495425"/>
          <p14:tracePt t="26817" x="6237288" y="1512888"/>
          <p14:tracePt t="26827" x="6203950" y="1530350"/>
          <p14:tracePt t="26834" x="6186488" y="1555750"/>
          <p14:tracePt t="26842" x="6169025" y="1581150"/>
          <p14:tracePt t="26850" x="6161088" y="1589088"/>
          <p14:tracePt t="26858" x="6153150" y="1614488"/>
          <p14:tracePt t="26866" x="6143625" y="1639888"/>
          <p14:tracePt t="26874" x="6143625" y="1674813"/>
          <p14:tracePt t="26882" x="6143625" y="1690688"/>
          <p14:tracePt t="26889" x="6143625" y="1708150"/>
          <p14:tracePt t="26897" x="6143625" y="1741488"/>
          <p14:tracePt t="26905" x="6153150" y="1766888"/>
          <p14:tracePt t="26913" x="6161088" y="1784350"/>
          <p14:tracePt t="26921" x="6186488" y="1801813"/>
          <p14:tracePt t="26929" x="6221413" y="1827213"/>
          <p14:tracePt t="26937" x="6246813" y="1844675"/>
          <p14:tracePt t="26945" x="6280150" y="1860550"/>
          <p14:tracePt t="26954" x="6330950" y="1895475"/>
          <p14:tracePt t="26961" x="6365875" y="1903413"/>
          <p14:tracePt t="26969" x="6424613" y="1928813"/>
          <p14:tracePt t="26977" x="6457950" y="1938338"/>
          <p14:tracePt t="26985" x="6492875" y="1946275"/>
          <p14:tracePt t="27004" x="6551613" y="1946275"/>
          <p14:tracePt t="27009" x="6577013" y="1938338"/>
          <p14:tracePt t="27017" x="6602413" y="1920875"/>
          <p14:tracePt t="27025" x="6654800" y="1885950"/>
          <p14:tracePt t="27033" x="6688138" y="1852613"/>
          <p14:tracePt t="27041" x="6731000" y="1784350"/>
          <p14:tracePt t="27050" x="6738938" y="1741488"/>
          <p14:tracePt t="27057" x="6746875" y="1682750"/>
          <p14:tracePt t="27065" x="6746875" y="1631950"/>
          <p14:tracePt t="27073" x="6746875" y="1589088"/>
          <p14:tracePt t="27081" x="6731000" y="1555750"/>
          <p14:tracePt t="27089" x="6721475" y="1520825"/>
          <p14:tracePt t="27097" x="6688138" y="1487488"/>
          <p14:tracePt t="27105" x="6670675" y="1462088"/>
          <p14:tracePt t="27113" x="6645275" y="1436688"/>
          <p14:tracePt t="27121" x="6619875" y="1427163"/>
          <p14:tracePt t="27129" x="6586538" y="1411288"/>
          <p14:tracePt t="27138" x="6551613" y="1401763"/>
          <p14:tracePt t="27145" x="6510338" y="1393825"/>
          <p14:tracePt t="27155" x="6467475" y="1393825"/>
          <p14:tracePt t="27163" x="6424613" y="1393825"/>
          <p14:tracePt t="27170" x="6338888" y="1393825"/>
          <p14:tracePt t="27178" x="6280150" y="1393825"/>
          <p14:tracePt t="27186" x="6203950" y="1393825"/>
          <p14:tracePt t="27194" x="6153150" y="1393825"/>
          <p14:tracePt t="27202" x="6092825" y="1393825"/>
          <p14:tracePt t="27466" x="6067425" y="1393825"/>
          <p14:tracePt t="27482" x="6076950" y="1393825"/>
          <p14:tracePt t="27490" x="6102350" y="1436688"/>
          <p14:tracePt t="27498" x="6110288" y="1436688"/>
          <p14:tracePt t="27538" x="6118225" y="1444625"/>
          <p14:tracePt t="27553" x="6127750" y="1444625"/>
          <p14:tracePt t="27601" x="6135688" y="1452563"/>
          <p14:tracePt t="27641" x="6135688" y="1444625"/>
          <p14:tracePt t="27665" x="6153150" y="1470025"/>
          <p14:tracePt t="27673" x="6153150" y="1477963"/>
          <p14:tracePt t="27689" x="6161088" y="1477963"/>
          <p14:tracePt t="27697" x="6169025" y="1487488"/>
          <p14:tracePt t="27705" x="6169025" y="1495425"/>
          <p14:tracePt t="27721" x="6178550" y="1495425"/>
          <p14:tracePt t="27753" x="6186488" y="1504950"/>
          <p14:tracePt t="27761" x="6194425" y="1512888"/>
          <p14:tracePt t="27785" x="6203950" y="1520825"/>
          <p14:tracePt t="27793" x="6221413" y="1530350"/>
          <p14:tracePt t="27801" x="6229350" y="1538288"/>
          <p14:tracePt t="27809" x="6246813" y="1546225"/>
          <p14:tracePt t="27818" x="6272213" y="1555750"/>
          <p14:tracePt t="27826" x="6288088" y="1563688"/>
          <p14:tracePt t="27834" x="6323013" y="1581150"/>
          <p14:tracePt t="27842" x="6356350" y="1589088"/>
          <p14:tracePt t="27850" x="6432550" y="1622425"/>
          <p14:tracePt t="27858" x="6492875" y="1622425"/>
          <p14:tracePt t="27866" x="6569075" y="1639888"/>
          <p14:tracePt t="27873" x="6637338" y="1657350"/>
          <p14:tracePt t="27881" x="6738938" y="1665288"/>
          <p14:tracePt t="27889" x="6799263" y="1674813"/>
          <p14:tracePt t="27897" x="6875463" y="1682750"/>
          <p14:tracePt t="27905" x="6959600" y="1708150"/>
          <p14:tracePt t="27913" x="7035800" y="1716088"/>
          <p14:tracePt t="27921" x="7104063" y="1716088"/>
          <p14:tracePt t="27929" x="7164388" y="1716088"/>
          <p14:tracePt t="27937" x="7232650" y="1716088"/>
          <p14:tracePt t="27945" x="7291388" y="1716088"/>
          <p14:tracePt t="27953" x="7350125" y="1716088"/>
          <p14:tracePt t="27961" x="7392988" y="1716088"/>
          <p14:tracePt t="27969" x="7443788" y="1708150"/>
          <p14:tracePt t="27977" x="7504113" y="1690688"/>
          <p14:tracePt t="27985" x="7546975" y="1682750"/>
          <p14:tracePt t="28003" x="7613650" y="1657350"/>
          <p14:tracePt t="28009" x="7639050" y="1639888"/>
          <p14:tracePt t="28017" x="7656513" y="1631950"/>
          <p14:tracePt t="28025" x="7656513" y="1622425"/>
          <p14:tracePt t="28033" x="7656513" y="1614488"/>
          <p14:tracePt t="28073" x="7656513" y="1606550"/>
          <p14:tracePt t="28081" x="7656513" y="1597025"/>
          <p14:tracePt t="28089" x="7648575" y="1589088"/>
          <p14:tracePt t="28097" x="7639050" y="1571625"/>
          <p14:tracePt t="28105" x="7639050" y="1563688"/>
          <p14:tracePt t="28113" x="7631113" y="1563688"/>
          <p14:tracePt t="28121" x="7613650" y="1555750"/>
          <p14:tracePt t="28137" x="7605713" y="1555750"/>
          <p14:tracePt t="28146" x="7597775" y="1555750"/>
          <p14:tracePt t="28156" x="7588250" y="1555750"/>
          <p14:tracePt t="28178" x="7580313" y="1555750"/>
          <p14:tracePt t="28188" x="7572375" y="1555750"/>
          <p14:tracePt t="28202" x="7554913" y="1555750"/>
          <p14:tracePt t="28209" x="7537450" y="1555750"/>
          <p14:tracePt t="28225" x="7512050" y="1563688"/>
          <p14:tracePt t="28233" x="7512050" y="1571625"/>
          <p14:tracePt t="28241" x="7486650" y="1581150"/>
          <p14:tracePt t="28249" x="7469188" y="1589088"/>
          <p14:tracePt t="28257" x="7461250" y="1606550"/>
          <p14:tracePt t="28265" x="7443788" y="1631950"/>
          <p14:tracePt t="28273" x="7427913" y="1649413"/>
          <p14:tracePt t="28281" x="7410450" y="1674813"/>
          <p14:tracePt t="28289" x="7402513" y="1682750"/>
          <p14:tracePt t="28297" x="7392988" y="1708150"/>
          <p14:tracePt t="28305" x="7385050" y="1725613"/>
          <p14:tracePt t="28313" x="7385050" y="1741488"/>
          <p14:tracePt t="28321" x="7385050" y="1758950"/>
          <p14:tracePt t="28329" x="7385050" y="1766888"/>
          <p14:tracePt t="28337" x="7402513" y="1784350"/>
          <p14:tracePt t="28345" x="7418388" y="1801813"/>
          <p14:tracePt t="28353" x="7453313" y="1827213"/>
          <p14:tracePt t="28361" x="7478713" y="1844675"/>
          <p14:tracePt t="28369" x="7512050" y="1870075"/>
          <p14:tracePt t="28377" x="7546975" y="1885950"/>
          <p14:tracePt t="28386" x="7580313" y="1903413"/>
          <p14:tracePt t="28393" x="7613650" y="1911350"/>
          <p14:tracePt t="28401" x="7623175" y="1920875"/>
          <p14:tracePt t="28409" x="7639050" y="1920875"/>
          <p14:tracePt t="28417" x="7648575" y="1928813"/>
          <p14:tracePt t="28425" x="7656513" y="1928813"/>
          <p14:tracePt t="28433" x="7673975" y="1928813"/>
          <p14:tracePt t="28441" x="7699375" y="1928813"/>
          <p14:tracePt t="28449" x="7699375" y="1911350"/>
          <p14:tracePt t="28457" x="7716838" y="1885950"/>
          <p14:tracePt t="28465" x="7732713" y="1860550"/>
          <p14:tracePt t="28474" x="7742238" y="1852613"/>
          <p14:tracePt t="28482" x="7750175" y="1809750"/>
          <p14:tracePt t="28490" x="7750175" y="1784350"/>
          <p14:tracePt t="28498" x="7750175" y="1751013"/>
          <p14:tracePt t="28506" x="7750175" y="1725613"/>
          <p14:tracePt t="28514" x="7750175" y="1708150"/>
          <p14:tracePt t="28522" x="7742238" y="1690688"/>
          <p14:tracePt t="28530" x="7732713" y="1674813"/>
          <p14:tracePt t="28538" x="7699375" y="1657350"/>
          <p14:tracePt t="28545" x="7673975" y="1657350"/>
          <p14:tracePt t="28554" x="7639050" y="1649413"/>
          <p14:tracePt t="28562" x="7613650" y="1649413"/>
          <p14:tracePt t="28570" x="7572375" y="1639888"/>
          <p14:tracePt t="28577" x="7562850" y="1639888"/>
          <p14:tracePt t="28586" x="7537450" y="1639888"/>
          <p14:tracePt t="28594" x="7521575" y="1639888"/>
          <p14:tracePt t="28609" x="7512050" y="1639888"/>
          <p14:tracePt t="28617" x="7504113" y="1649413"/>
          <p14:tracePt t="28625" x="7494588" y="1665288"/>
          <p14:tracePt t="28633" x="7494588" y="1690688"/>
          <p14:tracePt t="28641" x="7494588" y="1716088"/>
          <p14:tracePt t="28649" x="7494588" y="1733550"/>
          <p14:tracePt t="28657" x="7494588" y="1766888"/>
          <p14:tracePt t="28665" x="7512050" y="1784350"/>
          <p14:tracePt t="28673" x="7521575" y="1809750"/>
          <p14:tracePt t="28681" x="7537450" y="1819275"/>
          <p14:tracePt t="28689" x="7546975" y="1835150"/>
          <p14:tracePt t="28697" x="7554913" y="1852613"/>
          <p14:tracePt t="28705" x="7554913" y="1860550"/>
          <p14:tracePt t="28713" x="7572375" y="1870075"/>
          <p14:tracePt t="28721" x="7580313" y="1878013"/>
          <p14:tracePt t="28729" x="7588250" y="1885950"/>
          <p14:tracePt t="28737" x="7597775" y="1895475"/>
          <p14:tracePt t="28745" x="7605713" y="1903413"/>
          <p14:tracePt t="28929" x="7605713" y="1895475"/>
          <p14:tracePt t="28961" x="7597775" y="1885950"/>
          <p14:tracePt t="29321" x="7588250" y="1885950"/>
          <p14:tracePt t="29361" x="7580313" y="1885950"/>
          <p14:tracePt t="29737" x="7572375" y="1885950"/>
          <p14:tracePt t="29753" x="7546975" y="1885950"/>
          <p14:tracePt t="29769" x="7546975" y="1895475"/>
          <p14:tracePt t="29834" x="7537450" y="1895475"/>
          <p14:tracePt t="29866" x="7529513" y="1895475"/>
          <p14:tracePt t="29874" x="7521575" y="1895475"/>
          <p14:tracePt t="29882" x="7504113" y="1895475"/>
          <p14:tracePt t="29889" x="7478713" y="1895475"/>
          <p14:tracePt t="29897" x="7461250" y="1895475"/>
          <p14:tracePt t="29905" x="7435850" y="1895475"/>
          <p14:tracePt t="29913" x="7385050" y="1895475"/>
          <p14:tracePt t="29921" x="7350125" y="1895475"/>
          <p14:tracePt t="29929" x="7299325" y="1895475"/>
          <p14:tracePt t="29937" x="7273925" y="1895475"/>
          <p14:tracePt t="29945" x="7240588" y="1885950"/>
          <p14:tracePt t="29953" x="7205663" y="1878013"/>
          <p14:tracePt t="29961" x="7197725" y="1878013"/>
          <p14:tracePt t="29969" x="7189788" y="1878013"/>
          <p14:tracePt t="29977" x="7180263" y="1878013"/>
          <p14:tracePt t="30002" x="7172325" y="1878013"/>
          <p14:tracePt t="30017" x="7154863" y="1878013"/>
          <p14:tracePt t="30025" x="7146925" y="1878013"/>
          <p14:tracePt t="30033" x="7146925" y="1885950"/>
          <p14:tracePt t="30041" x="7129463" y="1885950"/>
          <p14:tracePt t="30057" x="7113588" y="1885950"/>
          <p14:tracePt t="30065" x="7113588" y="1895475"/>
          <p14:tracePt t="30073" x="7104063" y="1895475"/>
          <p14:tracePt t="30081" x="7104063" y="1903413"/>
          <p14:tracePt t="30130" x="7104063" y="1911350"/>
          <p14:tracePt t="30146" x="7104063" y="1920875"/>
          <p14:tracePt t="30155" x="7121525" y="1938338"/>
          <p14:tracePt t="30163" x="7138988" y="1938338"/>
          <p14:tracePt t="30178" x="7146925" y="1938338"/>
          <p14:tracePt t="30194" x="7154863" y="1938338"/>
          <p14:tracePt t="30202" x="7164388" y="1938338"/>
          <p14:tracePt t="30210" x="7172325" y="1938338"/>
          <p14:tracePt t="30217" x="7180263" y="1938338"/>
          <p14:tracePt t="30225" x="7205663" y="1938338"/>
          <p14:tracePt t="30233" x="7232650" y="1928813"/>
          <p14:tracePt t="30241" x="7273925" y="1911350"/>
          <p14:tracePt t="30249" x="7324725" y="1878013"/>
          <p14:tracePt t="30257" x="7402513" y="1860550"/>
          <p14:tracePt t="30265" x="7443788" y="1844675"/>
          <p14:tracePt t="30273" x="7512050" y="1801813"/>
          <p14:tracePt t="30281" x="7546975" y="1758950"/>
          <p14:tracePt t="30289" x="7597775" y="1716088"/>
          <p14:tracePt t="30297" x="7623175" y="1700213"/>
          <p14:tracePt t="30305" x="7639050" y="1682750"/>
          <p14:tracePt t="30313" x="7656513" y="1657350"/>
          <p14:tracePt t="30321" x="7656513" y="1639888"/>
          <p14:tracePt t="30329" x="7666038" y="1614488"/>
          <p14:tracePt t="30337" x="7666038" y="1606550"/>
          <p14:tracePt t="30345" x="7666038" y="1581150"/>
          <p14:tracePt t="30353" x="7656513" y="1563688"/>
          <p14:tracePt t="30361" x="7623175" y="1530350"/>
          <p14:tracePt t="30369" x="7588250" y="1512888"/>
          <p14:tracePt t="30377" x="7537450" y="1470025"/>
          <p14:tracePt t="30385" x="7486650" y="1444625"/>
          <p14:tracePt t="30393" x="7427913" y="1411288"/>
          <p14:tracePt t="30402" x="7350125" y="1376363"/>
          <p14:tracePt t="30409" x="7299325" y="1360488"/>
          <p14:tracePt t="30417" x="7248525" y="1343025"/>
          <p14:tracePt t="30425" x="7223125" y="1333500"/>
          <p14:tracePt t="30434" x="7172325" y="1325563"/>
          <p14:tracePt t="30441" x="7146925" y="1325563"/>
          <p14:tracePt t="30449" x="7138988" y="1325563"/>
          <p14:tracePt t="30457" x="7113588" y="1325563"/>
          <p14:tracePt t="30465" x="7104063" y="1325563"/>
          <p14:tracePt t="30473" x="7078663" y="1325563"/>
          <p14:tracePt t="30481" x="7053263" y="1333500"/>
          <p14:tracePt t="30490" x="7019925" y="1333500"/>
          <p14:tracePt t="30499" x="7002463" y="1350963"/>
          <p14:tracePt t="30506" x="6969125" y="1376363"/>
          <p14:tracePt t="30514" x="6943725" y="1401763"/>
          <p14:tracePt t="30522" x="6908800" y="1427163"/>
          <p14:tracePt t="30530" x="6883400" y="1444625"/>
          <p14:tracePt t="30539" x="6875463" y="1452563"/>
          <p14:tracePt t="30545" x="6858000" y="1470025"/>
          <p14:tracePt t="30553" x="6850063" y="1477963"/>
          <p14:tracePt t="30561" x="6840538" y="1477963"/>
          <p14:tracePt t="30569" x="6832600" y="1487488"/>
          <p14:tracePt t="30577" x="6832600" y="1495425"/>
          <p14:tracePt t="30585" x="6824663" y="1495425"/>
          <p14:tracePt t="30593" x="6824663" y="1504950"/>
          <p14:tracePt t="30609" x="6824663" y="1520825"/>
          <p14:tracePt t="30618" x="6824663" y="1530350"/>
          <p14:tracePt t="30625" x="6824663" y="1538288"/>
          <p14:tracePt t="30634" x="6824663" y="1546225"/>
          <p14:tracePt t="30641" x="6824663" y="1555750"/>
          <p14:tracePt t="30649" x="6824663" y="1563688"/>
          <p14:tracePt t="30657" x="6824663" y="1571625"/>
          <p14:tracePt t="30905" x="6824663" y="1581150"/>
          <p14:tracePt t="31913" x="6815138" y="1589088"/>
          <p14:tracePt t="31921" x="6815138" y="1614488"/>
          <p14:tracePt t="31929" x="6807200" y="1622425"/>
          <p14:tracePt t="31937" x="6807200" y="1631950"/>
          <p14:tracePt t="31945" x="6807200" y="1657350"/>
          <p14:tracePt t="31953" x="6807200" y="1665288"/>
          <p14:tracePt t="31961" x="6807200" y="1690688"/>
          <p14:tracePt t="31970" x="6807200" y="1708150"/>
          <p14:tracePt t="31977" x="6799263" y="1716088"/>
          <p14:tracePt t="31985" x="6789738" y="1751013"/>
          <p14:tracePt t="31993" x="6789738" y="1784350"/>
          <p14:tracePt t="32001" x="6781800" y="1835150"/>
          <p14:tracePt t="32009" x="6764338" y="1895475"/>
          <p14:tracePt t="32017" x="6756400" y="1997075"/>
          <p14:tracePt t="32025" x="6738938" y="2082800"/>
          <p14:tracePt t="32033" x="6713538" y="2200275"/>
          <p14:tracePt t="32041" x="6705600" y="2286000"/>
          <p14:tracePt t="32049" x="6705600" y="2413000"/>
          <p14:tracePt t="32057" x="6705600" y="2516188"/>
          <p14:tracePt t="32066" x="6705600" y="2600325"/>
          <p14:tracePt t="32073" x="6705600" y="2693988"/>
          <p14:tracePt t="32081" x="6680200" y="2770188"/>
          <p14:tracePt t="32089" x="6670675" y="2855913"/>
          <p14:tracePt t="32097" x="6662738" y="2906713"/>
          <p14:tracePt t="32105" x="6654800" y="2965450"/>
          <p14:tracePt t="32113" x="6637338" y="3025775"/>
          <p14:tracePt t="32121" x="6619875" y="3101975"/>
          <p14:tracePt t="32129" x="6602413" y="3144838"/>
          <p14:tracePt t="32138" x="6586538" y="3178175"/>
          <p14:tracePt t="32146" x="6551613" y="3254375"/>
          <p14:tracePt t="32154" x="6535738" y="3289300"/>
          <p14:tracePt t="32163" x="6510338" y="3340100"/>
          <p14:tracePt t="32171" x="6500813" y="3373438"/>
          <p14:tracePt t="32178" x="6475413" y="3408363"/>
          <p14:tracePt t="32187" x="6457950" y="3433763"/>
          <p14:tracePt t="32193" x="6442075" y="3449638"/>
          <p14:tracePt t="32202" x="6432550" y="3467100"/>
          <p14:tracePt t="32210" x="6424613" y="3475038"/>
          <p14:tracePt t="32219" x="6424613" y="3484563"/>
          <p14:tracePt t="32233" x="6424613" y="3492500"/>
          <p14:tracePt t="32265" x="6424613" y="3502025"/>
          <p14:tracePt t="32281" x="6424613" y="3509963"/>
          <p14:tracePt t="32289" x="6416675" y="3517900"/>
          <p14:tracePt t="32305" x="6407150" y="3517900"/>
          <p14:tracePt t="32313" x="6407150" y="3527425"/>
          <p14:tracePt t="32457" x="6399213" y="3527425"/>
          <p14:tracePt t="32467" x="6391275" y="3527425"/>
          <p14:tracePt t="32474" x="6391275" y="3535363"/>
          <p14:tracePt t="32491" x="6381750" y="3543300"/>
          <p14:tracePt t="32499" x="6373813" y="3543300"/>
          <p14:tracePt t="32506" x="6365875" y="3543300"/>
          <p14:tracePt t="32514" x="6365875" y="3552825"/>
          <p14:tracePt t="32522" x="6348413" y="3560763"/>
          <p14:tracePt t="32530" x="6338888" y="3568700"/>
          <p14:tracePt t="32538" x="6330950" y="3568700"/>
          <p14:tracePt t="32546" x="6313488" y="3586163"/>
          <p14:tracePt t="32553" x="6297613" y="3594100"/>
          <p14:tracePt t="32561" x="6297613" y="3603625"/>
          <p14:tracePt t="32569" x="6288088" y="3603625"/>
          <p14:tracePt t="32577" x="6280150" y="3611563"/>
          <p14:tracePt t="32585" x="6280150" y="3619500"/>
          <p14:tracePt t="32593" x="6272213" y="3629025"/>
          <p14:tracePt t="32601" x="6272213" y="3646488"/>
          <p14:tracePt t="32609" x="6272213" y="3654425"/>
          <p14:tracePt t="32617" x="6262688" y="3662363"/>
          <p14:tracePt t="32625" x="6254750" y="3671888"/>
          <p14:tracePt t="32633" x="6254750" y="3679825"/>
          <p14:tracePt t="32641" x="6246813" y="3679825"/>
          <p14:tracePt t="32649" x="6246813" y="3687763"/>
          <p14:tracePt t="32665" x="6237288" y="3697288"/>
          <p14:tracePt t="32681" x="6229350" y="3705225"/>
          <p14:tracePt t="32697" x="6221413" y="3730625"/>
          <p14:tracePt t="32705" x="6211888" y="3730625"/>
          <p14:tracePt t="32713" x="6203950" y="3748088"/>
          <p14:tracePt t="32721" x="6186488" y="3763963"/>
          <p14:tracePt t="32729" x="6186488" y="3773488"/>
          <p14:tracePt t="32737" x="6169025" y="3781425"/>
          <p14:tracePt t="32745" x="6161088" y="3798888"/>
          <p14:tracePt t="32753" x="6153150" y="3816350"/>
          <p14:tracePt t="32769" x="6135688" y="3832225"/>
          <p14:tracePt t="32777" x="6127750" y="3841750"/>
          <p14:tracePt t="32802" x="6118225" y="3841750"/>
          <p14:tracePt t="32810" x="6118225" y="3849688"/>
          <p14:tracePt t="32819" x="6110288" y="3849688"/>
          <p14:tracePt t="32826" x="6110288" y="3857625"/>
          <p14:tracePt t="32858" x="6110288" y="3867150"/>
          <p14:tracePt t="34257" x="6110288" y="3875088"/>
          <p14:tracePt t="34265" x="6110288" y="3900488"/>
          <p14:tracePt t="34273" x="6135688" y="3917950"/>
          <p14:tracePt t="34281" x="6169025" y="3951288"/>
          <p14:tracePt t="34289" x="6203950" y="3968750"/>
          <p14:tracePt t="34297" x="6254750" y="4002088"/>
          <p14:tracePt t="34305" x="6297613" y="4027488"/>
          <p14:tracePt t="34314" x="6348413" y="4070350"/>
          <p14:tracePt t="34321" x="6381750" y="4095750"/>
          <p14:tracePt t="34330" x="6432550" y="4130675"/>
          <p14:tracePt t="34338" x="6510338" y="4146550"/>
          <p14:tracePt t="34346" x="6586538" y="4181475"/>
          <p14:tracePt t="34353" x="6627813" y="4214813"/>
          <p14:tracePt t="34361" x="6680200" y="4232275"/>
          <p14:tracePt t="34369" x="6756400" y="4249738"/>
          <p14:tracePt t="34377" x="6799263" y="4275138"/>
          <p14:tracePt t="34385" x="6858000" y="4275138"/>
          <p14:tracePt t="34393" x="6891338" y="4283075"/>
          <p14:tracePt t="34401" x="6934200" y="4283075"/>
          <p14:tracePt t="34409" x="6977063" y="4283075"/>
          <p14:tracePt t="34417" x="7010400" y="4283075"/>
          <p14:tracePt t="34425" x="7045325" y="4283075"/>
          <p14:tracePt t="34433" x="7078663" y="4283075"/>
          <p14:tracePt t="34441" x="7113588" y="4275138"/>
          <p14:tracePt t="34449" x="7138988" y="4265613"/>
          <p14:tracePt t="34457" x="7164388" y="4249738"/>
          <p14:tracePt t="34465" x="7215188" y="4232275"/>
          <p14:tracePt t="34473" x="7232650" y="4214813"/>
          <p14:tracePt t="34481" x="7258050" y="4189413"/>
          <p14:tracePt t="34489" x="7283450" y="4171950"/>
          <p14:tracePt t="34497" x="7308850" y="4146550"/>
          <p14:tracePt t="34505" x="7334250" y="4113213"/>
          <p14:tracePt t="34514" x="7385050" y="4079875"/>
          <p14:tracePt t="34521" x="7427913" y="4044950"/>
          <p14:tracePt t="34529" x="7486650" y="4002088"/>
          <p14:tracePt t="34537" x="7512050" y="3968750"/>
          <p14:tracePt t="34545" x="7554913" y="3917950"/>
          <p14:tracePt t="34553" x="7572375" y="3892550"/>
          <p14:tracePt t="34561" x="7597775" y="3841750"/>
          <p14:tracePt t="34569" x="7623175" y="3816350"/>
          <p14:tracePt t="34577" x="7639050" y="3781425"/>
          <p14:tracePt t="34585" x="7673975" y="3722688"/>
          <p14:tracePt t="34593" x="7681913" y="3687763"/>
          <p14:tracePt t="34601" x="7699375" y="3636963"/>
          <p14:tracePt t="34609" x="7707313" y="3611563"/>
          <p14:tracePt t="34617" x="7716838" y="3578225"/>
          <p14:tracePt t="34625" x="7724775" y="3552825"/>
          <p14:tracePt t="34633" x="7724775" y="3527425"/>
          <p14:tracePt t="34641" x="7732713" y="3509963"/>
          <p14:tracePt t="34649" x="7732713" y="3492500"/>
          <p14:tracePt t="34657" x="7732713" y="3467100"/>
          <p14:tracePt t="34665" x="7742238" y="3459163"/>
          <p14:tracePt t="34673" x="7742238" y="3441700"/>
          <p14:tracePt t="34681" x="7750175" y="3424238"/>
          <p14:tracePt t="34689" x="7750175" y="3416300"/>
          <p14:tracePt t="34698" x="7750175" y="3390900"/>
          <p14:tracePt t="34705" x="7750175" y="3373438"/>
          <p14:tracePt t="34713" x="7750175" y="3330575"/>
          <p14:tracePt t="34721" x="7750175" y="3314700"/>
          <p14:tracePt t="34729" x="7750175" y="3289300"/>
          <p14:tracePt t="34737" x="7750175" y="3263900"/>
          <p14:tracePt t="34745" x="7732713" y="3254375"/>
          <p14:tracePt t="34753" x="7724775" y="3238500"/>
          <p14:tracePt t="34761" x="7707313" y="3221038"/>
          <p14:tracePt t="34769" x="7699375" y="3211513"/>
          <p14:tracePt t="34777" x="7681913" y="3195638"/>
          <p14:tracePt t="34785" x="7656513" y="3195638"/>
          <p14:tracePt t="34793" x="7631113" y="3195638"/>
          <p14:tracePt t="34809" x="7623175" y="3195638"/>
          <p14:tracePt t="34817" x="7605713" y="3195638"/>
          <p14:tracePt t="34825" x="7597775" y="3195638"/>
          <p14:tracePt t="34833" x="7588250" y="3195638"/>
          <p14:tracePt t="34841" x="7572375" y="3195638"/>
          <p14:tracePt t="34849" x="7554913" y="3211513"/>
          <p14:tracePt t="34857" x="7512050" y="3221038"/>
          <p14:tracePt t="34865" x="7461250" y="3246438"/>
          <p14:tracePt t="34873" x="7385050" y="3279775"/>
          <p14:tracePt t="34881" x="7324725" y="3305175"/>
          <p14:tracePt t="34889" x="7232650" y="3348038"/>
          <p14:tracePt t="34898" x="7180263" y="3382963"/>
          <p14:tracePt t="34905" x="7121525" y="3424238"/>
          <p14:tracePt t="34913" x="7045325" y="3441700"/>
          <p14:tracePt t="34921" x="6994525" y="3475038"/>
          <p14:tracePt t="34929" x="6959600" y="3484563"/>
          <p14:tracePt t="34937" x="6926263" y="3509963"/>
          <p14:tracePt t="34945" x="6875463" y="3527425"/>
          <p14:tracePt t="34953" x="6832600" y="3543300"/>
          <p14:tracePt t="34961" x="6781800" y="3568700"/>
          <p14:tracePt t="34969" x="6746875" y="3594100"/>
          <p14:tracePt t="34977" x="6696075" y="3636963"/>
          <p14:tracePt t="34985" x="6670675" y="3662363"/>
          <p14:tracePt t="34993" x="6627813" y="3687763"/>
          <p14:tracePt t="35001" x="6594475" y="3713163"/>
          <p14:tracePt t="35009" x="6569075" y="3738563"/>
          <p14:tracePt t="35017" x="6535738" y="3756025"/>
          <p14:tracePt t="35025" x="6510338" y="3773488"/>
          <p14:tracePt t="35033" x="6483350" y="3798888"/>
          <p14:tracePt t="35041" x="6475413" y="3806825"/>
          <p14:tracePt t="35049" x="6450013" y="3824288"/>
          <p14:tracePt t="35057" x="6424613" y="3841750"/>
          <p14:tracePt t="35065" x="6399213" y="3867150"/>
          <p14:tracePt t="35073" x="6373813" y="3883025"/>
          <p14:tracePt t="35081" x="6356350" y="3908425"/>
          <p14:tracePt t="35089" x="6338888" y="3943350"/>
          <p14:tracePt t="35098" x="6330950" y="3960813"/>
          <p14:tracePt t="35105" x="6313488" y="3976688"/>
          <p14:tracePt t="35113" x="6305550" y="4002088"/>
          <p14:tracePt t="35121" x="6297613" y="4027488"/>
          <p14:tracePt t="35130" x="6288088" y="4052888"/>
          <p14:tracePt t="35137" x="6280150" y="4087813"/>
          <p14:tracePt t="35145" x="6280150" y="4105275"/>
          <p14:tracePt t="35153" x="6280150" y="4121150"/>
          <p14:tracePt t="35164" x="6280150" y="4138613"/>
          <p14:tracePt t="35169" x="6280150" y="4156075"/>
          <p14:tracePt t="35177" x="6280150" y="4171950"/>
          <p14:tracePt t="35185" x="6288088" y="4181475"/>
          <p14:tracePt t="35193" x="6297613" y="4197350"/>
          <p14:tracePt t="35201" x="6305550" y="4214813"/>
          <p14:tracePt t="35209" x="6313488" y="4224338"/>
          <p14:tracePt t="35218" x="6330950" y="4224338"/>
          <p14:tracePt t="35225" x="6348413" y="4240213"/>
          <p14:tracePt t="35233" x="6373813" y="4257675"/>
          <p14:tracePt t="35241" x="6407150" y="4275138"/>
          <p14:tracePt t="35249" x="6475413" y="4308475"/>
          <p14:tracePt t="35257" x="6518275" y="4325938"/>
          <p14:tracePt t="35265" x="6577013" y="4351338"/>
          <p14:tracePt t="35273" x="6627813" y="4359275"/>
          <p14:tracePt t="35281" x="6688138" y="4359275"/>
          <p14:tracePt t="35289" x="6756400" y="4368800"/>
          <p14:tracePt t="35297" x="6815138" y="4368800"/>
          <p14:tracePt t="35305" x="6883400" y="4368800"/>
          <p14:tracePt t="35314" x="6959600" y="4368800"/>
          <p14:tracePt t="35321" x="7045325" y="4368800"/>
          <p14:tracePt t="35330" x="7104063" y="4368800"/>
          <p14:tracePt t="35337" x="7189788" y="4368800"/>
          <p14:tracePt t="35345" x="7258050" y="4351338"/>
          <p14:tracePt t="35353" x="7392988" y="4333875"/>
          <p14:tracePt t="35361" x="7461250" y="4316413"/>
          <p14:tracePt t="35369" x="7554913" y="4283075"/>
          <p14:tracePt t="35377" x="7673975" y="4240213"/>
          <p14:tracePt t="35385" x="7758113" y="4197350"/>
          <p14:tracePt t="35393" x="7877175" y="4138613"/>
          <p14:tracePt t="35401" x="7970838" y="4105275"/>
          <p14:tracePt t="35409" x="8074025" y="4052888"/>
          <p14:tracePt t="35417" x="8124825" y="4011613"/>
          <p14:tracePt t="35425" x="8175625" y="3976688"/>
          <p14:tracePt t="35434" x="8208963" y="3960813"/>
          <p14:tracePt t="35442" x="8234363" y="3935413"/>
          <p14:tracePt t="35450" x="8259763" y="3917950"/>
          <p14:tracePt t="35458" x="8259763" y="3900488"/>
          <p14:tracePt t="35465" x="8259763" y="3892550"/>
          <p14:tracePt t="35473" x="8259763" y="3875088"/>
          <p14:tracePt t="35481" x="8259763" y="3849688"/>
          <p14:tracePt t="35489" x="8259763" y="3832225"/>
          <p14:tracePt t="35497" x="8251825" y="3798888"/>
          <p14:tracePt t="35505" x="8234363" y="3773488"/>
          <p14:tracePt t="35513" x="8218488" y="3748088"/>
          <p14:tracePt t="35521" x="8191500" y="3713163"/>
          <p14:tracePt t="35530" x="8158163" y="3671888"/>
          <p14:tracePt t="35537" x="8124825" y="3636963"/>
          <p14:tracePt t="35545" x="8099425" y="3603625"/>
          <p14:tracePt t="35553" x="8074025" y="3578225"/>
          <p14:tracePt t="35561" x="8047038" y="3552825"/>
          <p14:tracePt t="35569" x="8031163" y="3543300"/>
          <p14:tracePt t="35577" x="8013700" y="3535363"/>
          <p14:tracePt t="35585" x="8013700" y="3527425"/>
          <p14:tracePt t="35593" x="7988300" y="3517900"/>
          <p14:tracePt t="35601" x="7980363" y="3509963"/>
          <p14:tracePt t="35609" x="7962900" y="3509963"/>
          <p14:tracePt t="35617" x="7945438" y="3502025"/>
          <p14:tracePt t="35625" x="7920038" y="3502025"/>
          <p14:tracePt t="35633" x="7894638" y="3502025"/>
          <p14:tracePt t="35641" x="7869238" y="3502025"/>
          <p14:tracePt t="35649" x="7835900" y="3502025"/>
          <p14:tracePt t="35657" x="7818438" y="3502025"/>
          <p14:tracePt t="35665" x="7783513" y="3502025"/>
          <p14:tracePt t="35673" x="7750175" y="3509963"/>
          <p14:tracePt t="35681" x="7707313" y="3509963"/>
          <p14:tracePt t="35689" x="7681913" y="3517900"/>
          <p14:tracePt t="35697" x="7631113" y="3527425"/>
          <p14:tracePt t="35705" x="7572375" y="3535363"/>
          <p14:tracePt t="35713" x="7478713" y="3543300"/>
          <p14:tracePt t="35721" x="7377113" y="3578225"/>
          <p14:tracePt t="35729" x="7291388" y="3611563"/>
          <p14:tracePt t="35737" x="7172325" y="3662363"/>
          <p14:tracePt t="35745" x="7113588" y="3705225"/>
          <p14:tracePt t="35753" x="6994525" y="3748088"/>
          <p14:tracePt t="35761" x="6916738" y="3781425"/>
          <p14:tracePt t="35769" x="6824663" y="3832225"/>
          <p14:tracePt t="35777" x="6781800" y="3849688"/>
          <p14:tracePt t="35785" x="6731000" y="3875088"/>
          <p14:tracePt t="35793" x="6696075" y="3892550"/>
          <p14:tracePt t="35801" x="6662738" y="3908425"/>
          <p14:tracePt t="35809" x="6645275" y="3935413"/>
          <p14:tracePt t="35817" x="6627813" y="3943350"/>
          <p14:tracePt t="35825" x="6611938" y="3960813"/>
          <p14:tracePt t="35833" x="6594475" y="3976688"/>
          <p14:tracePt t="35841" x="6586538" y="3986213"/>
          <p14:tracePt t="35849" x="6569075" y="4002088"/>
          <p14:tracePt t="35857" x="6569075" y="4027488"/>
          <p14:tracePt t="35865" x="6561138" y="4052888"/>
          <p14:tracePt t="35873" x="6561138" y="4062413"/>
          <p14:tracePt t="35881" x="6561138" y="4095750"/>
          <p14:tracePt t="35889" x="6561138" y="4113213"/>
          <p14:tracePt t="35897" x="6561138" y="4138613"/>
          <p14:tracePt t="35905" x="6561138" y="4156075"/>
          <p14:tracePt t="35913" x="6561138" y="4181475"/>
          <p14:tracePt t="35921" x="6569075" y="4189413"/>
          <p14:tracePt t="35929" x="6577013" y="4214813"/>
          <p14:tracePt t="35937" x="6577013" y="4224338"/>
          <p14:tracePt t="35946" x="6586538" y="4232275"/>
          <p14:tracePt t="35953" x="6602413" y="4240213"/>
          <p14:tracePt t="35961" x="6611938" y="4249738"/>
          <p14:tracePt t="35969" x="6619875" y="4265613"/>
          <p14:tracePt t="35978" x="6627813" y="4265613"/>
          <p14:tracePt t="35997" x="6654800" y="4283075"/>
          <p14:tracePt t="36001" x="6670675" y="4291013"/>
          <p14:tracePt t="36009" x="6680200" y="4291013"/>
          <p14:tracePt t="36017" x="6705600" y="4300538"/>
          <p14:tracePt t="36025" x="6731000" y="4308475"/>
          <p14:tracePt t="36033" x="6756400" y="4308475"/>
          <p14:tracePt t="36041" x="6781800" y="4308475"/>
          <p14:tracePt t="36049" x="6815138" y="4316413"/>
          <p14:tracePt t="36057" x="6858000" y="4316413"/>
          <p14:tracePt t="36065" x="6908800" y="4316413"/>
          <p14:tracePt t="36073" x="6994525" y="4316413"/>
          <p14:tracePt t="36081" x="7061200" y="4316413"/>
          <p14:tracePt t="36089" x="7129463" y="4316413"/>
          <p14:tracePt t="36097" x="7232650" y="4316413"/>
          <p14:tracePt t="36105" x="7308850" y="4308475"/>
          <p14:tracePt t="36113" x="7385050" y="4283075"/>
          <p14:tracePt t="36121" x="7443788" y="4275138"/>
          <p14:tracePt t="36130" x="7504113" y="4265613"/>
          <p14:tracePt t="36137" x="7562850" y="4257675"/>
          <p14:tracePt t="36145" x="7631113" y="4249738"/>
          <p14:tracePt t="36153" x="7673975" y="4214813"/>
          <p14:tracePt t="36161" x="7716838" y="4197350"/>
          <p14:tracePt t="36169" x="7775575" y="4181475"/>
          <p14:tracePt t="36177" x="7800975" y="4164013"/>
          <p14:tracePt t="36185" x="7851775" y="4138613"/>
          <p14:tracePt t="36193" x="7886700" y="4105275"/>
          <p14:tracePt t="36201" x="7937500" y="4070350"/>
          <p14:tracePt t="36209" x="7962900" y="4027488"/>
          <p14:tracePt t="36217" x="7988300" y="3994150"/>
          <p14:tracePt t="36225" x="8013700" y="3976688"/>
          <p14:tracePt t="36233" x="8021638" y="3951288"/>
          <p14:tracePt t="36241" x="8047038" y="3917950"/>
          <p14:tracePt t="36249" x="8047038" y="3900488"/>
          <p14:tracePt t="36257" x="8056563" y="3883025"/>
          <p14:tracePt t="36265" x="8056563" y="3867150"/>
          <p14:tracePt t="36273" x="8056563" y="3857625"/>
          <p14:tracePt t="36281" x="8056563" y="3841750"/>
          <p14:tracePt t="36289" x="8056563" y="3824288"/>
          <p14:tracePt t="36297" x="8056563" y="3816350"/>
          <p14:tracePt t="36305" x="8047038" y="3798888"/>
          <p14:tracePt t="36313" x="8047038" y="3781425"/>
          <p14:tracePt t="36321" x="8039100" y="3773488"/>
          <p14:tracePt t="36330" x="8039100" y="3763963"/>
          <p14:tracePt t="36337" x="8031163" y="3748088"/>
          <p14:tracePt t="36346" x="8021638" y="3738563"/>
          <p14:tracePt t="36353" x="8013700" y="3722688"/>
          <p14:tracePt t="36361" x="7996238" y="3697288"/>
          <p14:tracePt t="36369" x="7988300" y="3679825"/>
          <p14:tracePt t="36377" x="7988300" y="3671888"/>
          <p14:tracePt t="36385" x="7980363" y="3662363"/>
          <p14:tracePt t="36393" x="7980363" y="3654425"/>
          <p14:tracePt t="36401" x="7970838" y="3654425"/>
          <p14:tracePt t="36409" x="7962900" y="3646488"/>
          <p14:tracePt t="36417" x="7962900" y="3636963"/>
          <p14:tracePt t="36425" x="7962900" y="3629025"/>
          <p14:tracePt t="36433" x="7954963" y="3629025"/>
          <p14:tracePt t="36457" x="7945438" y="3619500"/>
          <p14:tracePt t="36481" x="7937500" y="3611563"/>
          <p14:tracePt t="36489" x="7927975" y="3611563"/>
          <p14:tracePt t="36505" x="7920038" y="3603625"/>
          <p14:tracePt t="36514" x="7912100" y="3603625"/>
          <p14:tracePt t="36522" x="7902575" y="3603625"/>
          <p14:tracePt t="36530" x="7894638" y="3594100"/>
          <p14:tracePt t="36538" x="7886700" y="3586163"/>
          <p14:tracePt t="36545" x="7877175" y="3586163"/>
          <p14:tracePt t="36553" x="7869238" y="3586163"/>
          <p14:tracePt t="36561" x="7851775" y="3586163"/>
          <p14:tracePt t="36569" x="7835900" y="3586163"/>
          <p14:tracePt t="36577" x="7818438" y="3586163"/>
          <p14:tracePt t="36585" x="7800975" y="3586163"/>
          <p14:tracePt t="36593" x="7783513" y="3586163"/>
          <p14:tracePt t="36601" x="7758113" y="3586163"/>
          <p14:tracePt t="36609" x="7742238" y="3586163"/>
          <p14:tracePt t="36617" x="7707313" y="3586163"/>
          <p14:tracePt t="36625" x="7691438" y="3586163"/>
          <p14:tracePt t="36633" x="7648575" y="3586163"/>
          <p14:tracePt t="36641" x="7613650" y="3594100"/>
          <p14:tracePt t="36649" x="7546975" y="3611563"/>
          <p14:tracePt t="36657" x="7494588" y="3619500"/>
          <p14:tracePt t="36665" x="7427913" y="3629025"/>
          <p14:tracePt t="36673" x="7377113" y="3636963"/>
          <p14:tracePt t="36681" x="7334250" y="3654425"/>
          <p14:tracePt t="36689" x="7265988" y="3679825"/>
          <p14:tracePt t="36697" x="7248525" y="3697288"/>
          <p14:tracePt t="36705" x="7215188" y="3713163"/>
          <p14:tracePt t="36713" x="7189788" y="3722688"/>
          <p14:tracePt t="36721" x="7164388" y="3738563"/>
          <p14:tracePt t="36729" x="7129463" y="3781425"/>
          <p14:tracePt t="36737" x="7104063" y="3790950"/>
          <p14:tracePt t="36745" x="7070725" y="3816350"/>
          <p14:tracePt t="36753" x="7035800" y="3841750"/>
          <p14:tracePt t="36762" x="7010400" y="3875088"/>
          <p14:tracePt t="36769" x="6985000" y="3892550"/>
          <p14:tracePt t="36777" x="6969125" y="3917950"/>
          <p14:tracePt t="36785" x="6959600" y="3935413"/>
          <p14:tracePt t="36793" x="6951663" y="3960813"/>
          <p14:tracePt t="36801" x="6951663" y="3986213"/>
          <p14:tracePt t="36809" x="6943725" y="4002088"/>
          <p14:tracePt t="36817" x="6943725" y="4019550"/>
          <p14:tracePt t="36825" x="6943725" y="4037013"/>
          <p14:tracePt t="36833" x="6943725" y="4044950"/>
          <p14:tracePt t="36841" x="6943725" y="4052888"/>
          <p14:tracePt t="36849" x="6959600" y="4062413"/>
          <p14:tracePt t="36857" x="6959600" y="4070350"/>
          <p14:tracePt t="36865" x="6969125" y="4079875"/>
          <p14:tracePt t="36873" x="6985000" y="4087813"/>
          <p14:tracePt t="36881" x="6985000" y="4095750"/>
          <p14:tracePt t="36889" x="7002463" y="4095750"/>
          <p14:tracePt t="36897" x="7010400" y="4105275"/>
          <p14:tracePt t="36905" x="7019925" y="4113213"/>
          <p14:tracePt t="36913" x="7035800" y="4113213"/>
          <p14:tracePt t="36921" x="7053263" y="4121150"/>
          <p14:tracePt t="36929" x="7070725" y="4130675"/>
          <p14:tracePt t="36937" x="7096125" y="4130675"/>
          <p14:tracePt t="36946" x="7129463" y="4138613"/>
          <p14:tracePt t="36953" x="7154863" y="4138613"/>
          <p14:tracePt t="36961" x="7180263" y="4146550"/>
          <p14:tracePt t="36969" x="7215188" y="4146550"/>
          <p14:tracePt t="36977" x="7258050" y="4146550"/>
          <p14:tracePt t="36985" x="7291388" y="4146550"/>
          <p14:tracePt t="36993" x="7334250" y="4146550"/>
          <p14:tracePt t="37001" x="7377113" y="4146550"/>
          <p14:tracePt t="37009" x="7435850" y="4130675"/>
          <p14:tracePt t="37017" x="7486650" y="4121150"/>
          <p14:tracePt t="37025" x="7529513" y="4113213"/>
          <p14:tracePt t="37033" x="7580313" y="4105275"/>
          <p14:tracePt t="37041" x="7605713" y="4105275"/>
          <p14:tracePt t="37049" x="7639050" y="4095750"/>
          <p14:tracePt t="37057" x="7666038" y="4079875"/>
          <p14:tracePt t="37065" x="7699375" y="4070350"/>
          <p14:tracePt t="37073" x="7707313" y="4070350"/>
          <p14:tracePt t="37081" x="7724775" y="4052888"/>
          <p14:tracePt t="37089" x="7732713" y="4037013"/>
          <p14:tracePt t="37097" x="7750175" y="4027488"/>
          <p14:tracePt t="37105" x="7758113" y="4019550"/>
          <p14:tracePt t="37113" x="7767638" y="4011613"/>
          <p14:tracePt t="37121" x="7775575" y="3986213"/>
          <p14:tracePt t="37129" x="7783513" y="3976688"/>
          <p14:tracePt t="37137" x="7800975" y="3960813"/>
          <p14:tracePt t="37146" x="7800975" y="3943350"/>
          <p14:tracePt t="37153" x="7818438" y="3925888"/>
          <p14:tracePt t="37162" x="7826375" y="3908425"/>
          <p14:tracePt t="37169" x="7843838" y="3908425"/>
          <p14:tracePt t="37177" x="7861300" y="3883025"/>
          <p14:tracePt t="37185" x="7869238" y="3867150"/>
          <p14:tracePt t="37193" x="7886700" y="3841750"/>
          <p14:tracePt t="37201" x="7894638" y="3832225"/>
          <p14:tracePt t="37209" x="7912100" y="3806825"/>
          <p14:tracePt t="37217" x="7920038" y="3790950"/>
          <p14:tracePt t="37225" x="7937500" y="3773488"/>
          <p14:tracePt t="37233" x="7945438" y="3763963"/>
          <p14:tracePt t="37241" x="7945438" y="3756025"/>
          <p14:tracePt t="37249" x="7954963" y="3748088"/>
          <p14:tracePt t="37257" x="7962900" y="3738563"/>
          <p14:tracePt t="37265" x="7962900" y="3722688"/>
          <p14:tracePt t="37273" x="7962900" y="3713163"/>
          <p14:tracePt t="37281" x="7970838" y="3697288"/>
          <p14:tracePt t="37289" x="7980363" y="3671888"/>
          <p14:tracePt t="37297" x="7988300" y="3646488"/>
          <p14:tracePt t="37305" x="7996238" y="3636963"/>
          <p14:tracePt t="37313" x="8005763" y="3611563"/>
          <p14:tracePt t="37321" x="8013700" y="3594100"/>
          <p14:tracePt t="37330" x="8013700" y="3586163"/>
          <p14:tracePt t="37338" x="8013700" y="3568700"/>
          <p14:tracePt t="37346" x="8013700" y="3560763"/>
          <p14:tracePt t="37361" x="8005763" y="3552825"/>
          <p14:tracePt t="37369" x="8005763" y="3543300"/>
          <p14:tracePt t="37378" x="7988300" y="3543300"/>
          <p14:tracePt t="37385" x="7980363" y="3543300"/>
          <p14:tracePt t="37393" x="7970838" y="3535363"/>
          <p14:tracePt t="37401" x="7962900" y="3527425"/>
          <p14:tracePt t="37409" x="7945438" y="3517900"/>
          <p14:tracePt t="37417" x="7937500" y="3517900"/>
          <p14:tracePt t="37425" x="7920038" y="3509963"/>
          <p14:tracePt t="37433" x="7894638" y="3502025"/>
          <p14:tracePt t="37441" x="7886700" y="3502025"/>
          <p14:tracePt t="37449" x="7869238" y="3502025"/>
          <p14:tracePt t="37457" x="7843838" y="3502025"/>
          <p14:tracePt t="37465" x="7835900" y="3492500"/>
          <p14:tracePt t="37473" x="7810500" y="3492500"/>
          <p14:tracePt t="37481" x="7783513" y="3492500"/>
          <p14:tracePt t="37489" x="7775575" y="3492500"/>
          <p14:tracePt t="37497" x="7742238" y="3492500"/>
          <p14:tracePt t="37505" x="7716838" y="3492500"/>
          <p14:tracePt t="37513" x="7699375" y="3492500"/>
          <p14:tracePt t="37521" x="7666038" y="3492500"/>
          <p14:tracePt t="37529" x="7631113" y="3509963"/>
          <p14:tracePt t="37537" x="7597775" y="3517900"/>
          <p14:tracePt t="37545" x="7572375" y="3535363"/>
          <p14:tracePt t="37553" x="7537450" y="3552825"/>
          <p14:tracePt t="37561" x="7512050" y="3552825"/>
          <p14:tracePt t="37569" x="7478713" y="3568700"/>
          <p14:tracePt t="37578" x="7469188" y="3586163"/>
          <p14:tracePt t="37585" x="7443788" y="3603625"/>
          <p14:tracePt t="37593" x="7418388" y="3629025"/>
          <p14:tracePt t="37601" x="7392988" y="3654425"/>
          <p14:tracePt t="37609" x="7377113" y="3679825"/>
          <p14:tracePt t="37617" x="7350125" y="3705225"/>
          <p14:tracePt t="37625" x="7342188" y="3722688"/>
          <p14:tracePt t="37633" x="7324725" y="3748088"/>
          <p14:tracePt t="37641" x="7308850" y="3773488"/>
          <p14:tracePt t="37649" x="7291388" y="3798888"/>
          <p14:tracePt t="37657" x="7273925" y="3824288"/>
          <p14:tracePt t="37665" x="7258050" y="3832225"/>
          <p14:tracePt t="37673" x="7232650" y="3857625"/>
          <p14:tracePt t="37681" x="7223125" y="3883025"/>
          <p14:tracePt t="37689" x="7215188" y="3892550"/>
          <p14:tracePt t="37697" x="7197725" y="3917950"/>
          <p14:tracePt t="37705" x="7189788" y="3925888"/>
          <p14:tracePt t="37713" x="7172325" y="3951288"/>
          <p14:tracePt t="37721" x="7154863" y="3960813"/>
          <p14:tracePt t="37729" x="7154863" y="3986213"/>
          <p14:tracePt t="37737" x="7146925" y="3994150"/>
          <p14:tracePt t="37745" x="7138988" y="4002088"/>
          <p14:tracePt t="37753" x="7129463" y="4011613"/>
          <p14:tracePt t="37762" x="7129463" y="4019550"/>
          <p14:tracePt t="37769" x="7121525" y="4037013"/>
          <p14:tracePt t="37777" x="7121525" y="4044950"/>
          <p14:tracePt t="37793" x="7113588" y="4062413"/>
          <p14:tracePt t="37801" x="7104063" y="4079875"/>
          <p14:tracePt t="37817" x="7096125" y="4105275"/>
          <p14:tracePt t="37825" x="7096125" y="4113213"/>
          <p14:tracePt t="37833" x="7096125" y="4121150"/>
          <p14:tracePt t="37841" x="7088188" y="4138613"/>
          <p14:tracePt t="37849" x="7078663" y="4146550"/>
          <p14:tracePt t="37865" x="7070725" y="4146550"/>
          <p14:tracePt t="37873" x="7070725" y="4156075"/>
          <p14:tracePt t="37881" x="7070725" y="4164013"/>
          <p14:tracePt t="37897" x="7070725" y="4171950"/>
          <p14:tracePt t="37906" x="7070725" y="4181475"/>
          <p14:tracePt t="37913" x="7070725" y="4189413"/>
          <p14:tracePt t="37929" x="7070725" y="4197350"/>
          <p14:tracePt t="37937" x="7070725" y="4206875"/>
          <p14:tracePt t="37970" x="7070725" y="4214813"/>
          <p14:tracePt t="37977" x="7078663" y="4214813"/>
          <p14:tracePt t="37985" x="7078663" y="4224338"/>
          <p14:tracePt t="37993" x="7088188" y="4232275"/>
          <p14:tracePt t="38033" x="7096125" y="4232275"/>
          <p14:tracePt t="38041" x="7104063" y="4232275"/>
          <p14:tracePt t="38057" x="7121525" y="4232275"/>
          <p14:tracePt t="38065" x="7129463" y="4240213"/>
          <p14:tracePt t="38073" x="7154863" y="4249738"/>
          <p14:tracePt t="38081" x="7172325" y="4257675"/>
          <p14:tracePt t="38089" x="7197725" y="4265613"/>
          <p14:tracePt t="38097" x="7215188" y="4275138"/>
          <p14:tracePt t="38105" x="7240588" y="4275138"/>
          <p14:tracePt t="38113" x="7258050" y="4283075"/>
          <p14:tracePt t="38121" x="7265988" y="4283075"/>
          <p14:tracePt t="38129" x="7291388" y="4283075"/>
          <p14:tracePt t="38138" x="7308850" y="4283075"/>
          <p14:tracePt t="38146" x="7316788" y="4283075"/>
          <p14:tracePt t="38155" x="7324725" y="4283075"/>
          <p14:tracePt t="38163" x="7334250" y="4283075"/>
          <p14:tracePt t="38170" x="7342188" y="4283075"/>
          <p14:tracePt t="38194" x="7342188" y="4291013"/>
          <p14:tracePt t="38202" x="7350125" y="4291013"/>
          <p14:tracePt t="38210" x="7359650" y="4291013"/>
          <p14:tracePt t="38218" x="7377113" y="4291013"/>
          <p14:tracePt t="38225" x="7385050" y="4291013"/>
          <p14:tracePt t="38233" x="7402513" y="4291013"/>
          <p14:tracePt t="38241" x="7427913" y="4291013"/>
          <p14:tracePt t="38249" x="7453313" y="4300538"/>
          <p14:tracePt t="38257" x="7469188" y="4300538"/>
          <p14:tracePt t="38265" x="7494588" y="4308475"/>
          <p14:tracePt t="38273" x="7529513" y="4308475"/>
          <p14:tracePt t="38281" x="7546975" y="4316413"/>
          <p14:tracePt t="38289" x="7580313" y="4325938"/>
          <p14:tracePt t="38297" x="7597775" y="4325938"/>
          <p14:tracePt t="38305" x="7623175" y="4333875"/>
          <p14:tracePt t="38313" x="7639050" y="4341813"/>
          <p14:tracePt t="38321" x="7666038" y="4341813"/>
          <p14:tracePt t="38329" x="7691438" y="4351338"/>
          <p14:tracePt t="38337" x="7699375" y="4351338"/>
          <p14:tracePt t="38345" x="7724775" y="4368800"/>
          <p14:tracePt t="38353" x="7732713" y="4376738"/>
          <p14:tracePt t="38361" x="7750175" y="4384675"/>
          <p14:tracePt t="38369" x="7767638" y="4394200"/>
          <p14:tracePt t="38377" x="7800975" y="4402138"/>
          <p14:tracePt t="38385" x="7818438" y="4410075"/>
          <p14:tracePt t="38394" x="7851775" y="4435475"/>
          <p14:tracePt t="38401" x="7877175" y="4445000"/>
          <p14:tracePt t="38409" x="7894638" y="4445000"/>
          <p14:tracePt t="38417" x="7920038" y="4460875"/>
          <p14:tracePt t="38425" x="7945438" y="4478338"/>
          <p14:tracePt t="38433" x="7970838" y="4495800"/>
          <p14:tracePt t="38441" x="7980363" y="4503738"/>
          <p14:tracePt t="38449" x="8005763" y="4521200"/>
          <p14:tracePt t="38457" x="8021638" y="4529138"/>
          <p14:tracePt t="38465" x="8039100" y="4538663"/>
          <p14:tracePt t="38473" x="8047038" y="4538663"/>
          <p14:tracePt t="38481" x="8064500" y="4554538"/>
          <p14:tracePt t="38489" x="8081963" y="4564063"/>
          <p14:tracePt t="38497" x="8099425" y="4572000"/>
          <p14:tracePt t="38505" x="8107363" y="4579938"/>
          <p14:tracePt t="38513" x="8115300" y="4579938"/>
          <p14:tracePt t="38521" x="8124825" y="4579938"/>
          <p14:tracePt t="39217" x="8124825" y="4589463"/>
          <p14:tracePt t="39250" x="8115300" y="4589463"/>
          <p14:tracePt t="39297" x="8107363" y="4589463"/>
          <p14:tracePt t="39313" x="8099425" y="4589463"/>
          <p14:tracePt t="39329" x="8089900" y="4589463"/>
          <p14:tracePt t="39337" x="8089900" y="4579938"/>
          <p14:tracePt t="39353" x="8089900" y="4572000"/>
          <p14:tracePt t="39361" x="8081963" y="4572000"/>
          <p14:tracePt t="39369" x="8074025" y="4564063"/>
          <p14:tracePt t="39377" x="8074025" y="4554538"/>
          <p14:tracePt t="39385" x="8074025" y="4546600"/>
          <p14:tracePt t="39393" x="8064500" y="4546600"/>
          <p14:tracePt t="39401" x="8056563" y="4546600"/>
          <p14:tracePt t="39410" x="8047038" y="4538663"/>
          <p14:tracePt t="39417" x="8039100" y="4529138"/>
          <p14:tracePt t="39425" x="8031163" y="4529138"/>
          <p14:tracePt t="39433" x="8021638" y="4521200"/>
          <p14:tracePt t="39441" x="8005763" y="4521200"/>
          <p14:tracePt t="39449" x="7988300" y="4513263"/>
          <p14:tracePt t="39457" x="7970838" y="4503738"/>
          <p14:tracePt t="39473" x="7962900" y="4503738"/>
          <p14:tracePt t="39481" x="7954963" y="4495800"/>
          <p14:tracePt t="39497" x="7945438" y="4495800"/>
          <p14:tracePt t="39505" x="7937500" y="4495800"/>
          <p14:tracePt t="39514" x="7927975" y="4495800"/>
          <p14:tracePt t="39522" x="7920038" y="4495800"/>
          <p14:tracePt t="39530" x="7902575" y="4495800"/>
          <p14:tracePt t="39545" x="7886700" y="4495800"/>
          <p14:tracePt t="39553" x="7861300" y="4495800"/>
          <p14:tracePt t="39561" x="7851775" y="4495800"/>
          <p14:tracePt t="39569" x="7835900" y="4503738"/>
          <p14:tracePt t="39577" x="7826375" y="4503738"/>
          <p14:tracePt t="39585" x="7826375" y="4513263"/>
          <p14:tracePt t="39593" x="7818438" y="4513263"/>
          <p14:tracePt t="39601" x="7810500" y="4513263"/>
          <p14:tracePt t="40914" x="7800975" y="4513263"/>
          <p14:tracePt t="42009" x="7793038" y="4513263"/>
          <p14:tracePt t="42057" x="7783513" y="4513263"/>
          <p14:tracePt t="42209" x="7775575" y="4513263"/>
          <p14:tracePt t="42217" x="7767638" y="4513263"/>
          <p14:tracePt t="42225" x="7758113" y="4513263"/>
          <p14:tracePt t="42233" x="7732713" y="4513263"/>
          <p14:tracePt t="42242" x="7699375" y="4513263"/>
          <p14:tracePt t="42250" x="7691438" y="4513263"/>
          <p14:tracePt t="42259" x="7648575" y="4513263"/>
          <p14:tracePt t="42266" x="7613650" y="4513263"/>
          <p14:tracePt t="42274" x="7572375" y="4513263"/>
          <p14:tracePt t="42282" x="7529513" y="4513263"/>
          <p14:tracePt t="42289" x="7494588" y="4503738"/>
          <p14:tracePt t="42297" x="7435850" y="4486275"/>
          <p14:tracePt t="42305" x="7392988" y="4486275"/>
          <p14:tracePt t="42313" x="7342188" y="4486275"/>
          <p14:tracePt t="42321" x="7299325" y="4486275"/>
          <p14:tracePt t="42329" x="7240588" y="4486275"/>
          <p14:tracePt t="42337" x="7215188" y="4486275"/>
          <p14:tracePt t="42345" x="7172325" y="4486275"/>
          <p14:tracePt t="42353" x="7146925" y="4486275"/>
          <p14:tracePt t="42361" x="7113588" y="4486275"/>
          <p14:tracePt t="42369" x="7070725" y="4486275"/>
          <p14:tracePt t="42377" x="7045325" y="4486275"/>
          <p14:tracePt t="42385" x="6985000" y="4486275"/>
          <p14:tracePt t="42393" x="6959600" y="4486275"/>
          <p14:tracePt t="42401" x="6926263" y="4478338"/>
          <p14:tracePt t="42409" x="6891338" y="4470400"/>
          <p14:tracePt t="42417" x="6850063" y="4470400"/>
          <p14:tracePt t="42425" x="6815138" y="4460875"/>
          <p14:tracePt t="42433" x="6764338" y="4452938"/>
          <p14:tracePt t="42441" x="6746875" y="4445000"/>
          <p14:tracePt t="42449" x="6713538" y="4445000"/>
          <p14:tracePt t="42458" x="6670675" y="4427538"/>
          <p14:tracePt t="42465" x="6637338" y="4419600"/>
          <p14:tracePt t="42473" x="6577013" y="4410075"/>
          <p14:tracePt t="42481" x="6526213" y="4402138"/>
          <p14:tracePt t="42489" x="6483350" y="4402138"/>
          <p14:tracePt t="42497" x="6450013" y="4394200"/>
          <p14:tracePt t="42505" x="6407150" y="4384675"/>
          <p14:tracePt t="42513" x="6356350" y="4368800"/>
          <p14:tracePt t="42521" x="6313488" y="4351338"/>
          <p14:tracePt t="42529" x="6237288" y="4325938"/>
          <p14:tracePt t="42537" x="6186488" y="4300538"/>
          <p14:tracePt t="42545" x="6102350" y="4275138"/>
          <p14:tracePt t="42553" x="6049963" y="4240213"/>
          <p14:tracePt t="42561" x="5973763" y="4224338"/>
          <p14:tracePt t="42569" x="5932488" y="4224338"/>
          <p14:tracePt t="42577" x="5872163" y="4206875"/>
          <p14:tracePt t="42585" x="5821363" y="4206875"/>
          <p14:tracePt t="42593" x="5795963" y="4197350"/>
          <p14:tracePt t="42601" x="5761038" y="4189413"/>
          <p14:tracePt t="42609" x="5745163" y="4189413"/>
          <p14:tracePt t="42617" x="5719763" y="4181475"/>
          <p14:tracePt t="42625" x="5702300" y="4181475"/>
          <p14:tracePt t="42633" x="5676900" y="4171950"/>
          <p14:tracePt t="42641" x="5659438" y="4164013"/>
          <p14:tracePt t="42649" x="5641975" y="4164013"/>
          <p14:tracePt t="42657" x="5616575" y="4156075"/>
          <p14:tracePt t="42665" x="5600700" y="4156075"/>
          <p14:tracePt t="42673" x="5583238" y="4156075"/>
          <p14:tracePt t="42681" x="5565775" y="4156075"/>
          <p14:tracePt t="42689" x="5549900" y="4146550"/>
          <p14:tracePt t="42697" x="5540375" y="4146550"/>
          <p14:tracePt t="42705" x="5524500" y="4146550"/>
          <p14:tracePt t="42713" x="5507038" y="4138613"/>
          <p14:tracePt t="42721" x="5497513" y="4138613"/>
          <p14:tracePt t="42729" x="5489575" y="4138613"/>
          <p14:tracePt t="42737" x="5481638" y="4138613"/>
          <p14:tracePt t="42745" x="5456238" y="4138613"/>
          <p14:tracePt t="42753" x="5438775" y="4138613"/>
          <p14:tracePt t="42761" x="5405438" y="4130675"/>
          <p14:tracePt t="42769" x="5395913" y="4130675"/>
          <p14:tracePt t="42777" x="5370513" y="4121150"/>
          <p14:tracePt t="42785" x="5345113" y="4121150"/>
          <p14:tracePt t="42793" x="5337175" y="4121150"/>
          <p14:tracePt t="42801" x="5302250" y="4121150"/>
          <p14:tracePt t="42809" x="5294313" y="4121150"/>
          <p14:tracePt t="42817" x="5286375" y="4121150"/>
          <p14:tracePt t="42825" x="5268913" y="4121150"/>
          <p14:tracePt t="42849" x="5260975" y="4121150"/>
          <p14:tracePt t="42865" x="5243513" y="4121150"/>
          <p14:tracePt t="42873" x="5243513" y="4130675"/>
          <p14:tracePt t="42881" x="5243513" y="4138613"/>
          <p14:tracePt t="42897" x="5235575" y="4146550"/>
          <p14:tracePt t="42905" x="5226050" y="4156075"/>
          <p14:tracePt t="42913" x="5218113" y="4164013"/>
          <p14:tracePt t="42929" x="5192713" y="4171950"/>
          <p14:tracePt t="42937" x="5183188" y="4181475"/>
          <p14:tracePt t="42945" x="5167313" y="4197350"/>
          <p14:tracePt t="42953" x="5149850" y="4206875"/>
          <p14:tracePt t="42961" x="5132388" y="4206875"/>
          <p14:tracePt t="42985" x="5124450" y="4206875"/>
          <p14:tracePt t="43001" x="5132388" y="4197350"/>
          <p14:tracePt t="43009" x="5157788" y="4197350"/>
          <p14:tracePt t="43017" x="5183188" y="4197350"/>
          <p14:tracePt t="43033" x="5183188" y="4181475"/>
          <p14:tracePt t="43417" x="5192713" y="4181475"/>
          <p14:tracePt t="43505" x="5192713" y="4189413"/>
          <p14:tracePt t="43521" x="5192713" y="4197350"/>
          <p14:tracePt t="43665" x="5183188" y="4197350"/>
          <p14:tracePt t="43673" x="5175250" y="4197350"/>
          <p14:tracePt t="43745" x="5167313" y="4197350"/>
          <p14:tracePt t="43833" x="5167313" y="4189413"/>
          <p14:tracePt t="43865" x="5167313" y="4181475"/>
          <p14:tracePt t="46049" x="5167313" y="4189413"/>
          <p14:tracePt t="46058" x="5167313" y="4197350"/>
          <p14:tracePt t="46129" x="5157788" y="4197350"/>
          <p14:tracePt t="46137" x="5157788" y="4206875"/>
          <p14:tracePt t="46161" x="5149850" y="4206875"/>
          <p14:tracePt t="46209" x="5149850" y="4214813"/>
          <p14:tracePt t="46233" x="5141913" y="4214813"/>
          <p14:tracePt t="46265" x="5132388" y="4214813"/>
          <p14:tracePt t="46289" x="5132388" y="4224338"/>
          <p14:tracePt t="46297" x="5124450" y="4224338"/>
          <p14:tracePt t="46313" x="5116513" y="4232275"/>
          <p14:tracePt t="46321" x="5106988" y="4232275"/>
          <p14:tracePt t="46329" x="5106988" y="4240213"/>
          <p14:tracePt t="46345" x="5091113" y="4240213"/>
          <p14:tracePt t="46354" x="5081588" y="4240213"/>
          <p14:tracePt t="46362" x="5064125" y="4240213"/>
          <p14:tracePt t="46370" x="5056188" y="4240213"/>
          <p14:tracePt t="46378" x="5048250" y="4240213"/>
          <p14:tracePt t="46385" x="5030788" y="4240213"/>
          <p14:tracePt t="46401" x="5022850" y="4240213"/>
          <p14:tracePt t="46409" x="5005388" y="4240213"/>
          <p14:tracePt t="46425" x="4997450" y="4240213"/>
          <p14:tracePt t="46433" x="4979988" y="4240213"/>
          <p14:tracePt t="46441" x="4972050" y="4240213"/>
          <p14:tracePt t="46449" x="4954588" y="4240213"/>
          <p14:tracePt t="46457" x="4937125" y="4240213"/>
          <p14:tracePt t="46465" x="4929188" y="4240213"/>
          <p14:tracePt t="46473" x="4911725" y="4240213"/>
          <p14:tracePt t="46481" x="4886325" y="4240213"/>
          <p14:tracePt t="46497" x="4878388" y="4240213"/>
          <p14:tracePt t="46505" x="4868863" y="4232275"/>
          <p14:tracePt t="46521" x="4860925" y="4232275"/>
          <p14:tracePt t="46537" x="4852988" y="4232275"/>
          <p14:tracePt t="46577" x="4843463" y="4224338"/>
          <p14:tracePt t="46593" x="4818063" y="4224338"/>
          <p14:tracePt t="46601" x="4810125" y="4214813"/>
          <p14:tracePt t="46609" x="4792663" y="4214813"/>
          <p14:tracePt t="46617" x="4767263" y="4206875"/>
          <p14:tracePt t="46626" x="4724400" y="4206875"/>
          <p14:tracePt t="46634" x="4691063" y="4197350"/>
          <p14:tracePt t="46642" x="4665663" y="4189413"/>
          <p14:tracePt t="46650" x="4614863" y="4181475"/>
          <p14:tracePt t="46657" x="4579938" y="4171950"/>
          <p14:tracePt t="46665" x="4521200" y="4164013"/>
          <p14:tracePt t="46673" x="4478338" y="4146550"/>
          <p14:tracePt t="46681" x="4410075" y="4130675"/>
          <p14:tracePt t="46689" x="4341813" y="4105275"/>
          <p14:tracePt t="46697" x="4249738" y="4070350"/>
          <p14:tracePt t="46705" x="4189413" y="4052888"/>
          <p14:tracePt t="46713" x="4130675" y="4027488"/>
          <p14:tracePt t="46721" x="4027488" y="3986213"/>
          <p14:tracePt t="46729" x="3951288" y="3960813"/>
          <p14:tracePt t="46737" x="3832225" y="3917950"/>
          <p14:tracePt t="46745" x="3738563" y="3875088"/>
          <p14:tracePt t="46753" x="3594100" y="3806825"/>
          <p14:tracePt t="46761" x="3484563" y="3748088"/>
          <p14:tracePt t="46770" x="3365500" y="3687763"/>
          <p14:tracePt t="46777" x="3263900" y="3636963"/>
          <p14:tracePt t="46785" x="3160713" y="3578225"/>
          <p14:tracePt t="46793" x="3000375" y="3484563"/>
          <p14:tracePt t="46801" x="2897188" y="3416300"/>
          <p14:tracePt t="46809" x="2736850" y="3305175"/>
          <p14:tracePt t="46817" x="2592388" y="3211513"/>
          <p14:tracePt t="46825" x="2362200" y="3051175"/>
          <p14:tracePt t="46833" x="2209800" y="2940050"/>
          <p14:tracePt t="46841" x="1997075" y="2778125"/>
          <p14:tracePt t="46849" x="1852613" y="2668588"/>
          <p14:tracePt t="46857" x="1614488" y="2498725"/>
          <p14:tracePt t="46865" x="1487488" y="2405063"/>
          <p14:tracePt t="46873" x="1350963" y="2311400"/>
          <p14:tracePt t="46881" x="1181100" y="2209800"/>
          <p14:tracePt t="46889" x="1069975" y="2133600"/>
          <p14:tracePt t="46897" x="935038" y="2022475"/>
          <p14:tracePt t="46905" x="841375" y="1928813"/>
          <p14:tracePt t="46913" x="696913" y="1819275"/>
          <p14:tracePt t="46921" x="595313" y="1708150"/>
          <p14:tracePt t="46929" x="466725" y="1581150"/>
          <p14:tracePt t="46937" x="374650" y="1470025"/>
          <p14:tracePt t="46945" x="263525" y="1376363"/>
          <p14:tracePt t="46954" x="119063" y="1223963"/>
          <p14:tracePt t="46961" x="7938" y="1122363"/>
        </p14:tracePtLst>
      </p14:laserTraceLst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ymbol zastępczy zawartości 4"/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46" b="50065"/>
          <a:stretch/>
        </p:blipFill>
        <p:spPr>
          <a:xfrm>
            <a:off x="305856" y="3738557"/>
            <a:ext cx="2950487" cy="2362341"/>
          </a:xfrm>
        </p:spPr>
      </p:pic>
      <p:sp>
        <p:nvSpPr>
          <p:cNvPr id="6" name="Symbol zastępczy tekstu 3">
            <a:extLst>
              <a:ext uri="{FF2B5EF4-FFF2-40B4-BE49-F238E27FC236}">
                <a16:creationId xmlns:a16="http://schemas.microsoft.com/office/drawing/2014/main" id="{C623A139-84D3-4E0A-B2CB-CB3BB315440D}"/>
              </a:ext>
            </a:extLst>
          </p:cNvPr>
          <p:cNvSpPr txBox="1">
            <a:spLocks/>
          </p:cNvSpPr>
          <p:nvPr/>
        </p:nvSpPr>
        <p:spPr bwMode="auto">
          <a:xfrm>
            <a:off x="143935" y="0"/>
            <a:ext cx="8910638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4400" b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2860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6pPr>
            <a:lvl7pPr marL="2743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7pPr>
            <a:lvl8pPr marL="3200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8pPr>
            <a:lvl9pPr marL="3657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algn="ctr"/>
            <a:r>
              <a:rPr lang="en-GB" altLang="pl-PL" sz="2800" b="1" kern="0" dirty="0">
                <a:solidFill>
                  <a:schemeClr val="tx2"/>
                </a:solidFill>
                <a:latin typeface="+mj-lt"/>
              </a:rPr>
              <a:t>Tuning the simulation</a:t>
            </a:r>
            <a:endParaRPr lang="en-US" altLang="pl-PL" sz="2800" b="1" kern="0" dirty="0">
              <a:solidFill>
                <a:schemeClr val="tx2"/>
              </a:solidFill>
              <a:latin typeface="+mj-lt"/>
            </a:endParaRPr>
          </a:p>
        </p:txBody>
      </p:sp>
      <p:cxnSp>
        <p:nvCxnSpPr>
          <p:cNvPr id="7" name="Łącznik prosty 6">
            <a:extLst>
              <a:ext uri="{FF2B5EF4-FFF2-40B4-BE49-F238E27FC236}">
                <a16:creationId xmlns:a16="http://schemas.microsoft.com/office/drawing/2014/main" id="{21303E00-82C8-4E14-A154-DFE27A7A5833}"/>
              </a:ext>
            </a:extLst>
          </p:cNvPr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pole tekstowe 2"/>
          <p:cNvSpPr txBox="1"/>
          <p:nvPr/>
        </p:nvSpPr>
        <p:spPr>
          <a:xfrm>
            <a:off x="233848" y="3454996"/>
            <a:ext cx="3563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>
                <a:latin typeface="Calibri" panose="020F0502020204030204" pitchFamily="34" charset="0"/>
                <a:cs typeface="Calibri" panose="020F0502020204030204" pitchFamily="34" charset="0"/>
              </a:rPr>
              <a:t>Simulation with parametric sweep</a:t>
            </a:r>
            <a:endParaRPr lang="en-GB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856" y="1239684"/>
            <a:ext cx="2952750" cy="2295525"/>
          </a:xfrm>
          <a:prstGeom prst="rect">
            <a:avLst/>
          </a:prstGeom>
        </p:spPr>
      </p:pic>
      <p:sp>
        <p:nvSpPr>
          <p:cNvPr id="9" name="pole tekstowe 8"/>
          <p:cNvSpPr txBox="1"/>
          <p:nvPr/>
        </p:nvSpPr>
        <p:spPr>
          <a:xfrm>
            <a:off x="679803" y="870352"/>
            <a:ext cx="2671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Pyrometer measurements</a:t>
            </a:r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C410A9D1-7C84-4CE2-95E0-EF6C6D8F4DE3}"/>
              </a:ext>
            </a:extLst>
          </p:cNvPr>
          <p:cNvSpPr/>
          <p:nvPr/>
        </p:nvSpPr>
        <p:spPr>
          <a:xfrm>
            <a:off x="3945425" y="916808"/>
            <a:ext cx="4518772" cy="1031051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GB" sz="1400" b="1" dirty="0">
                <a:latin typeface="Times New Roman" panose="02020603050405020304" pitchFamily="18" charset="0"/>
                <a:ea typeface="Calibri" panose="020F0502020204030204" pitchFamily="34" charset="0"/>
              </a:rPr>
              <a:t>Problem: </a:t>
            </a:r>
            <a:r>
              <a:rPr lang="en-GB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Temperature on the surface strongly depends from absorptivity of laser radiation, which is unknown.</a:t>
            </a:r>
          </a:p>
          <a:p>
            <a:pPr>
              <a:spcAft>
                <a:spcPts val="600"/>
              </a:spcAft>
            </a:pPr>
            <a:r>
              <a:rPr lang="en-GB" sz="1400" b="1" dirty="0">
                <a:latin typeface="Times New Roman" panose="02020603050405020304" pitchFamily="18" charset="0"/>
                <a:ea typeface="Calibri" panose="020F0502020204030204" pitchFamily="34" charset="0"/>
              </a:rPr>
              <a:t>Goal of the simulation tuning: </a:t>
            </a:r>
            <a:r>
              <a:rPr lang="en-GB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Defining correct value for absorptivity of laser radiation for 316L steel</a:t>
            </a:r>
            <a:endParaRPr lang="en-US" sz="1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13" name="Grupa 12">
            <a:extLst>
              <a:ext uri="{FF2B5EF4-FFF2-40B4-BE49-F238E27FC236}">
                <a16:creationId xmlns:a16="http://schemas.microsoft.com/office/drawing/2014/main" id="{78CBD6D3-A290-4EEE-80F1-0FE53B07D461}"/>
              </a:ext>
            </a:extLst>
          </p:cNvPr>
          <p:cNvGrpSpPr/>
          <p:nvPr/>
        </p:nvGrpSpPr>
        <p:grpSpPr>
          <a:xfrm>
            <a:off x="5300980" y="2001067"/>
            <a:ext cx="3470662" cy="4291364"/>
            <a:chOff x="4599254" y="2001067"/>
            <a:chExt cx="3470662" cy="4291364"/>
          </a:xfrm>
        </p:grpSpPr>
        <p:pic>
          <p:nvPicPr>
            <p:cNvPr id="41" name="Obraz 40">
              <a:extLst>
                <a:ext uri="{FF2B5EF4-FFF2-40B4-BE49-F238E27FC236}">
                  <a16:creationId xmlns:a16="http://schemas.microsoft.com/office/drawing/2014/main" id="{2EABF8F7-9481-4454-8483-B57C63E8689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4078515" y="2521806"/>
              <a:ext cx="4165916" cy="3124438"/>
            </a:xfrm>
            <a:prstGeom prst="rect">
              <a:avLst/>
            </a:prstGeom>
          </p:spPr>
        </p:pic>
        <p:sp>
          <p:nvSpPr>
            <p:cNvPr id="8" name="pole tekstowe 7">
              <a:extLst>
                <a:ext uri="{FF2B5EF4-FFF2-40B4-BE49-F238E27FC236}">
                  <a16:creationId xmlns:a16="http://schemas.microsoft.com/office/drawing/2014/main" id="{8B92C267-6D98-4D4A-9C05-0755E6804BE3}"/>
                </a:ext>
              </a:extLst>
            </p:cNvPr>
            <p:cNvSpPr txBox="1"/>
            <p:nvPr/>
          </p:nvSpPr>
          <p:spPr>
            <a:xfrm>
              <a:off x="4612177" y="3954900"/>
              <a:ext cx="859146" cy="276999"/>
            </a:xfrm>
            <a:prstGeom prst="rect">
              <a:avLst/>
            </a:prstGeom>
            <a:solidFill>
              <a:srgbClr val="FFCC66"/>
            </a:solidFill>
            <a:ln w="19050">
              <a:solidFill>
                <a:srgbClr val="C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200" b="1" dirty="0">
                  <a:latin typeface="Calibri" panose="020F0502020204030204" pitchFamily="34" charset="0"/>
                  <a:cs typeface="Calibri" panose="020F0502020204030204" pitchFamily="34" charset="0"/>
                </a:rPr>
                <a:t>Pyrometer</a:t>
              </a:r>
              <a:endParaRPr lang="en-US" sz="12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" name="pole tekstowe 13">
              <a:extLst>
                <a:ext uri="{FF2B5EF4-FFF2-40B4-BE49-F238E27FC236}">
                  <a16:creationId xmlns:a16="http://schemas.microsoft.com/office/drawing/2014/main" id="{4A666B6A-BB4C-4C86-83EF-BEE229A6F8F9}"/>
                </a:ext>
              </a:extLst>
            </p:cNvPr>
            <p:cNvSpPr txBox="1"/>
            <p:nvPr/>
          </p:nvSpPr>
          <p:spPr>
            <a:xfrm>
              <a:off x="5868144" y="2391784"/>
              <a:ext cx="872355" cy="276999"/>
            </a:xfrm>
            <a:prstGeom prst="rect">
              <a:avLst/>
            </a:prstGeom>
            <a:solidFill>
              <a:srgbClr val="FFCC66"/>
            </a:solidFill>
            <a:ln w="19050">
              <a:solidFill>
                <a:srgbClr val="C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200" b="1" dirty="0">
                  <a:latin typeface="Calibri" panose="020F0502020204030204" pitchFamily="34" charset="0"/>
                  <a:cs typeface="Calibri" panose="020F0502020204030204" pitchFamily="34" charset="0"/>
                </a:rPr>
                <a:t>Laser head</a:t>
              </a:r>
              <a:endParaRPr lang="en-US" sz="12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6" name="Łącznik prosty ze strzałką 15">
              <a:extLst>
                <a:ext uri="{FF2B5EF4-FFF2-40B4-BE49-F238E27FC236}">
                  <a16:creationId xmlns:a16="http://schemas.microsoft.com/office/drawing/2014/main" id="{C5322FDB-2D38-4721-8455-4F311B686C59}"/>
                </a:ext>
              </a:extLst>
            </p:cNvPr>
            <p:cNvCxnSpPr>
              <a:cxnSpLocks/>
              <a:stCxn id="8" idx="0"/>
            </p:cNvCxnSpPr>
            <p:nvPr/>
          </p:nvCxnSpPr>
          <p:spPr>
            <a:xfrm flipV="1">
              <a:off x="5041750" y="3447674"/>
              <a:ext cx="565080" cy="507226"/>
            </a:xfrm>
            <a:prstGeom prst="straightConnector1">
              <a:avLst/>
            </a:prstGeom>
            <a:ln w="1905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pole tekstowe 21">
              <a:extLst>
                <a:ext uri="{FF2B5EF4-FFF2-40B4-BE49-F238E27FC236}">
                  <a16:creationId xmlns:a16="http://schemas.microsoft.com/office/drawing/2014/main" id="{9456229A-FFD8-46FE-B339-E95F78DB4ABC}"/>
                </a:ext>
              </a:extLst>
            </p:cNvPr>
            <p:cNvSpPr txBox="1"/>
            <p:nvPr/>
          </p:nvSpPr>
          <p:spPr>
            <a:xfrm>
              <a:off x="4850461" y="5635883"/>
              <a:ext cx="811441" cy="276999"/>
            </a:xfrm>
            <a:prstGeom prst="rect">
              <a:avLst/>
            </a:prstGeom>
            <a:solidFill>
              <a:srgbClr val="FFCC66"/>
            </a:solidFill>
            <a:ln w="19050">
              <a:solidFill>
                <a:srgbClr val="C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200" b="1" dirty="0">
                  <a:latin typeface="Calibri" panose="020F0502020204030204" pitchFamily="34" charset="0"/>
                  <a:cs typeface="Calibri" panose="020F0502020204030204" pitchFamily="34" charset="0"/>
                </a:rPr>
                <a:t>Melt pool</a:t>
              </a:r>
              <a:endParaRPr lang="en-US" sz="12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23" name="Łącznik prosty ze strzałką 22">
              <a:extLst>
                <a:ext uri="{FF2B5EF4-FFF2-40B4-BE49-F238E27FC236}">
                  <a16:creationId xmlns:a16="http://schemas.microsoft.com/office/drawing/2014/main" id="{6342E608-95E9-4106-BD20-FE080F5D185D}"/>
                </a:ext>
              </a:extLst>
            </p:cNvPr>
            <p:cNvCxnSpPr>
              <a:cxnSpLocks/>
              <a:stCxn id="22" idx="3"/>
            </p:cNvCxnSpPr>
            <p:nvPr/>
          </p:nvCxnSpPr>
          <p:spPr>
            <a:xfrm flipV="1">
              <a:off x="5661902" y="5555058"/>
              <a:ext cx="530694" cy="219325"/>
            </a:xfrm>
            <a:prstGeom prst="straightConnector1">
              <a:avLst/>
            </a:prstGeom>
            <a:ln w="1905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pole tekstowe 28">
              <a:extLst>
                <a:ext uri="{FF2B5EF4-FFF2-40B4-BE49-F238E27FC236}">
                  <a16:creationId xmlns:a16="http://schemas.microsoft.com/office/drawing/2014/main" id="{0C219DCC-0EAC-44A2-AAFD-28EF8EC2323B}"/>
                </a:ext>
              </a:extLst>
            </p:cNvPr>
            <p:cNvSpPr txBox="1"/>
            <p:nvPr/>
          </p:nvSpPr>
          <p:spPr>
            <a:xfrm rot="5400000">
              <a:off x="5848460" y="4070974"/>
              <a:ext cx="41659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Fig</a:t>
              </a:r>
              <a:r>
                <a:rPr lang="pl-PL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7</a:t>
              </a:r>
              <a:r>
                <a:rPr lang="en-US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  <a:r>
                <a:rPr lang="en-GB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Experimental setup for tuning the simulation</a:t>
              </a:r>
              <a:endPara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45" name="Obraz 44">
            <a:extLst>
              <a:ext uri="{FF2B5EF4-FFF2-40B4-BE49-F238E27FC236}">
                <a16:creationId xmlns:a16="http://schemas.microsoft.com/office/drawing/2014/main" id="{D1F1CD02-7549-4C2E-A9E9-1CE9C3C82E4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3" y="6237312"/>
            <a:ext cx="2016224" cy="563263"/>
          </a:xfrm>
          <a:prstGeom prst="rect">
            <a:avLst/>
          </a:prstGeom>
        </p:spPr>
      </p:pic>
      <p:pic>
        <p:nvPicPr>
          <p:cNvPr id="46" name="Obraz 45">
            <a:extLst>
              <a:ext uri="{FF2B5EF4-FFF2-40B4-BE49-F238E27FC236}">
                <a16:creationId xmlns:a16="http://schemas.microsoft.com/office/drawing/2014/main" id="{5497E6F9-DF70-403F-83ED-D6C154403BD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6233798"/>
            <a:ext cx="1530650" cy="62420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Prostokąt 11">
                <a:extLst>
                  <a:ext uri="{FF2B5EF4-FFF2-40B4-BE49-F238E27FC236}">
                    <a16:creationId xmlns:a16="http://schemas.microsoft.com/office/drawing/2014/main" id="{5D9DF5F5-D003-4CF8-B55F-6B4C473FFC7D}"/>
                  </a:ext>
                </a:extLst>
              </p:cNvPr>
              <p:cNvSpPr/>
              <p:nvPr/>
            </p:nvSpPr>
            <p:spPr>
              <a:xfrm>
                <a:off x="3485827" y="3065754"/>
                <a:ext cx="1750487" cy="11478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1800"/>
                  </a:spcAft>
                </a:pPr>
                <a:r>
                  <a:rPr lang="en-US" sz="20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Result:</a:t>
                </a:r>
                <a:endParaRPr lang="en-GB" sz="2000" b="1" i="1" dirty="0">
                  <a:solidFill>
                    <a:srgbClr val="000000"/>
                  </a:solidFill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>
                  <a:spcAft>
                    <a:spcPts val="1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𝜀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𝐴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GB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0.8</m:t>
                      </m:r>
                    </m:oMath>
                  </m:oMathPara>
                </a14:m>
                <a:endParaRPr lang="en-US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Prostokąt 11">
                <a:extLst>
                  <a:ext uri="{FF2B5EF4-FFF2-40B4-BE49-F238E27FC236}">
                    <a16:creationId xmlns:a16="http://schemas.microsoft.com/office/drawing/2014/main" id="{5D9DF5F5-D003-4CF8-B55F-6B4C473FFC7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5827" y="3065754"/>
                <a:ext cx="1750487" cy="1147815"/>
              </a:xfrm>
              <a:prstGeom prst="rect">
                <a:avLst/>
              </a:prstGeom>
              <a:blipFill>
                <a:blip r:embed="rId10"/>
                <a:stretch>
                  <a:fillRect t="-31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Strzałka: w prawo 17">
            <a:extLst>
              <a:ext uri="{FF2B5EF4-FFF2-40B4-BE49-F238E27FC236}">
                <a16:creationId xmlns:a16="http://schemas.microsoft.com/office/drawing/2014/main" id="{B7A0BA64-400C-4D2C-A4BA-F9F1C73EA54E}"/>
              </a:ext>
            </a:extLst>
          </p:cNvPr>
          <p:cNvSpPr/>
          <p:nvPr/>
        </p:nvSpPr>
        <p:spPr>
          <a:xfrm rot="1857579">
            <a:off x="3272782" y="2796481"/>
            <a:ext cx="648072" cy="2451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Strzałka: w prawo 24">
            <a:extLst>
              <a:ext uri="{FF2B5EF4-FFF2-40B4-BE49-F238E27FC236}">
                <a16:creationId xmlns:a16="http://schemas.microsoft.com/office/drawing/2014/main" id="{65A2F454-5F8D-44EA-AEFE-1E8A0A9CBF92}"/>
              </a:ext>
            </a:extLst>
          </p:cNvPr>
          <p:cNvSpPr/>
          <p:nvPr/>
        </p:nvSpPr>
        <p:spPr>
          <a:xfrm rot="19402983">
            <a:off x="3253297" y="4073628"/>
            <a:ext cx="648072" cy="2451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6" name="Obraz 25">
            <a:extLst>
              <a:ext uri="{FF2B5EF4-FFF2-40B4-BE49-F238E27FC236}">
                <a16:creationId xmlns:a16="http://schemas.microsoft.com/office/drawing/2014/main" id="{7DF11A53-678A-40D4-9B41-C7A5792A098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660232" y="-4933"/>
            <a:ext cx="2483768" cy="754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251751"/>
      </p:ext>
    </p:extLst>
  </p:cSld>
  <p:clrMapOvr>
    <a:masterClrMapping/>
  </p:clrMapOvr>
  <p:transition advTm="51258">
    <p:randomBar/>
  </p:transition>
  <p:extLst mod="1">
    <p:ext uri="{3A86A75C-4F4B-4683-9AE1-C65F6400EC91}">
      <p14:laserTraceLst xmlns:p14="http://schemas.microsoft.com/office/powerpoint/2010/main">
        <p14:tracePtLst>
          <p14:tracePt t="649" x="2541588" y="1938338"/>
          <p14:tracePt t="676" x="2549525" y="1963738"/>
          <p14:tracePt t="703" x="2557463" y="1989138"/>
          <p14:tracePt t="715" x="2574925" y="2022475"/>
          <p14:tracePt t="730" x="2592388" y="2047875"/>
          <p14:tracePt t="742" x="2608263" y="2090738"/>
          <p14:tracePt t="757" x="2625725" y="2133600"/>
          <p14:tracePt t="768" x="2660650" y="2184400"/>
          <p14:tracePt t="784" x="2668588" y="2200275"/>
          <p14:tracePt t="796" x="2686050" y="2260600"/>
          <p14:tracePt t="810" x="2701925" y="2268538"/>
          <p14:tracePt t="823" x="2701925" y="2293938"/>
          <p14:tracePt t="850" x="2736850" y="2336800"/>
          <p14:tracePt t="876" x="2762250" y="2387600"/>
          <p14:tracePt t="891" x="2778125" y="2413000"/>
          <p14:tracePt t="904" x="2795588" y="2447925"/>
          <p14:tracePt t="918" x="2813050" y="2481263"/>
          <p14:tracePt t="920" x="2820988" y="2481263"/>
          <p14:tracePt t="931" x="2830513" y="2506663"/>
          <p14:tracePt t="946" x="2855913" y="2541588"/>
          <p14:tracePt t="958" x="2871788" y="2566988"/>
          <p14:tracePt t="972" x="2889250" y="2592388"/>
          <p14:tracePt t="985" x="2889250" y="2600325"/>
          <p14:tracePt t="1000" x="2906713" y="2625725"/>
          <p14:tracePt t="1012" x="2906713" y="2633663"/>
          <p14:tracePt t="1026" x="2922588" y="2651125"/>
          <p14:tracePt t="1054" x="2922588" y="2660650"/>
          <p14:tracePt t="1081" x="2932113" y="2693988"/>
          <p14:tracePt t="1107" x="2949575" y="2711450"/>
          <p14:tracePt t="1121" x="2957513" y="2711450"/>
          <p14:tracePt t="1134" x="2965450" y="2719388"/>
          <p14:tracePt t="1146" x="2982913" y="2736850"/>
          <p14:tracePt t="1173" x="3000375" y="2762250"/>
          <p14:tracePt t="1199" x="3016250" y="2762250"/>
          <p14:tracePt t="1225" x="3033713" y="2787650"/>
          <p14:tracePt t="1239" x="3051175" y="2805113"/>
          <p14:tracePt t="1251" x="3067050" y="2813050"/>
          <p14:tracePt t="1268" x="3076575" y="2820988"/>
          <p14:tracePt t="1283" x="3109913" y="2838450"/>
          <p14:tracePt t="1296" x="3127375" y="2855913"/>
          <p14:tracePt t="1322" x="3135313" y="2855913"/>
          <p14:tracePt t="1335" x="3160713" y="2863850"/>
          <p14:tracePt t="1348" x="3170238" y="2881313"/>
          <p14:tracePt t="1376" x="3178175" y="2889250"/>
          <p14:tracePt t="1390" x="3203575" y="2897188"/>
          <p14:tracePt t="1416" x="3221038" y="2914650"/>
          <p14:tracePt t="1445" x="3228975" y="2922588"/>
          <p14:tracePt t="1456" x="3238500" y="2922588"/>
          <p14:tracePt t="1471" x="3246438" y="2932113"/>
          <p14:tracePt t="1475" x="3254375" y="2932113"/>
          <p14:tracePt t="1499" x="3263900" y="2932113"/>
          <p14:tracePt t="1509" x="3271838" y="2932113"/>
          <p14:tracePt t="1536" x="3279775" y="2932113"/>
          <p14:tracePt t="1551" x="3289300" y="2932113"/>
          <p14:tracePt t="1562" x="3305175" y="2940050"/>
          <p14:tracePt t="1589" x="3314700" y="2940050"/>
          <p14:tracePt t="1604" x="3330575" y="2940050"/>
          <p14:tracePt t="1630" x="3340100" y="2940050"/>
          <p14:tracePt t="1643" x="3348038" y="2940050"/>
          <p14:tracePt t="1657" x="3355975" y="2940050"/>
          <p14:tracePt t="1668" x="3390900" y="2949575"/>
          <p14:tracePt t="1696" x="3408363" y="2949575"/>
          <p14:tracePt t="1711" x="3416300" y="2957513"/>
          <p14:tracePt t="1723" x="3424238" y="2957513"/>
          <p14:tracePt t="1750" x="3433763" y="2957513"/>
          <p14:tracePt t="1768" x="3441700" y="2957513"/>
          <p14:tracePt t="1785" x="3449638" y="2957513"/>
          <p14:tracePt t="1804" x="3459163" y="2957513"/>
          <p14:tracePt t="1831" x="3467100" y="2957513"/>
          <p14:tracePt t="1885" x="3475038" y="2957513"/>
          <p14:tracePt t="1912" x="3484563" y="2957513"/>
          <p14:tracePt t="1964" x="3492500" y="2957513"/>
          <p14:tracePt t="4506" x="3492500" y="2965450"/>
          <p14:tracePt t="4533" x="3509963" y="2982913"/>
          <p14:tracePt t="4560" x="3552825" y="3025775"/>
          <p14:tracePt t="4574" x="3578225" y="3041650"/>
          <p14:tracePt t="4588" x="3594100" y="3067050"/>
          <p14:tracePt t="4601" x="3603625" y="3067050"/>
          <p14:tracePt t="4612" x="3629025" y="3101975"/>
          <p14:tracePt t="4616" x="3636963" y="3101975"/>
          <p14:tracePt t="4627" x="3646488" y="3119438"/>
          <p14:tracePt t="4639" x="3654425" y="3119438"/>
          <p14:tracePt t="4640" x="3662363" y="3119438"/>
          <p14:tracePt t="4654" x="3705225" y="3144838"/>
          <p14:tracePt t="4666" x="3722688" y="3160713"/>
          <p14:tracePt t="4681" x="3730625" y="3160713"/>
          <p14:tracePt t="4693" x="3756025" y="3170238"/>
          <p14:tracePt t="4707" x="3763963" y="3170238"/>
          <p14:tracePt t="4721" x="3790950" y="3178175"/>
          <p14:tracePt t="4735" x="3806825" y="3178175"/>
          <p14:tracePt t="4748" x="3857625" y="3195638"/>
          <p14:tracePt t="4762" x="3883025" y="3195638"/>
          <p14:tracePt t="4768" x="3892550" y="3195638"/>
          <p14:tracePt t="4774" x="3917950" y="3203575"/>
          <p14:tracePt t="4789" x="3951288" y="3221038"/>
          <p14:tracePt t="4801" x="4002088" y="3228975"/>
          <p14:tracePt t="4816" x="4019550" y="3238500"/>
          <p14:tracePt t="4816" x="4027488" y="3238500"/>
          <p14:tracePt t="4828" x="4052888" y="3246438"/>
          <p14:tracePt t="4843" x="4070350" y="3246438"/>
          <p14:tracePt t="4857" x="4113213" y="3254375"/>
          <p14:tracePt t="4870" x="4130675" y="3254375"/>
          <p14:tracePt t="4893" x="4138613" y="3254375"/>
          <p14:tracePt t="4899" x="4156075" y="3254375"/>
          <p14:tracePt t="4912" x="4197350" y="3263900"/>
          <p14:tracePt t="4924" x="4206875" y="3263900"/>
          <p14:tracePt t="4936" x="4214813" y="3263900"/>
          <p14:tracePt t="4951" x="4224338" y="3263900"/>
          <p14:tracePt t="4964" x="4232275" y="3263900"/>
          <p14:tracePt t="4968" x="4240213" y="3263900"/>
          <p14:tracePt t="4978" x="4249738" y="3263900"/>
          <p14:tracePt t="4992" x="4257675" y="3263900"/>
          <p14:tracePt t="5004" x="4265613" y="3263900"/>
          <p14:tracePt t="5024" x="4275138" y="3263900"/>
          <p14:tracePt t="5128" x="4283075" y="3263900"/>
          <p14:tracePt t="5538" x="4283075" y="3254375"/>
          <p14:tracePt t="5591" x="4283075" y="3246438"/>
          <p14:tracePt t="5631" x="4283075" y="3238500"/>
          <p14:tracePt t="5697" x="4283075" y="3228975"/>
          <p14:tracePt t="5722" x="4283075" y="3221038"/>
          <p14:tracePt t="5791" x="4283075" y="3211513"/>
          <p14:tracePt t="5818" x="4283075" y="3203575"/>
          <p14:tracePt t="5831" x="4283075" y="3195638"/>
          <p14:tracePt t="5912" x="4283075" y="3186113"/>
          <p14:tracePt t="5938" x="4283075" y="3178175"/>
          <p14:tracePt t="6043" x="4283075" y="3170238"/>
          <p14:tracePt t="6110" x="4283075" y="3160713"/>
          <p14:tracePt t="6139" x="4283075" y="3152775"/>
          <p14:tracePt t="6871" x="4283075" y="3144838"/>
          <p14:tracePt t="6950" x="4283075" y="3135313"/>
          <p14:tracePt t="6991" x="4283075" y="3127375"/>
          <p14:tracePt t="7005" x="4283075" y="3119438"/>
          <p14:tracePt t="7025" x="4291013" y="3119438"/>
          <p14:tracePt t="7086" x="4291013" y="3109913"/>
          <p14:tracePt t="7124" x="4291013" y="3101975"/>
          <p14:tracePt t="7204" x="4291013" y="3094038"/>
          <p14:tracePt t="7246" x="4291013" y="3076575"/>
          <p14:tracePt t="7339" x="4291013" y="3067050"/>
          <p14:tracePt t="7470" x="4291013" y="3059113"/>
          <p14:tracePt t="7523" x="4291013" y="3051175"/>
          <p14:tracePt t="7697" x="4291013" y="3041650"/>
          <p14:tracePt t="7710" x="4291013" y="3033713"/>
          <p14:tracePt t="7737" x="4291013" y="3025775"/>
          <p14:tracePt t="7763" x="4291013" y="3016250"/>
          <p14:tracePt t="7805" x="4291013" y="3008313"/>
          <p14:tracePt t="7844" x="4291013" y="3000375"/>
          <p14:tracePt t="7965" x="4291013" y="2990850"/>
          <p14:tracePt t="8233" x="4291013" y="3000375"/>
          <p14:tracePt t="8353" x="4291013" y="3008313"/>
          <p14:tracePt t="8392" x="4291013" y="3016250"/>
          <p14:tracePt t="8458" x="4291013" y="3025775"/>
          <p14:tracePt t="8512" x="4291013" y="3033713"/>
          <p14:tracePt t="8527" x="4291013" y="3041650"/>
          <p14:tracePt t="8554" x="4291013" y="3051175"/>
          <p14:tracePt t="8565" x="4291013" y="3059113"/>
          <p14:tracePt t="8593" x="4291013" y="3067050"/>
          <p14:tracePt t="8608" x="4291013" y="3084513"/>
          <p14:tracePt t="8636" x="4291013" y="3094038"/>
          <p14:tracePt t="8650" x="4291013" y="3109913"/>
          <p14:tracePt t="8674" x="4291013" y="3119438"/>
          <p14:tracePt t="8689" x="4291013" y="3127375"/>
          <p14:tracePt t="8716" x="4291013" y="3152775"/>
          <p14:tracePt t="8756" x="4291013" y="3160713"/>
          <p14:tracePt t="8768" x="4291013" y="3170238"/>
          <p14:tracePt t="8780" x="4291013" y="3186113"/>
          <p14:tracePt t="8816" x="4283075" y="3186113"/>
          <p14:tracePt t="8821" x="4283075" y="3203575"/>
          <p14:tracePt t="8833" x="4283075" y="3211513"/>
          <p14:tracePt t="8849" x="4283075" y="3221038"/>
          <p14:tracePt t="8861" x="4283075" y="3238500"/>
          <p14:tracePt t="8864" x="4275138" y="3238500"/>
          <p14:tracePt t="8902" x="4275138" y="3246438"/>
          <p14:tracePt t="8929" x="4275138" y="3254375"/>
          <p14:tracePt t="8956" x="4275138" y="3263900"/>
          <p14:tracePt t="8995" x="4265613" y="3263900"/>
          <p14:tracePt t="9011" x="4265613" y="3271838"/>
          <p14:tracePt t="9025" x="4265613" y="3279775"/>
          <p14:tracePt t="9076" x="4265613" y="3289300"/>
          <p14:tracePt t="9090" x="4265613" y="3297238"/>
          <p14:tracePt t="9117" x="4265613" y="3305175"/>
          <p14:tracePt t="9143" x="4265613" y="3314700"/>
          <p14:tracePt t="9156" x="4265613" y="3322638"/>
          <p14:tracePt t="9185" x="4265613" y="3330575"/>
          <p14:tracePt t="9197" x="4265613" y="3340100"/>
          <p14:tracePt t="9210" x="4265613" y="3348038"/>
          <p14:tracePt t="9238" x="4265613" y="3365500"/>
          <p14:tracePt t="9306" x="4275138" y="3373438"/>
          <p14:tracePt t="9345" x="4291013" y="3382963"/>
          <p14:tracePt t="9402" x="4300538" y="3382963"/>
          <p14:tracePt t="9425" x="4308475" y="3382963"/>
          <p14:tracePt t="9465" x="4316413" y="3382963"/>
          <p14:tracePt t="9507" x="4325938" y="3382963"/>
          <p14:tracePt t="9532" x="4333875" y="3382963"/>
          <p14:tracePt t="9585" x="4341813" y="3382963"/>
          <p14:tracePt t="9616" x="4351338" y="3382963"/>
          <p14:tracePt t="9626" x="4359275" y="3382963"/>
          <p14:tracePt t="9654" x="4368800" y="3382963"/>
          <p14:tracePt t="9668" x="4376738" y="3382963"/>
          <p14:tracePt t="9693" x="4384675" y="3382963"/>
          <p14:tracePt t="9708" x="4394200" y="3382963"/>
          <p14:tracePt t="9723" x="4402138" y="3382963"/>
          <p14:tracePt t="9746" x="4410075" y="3382963"/>
          <p14:tracePt t="9773" x="4419600" y="3382963"/>
          <p14:tracePt t="9826" x="4427538" y="3382963"/>
          <p14:tracePt t="9852" x="4435475" y="3382963"/>
          <p14:tracePt t="9867" x="4445000" y="3382963"/>
          <p14:tracePt t="9894" x="4452938" y="3382963"/>
          <p14:tracePt t="9921" x="4460875" y="3382963"/>
          <p14:tracePt t="9960" x="4470400" y="3382963"/>
          <p14:tracePt t="10013" x="4478338" y="3382963"/>
          <p14:tracePt t="10214" x="4478338" y="3373438"/>
          <p14:tracePt t="10241" x="4478338" y="3365500"/>
          <p14:tracePt t="10333" x="4478338" y="3355975"/>
          <p14:tracePt t="10360" x="4478338" y="3348038"/>
          <p14:tracePt t="10387" x="4478338" y="3340100"/>
          <p14:tracePt t="10394" x="4486275" y="3340100"/>
          <p14:tracePt t="10414" x="4486275" y="3330575"/>
          <p14:tracePt t="10440" x="4486275" y="3322638"/>
          <p14:tracePt t="10456" x="4486275" y="3314700"/>
          <p14:tracePt t="10545" x="4486275" y="3305175"/>
          <p14:tracePt t="10587" x="4486275" y="3297238"/>
          <p14:tracePt t="10626" x="4486275" y="3289300"/>
          <p14:tracePt t="10652" x="4486275" y="3279775"/>
          <p14:tracePt t="10706" x="4486275" y="3271838"/>
          <p14:tracePt t="10787" x="4486275" y="3263900"/>
          <p14:tracePt t="10827" x="4486275" y="3254375"/>
          <p14:tracePt t="11159" x="4486275" y="3246438"/>
          <p14:tracePt t="11574" x="4486275" y="3238500"/>
          <p14:tracePt t="14025" x="4478338" y="3238500"/>
          <p14:tracePt t="14462" x="4478338" y="3228975"/>
          <p14:tracePt t="14503" x="4478338" y="3221038"/>
          <p14:tracePt t="14527" x="4478338" y="3211513"/>
          <p14:tracePt t="14555" x="4478338" y="3203575"/>
          <p14:tracePt t="14568" x="4478338" y="3195638"/>
          <p14:tracePt t="14579" x="4478338" y="3186113"/>
          <p14:tracePt t="14607" x="4478338" y="3178175"/>
          <p14:tracePt t="14633" x="4478338" y="3170238"/>
          <p14:tracePt t="14674" x="4478338" y="3160713"/>
          <p14:tracePt t="14687" x="4478338" y="3152775"/>
          <p14:tracePt t="14740" x="4478338" y="3144838"/>
          <p14:tracePt t="14783" x="4478338" y="3135313"/>
          <p14:tracePt t="14916" x="4478338" y="3127375"/>
          <p14:tracePt t="21278" x="4478338" y="3144838"/>
          <p14:tracePt t="21292" x="4503738" y="3170238"/>
          <p14:tracePt t="21297" x="4513263" y="3170238"/>
          <p14:tracePt t="21305" x="4538663" y="3195638"/>
          <p14:tracePt t="21318" x="4589463" y="3238500"/>
          <p14:tracePt t="21331" x="4665663" y="3279775"/>
          <p14:tracePt t="21348" x="4749800" y="3348038"/>
          <p14:tracePt t="21356" x="4818063" y="3390900"/>
          <p14:tracePt t="21361" x="4827588" y="3390900"/>
          <p14:tracePt t="21371" x="4894263" y="3441700"/>
          <p14:tracePt t="21384" x="4972050" y="3502025"/>
          <p14:tracePt t="21399" x="5056188" y="3560763"/>
          <p14:tracePt t="21411" x="5106988" y="3594100"/>
          <p14:tracePt t="21427" x="5157788" y="3636963"/>
          <p14:tracePt t="21438" x="5208588" y="3679825"/>
          <p14:tracePt t="21453" x="5243513" y="3705225"/>
          <p14:tracePt t="21464" x="5251450" y="3713163"/>
          <p14:tracePt t="21479" x="5286375" y="3748088"/>
          <p14:tracePt t="21494" x="5327650" y="3763963"/>
          <p14:tracePt t="21506" x="5362575" y="3790950"/>
          <p14:tracePt t="21518" x="5395913" y="3806825"/>
          <p14:tracePt t="21533" x="5421313" y="3832225"/>
          <p14:tracePt t="21546" x="5446713" y="3849688"/>
          <p14:tracePt t="21561" x="5472113" y="3867150"/>
          <p14:tracePt t="21572" x="5507038" y="3883025"/>
          <p14:tracePt t="21587" x="5532438" y="3900488"/>
          <p14:tracePt t="21599" x="5565775" y="3917950"/>
          <p14:tracePt t="21614" x="5600700" y="3935413"/>
          <p14:tracePt t="21626" x="5626100" y="3951288"/>
          <p14:tracePt t="21641" x="5659438" y="3968750"/>
          <p14:tracePt t="21656" x="5710238" y="3986213"/>
          <p14:tracePt t="21668" x="5735638" y="3994150"/>
          <p14:tracePt t="21680" x="5770563" y="4002088"/>
          <p14:tracePt t="21695" x="5795963" y="4011613"/>
          <p14:tracePt t="21709" x="5821363" y="4019550"/>
          <p14:tracePt t="21721" x="5829300" y="4019550"/>
          <p14:tracePt t="21734" x="5864225" y="4027488"/>
          <p14:tracePt t="21749" x="5872163" y="4027488"/>
          <p14:tracePt t="21761" x="5932488" y="4037013"/>
          <p14:tracePt t="21776" x="5940425" y="4037013"/>
          <p14:tracePt t="21787" x="5957888" y="4037013"/>
          <p14:tracePt t="21792" x="5965825" y="4037013"/>
          <p14:tracePt t="21803" x="5991225" y="4037013"/>
          <p14:tracePt t="21815" x="6016625" y="4037013"/>
          <p14:tracePt t="21830" x="6067425" y="4037013"/>
          <p14:tracePt t="21841" x="6092825" y="4027488"/>
          <p14:tracePt t="21865" x="6102350" y="4027488"/>
          <p14:tracePt t="21871" x="6118225" y="4019550"/>
          <p14:tracePt t="21884" x="6127750" y="4002088"/>
          <p14:tracePt t="21896" x="6143625" y="3994150"/>
          <p14:tracePt t="21922" x="6169025" y="3951288"/>
          <p14:tracePt t="21936" x="6169025" y="3943350"/>
          <p14:tracePt t="21949" x="6169025" y="3935413"/>
          <p14:tracePt t="21964" x="6169025" y="3925888"/>
          <p14:tracePt t="21977" x="6169025" y="3917950"/>
          <p14:tracePt t="21991" x="6169025" y="3900488"/>
          <p14:tracePt t="22003" x="6169025" y="3841750"/>
          <p14:tracePt t="22018" x="6169025" y="3824288"/>
          <p14:tracePt t="22030" x="6161088" y="3756025"/>
          <p14:tracePt t="22045" x="6161088" y="3748088"/>
          <p14:tracePt t="22056" x="6153150" y="3697288"/>
          <p14:tracePt t="22072" x="6153150" y="3671888"/>
          <p14:tracePt t="22086" x="6143625" y="3619500"/>
          <p14:tracePt t="22099" x="6127750" y="3603625"/>
          <p14:tracePt t="22111" x="6102350" y="3560763"/>
          <p14:tracePt t="22125" x="6084888" y="3543300"/>
          <p14:tracePt t="22138" x="6049963" y="3527425"/>
          <p14:tracePt t="22152" x="6016625" y="3509963"/>
          <p14:tracePt t="22161" x="6008688" y="3509963"/>
          <p14:tracePt t="22164" x="5973763" y="3492500"/>
          <p14:tracePt t="22179" x="5957888" y="3484563"/>
          <p14:tracePt t="22192" x="5905500" y="3475038"/>
          <p14:tracePt t="22206" x="5897563" y="3475038"/>
          <p14:tracePt t="22208" x="5889625" y="3475038"/>
          <p14:tracePt t="22218" x="5872163" y="3475038"/>
          <p14:tracePt t="22233" x="5813425" y="3475038"/>
          <p14:tracePt t="22246" x="5795963" y="3475038"/>
          <p14:tracePt t="22260" x="5735638" y="3484563"/>
          <p14:tracePt t="22272" x="5710238" y="3492500"/>
          <p14:tracePt t="22280" x="5702300" y="3492500"/>
          <p14:tracePt t="22287" x="5668963" y="3509963"/>
          <p14:tracePt t="22314" x="5641975" y="3535363"/>
          <p14:tracePt t="22321" x="5634038" y="3535363"/>
          <p14:tracePt t="22327" x="5616575" y="3560763"/>
          <p14:tracePt t="22353" x="5600700" y="3594100"/>
          <p14:tracePt t="22367" x="5600700" y="3603625"/>
          <p14:tracePt t="22379" x="5600700" y="3629025"/>
          <p14:tracePt t="22396" x="5600700" y="3636963"/>
          <p14:tracePt t="22407" x="5600700" y="3654425"/>
          <p14:tracePt t="22422" x="5600700" y="3662363"/>
          <p14:tracePt t="22433" x="5600700" y="3679825"/>
          <p14:tracePt t="22448" x="5600700" y="3687763"/>
          <p14:tracePt t="22463" x="5600700" y="3705225"/>
          <p14:tracePt t="22473" x="5591175" y="3705225"/>
          <p14:tracePt t="22477" x="5591175" y="3722688"/>
          <p14:tracePt t="22487" x="5591175" y="3730625"/>
          <p14:tracePt t="22502" x="5583238" y="3756025"/>
          <p14:tracePt t="22517" x="5583238" y="3763963"/>
          <p14:tracePt t="22529" x="5583238" y="3781425"/>
          <p14:tracePt t="22541" x="5583238" y="3790950"/>
          <p14:tracePt t="22556" x="5583238" y="3806825"/>
          <p14:tracePt t="22570" x="5583238" y="3824288"/>
          <p14:tracePt t="22595" x="5583238" y="3832225"/>
          <p14:tracePt t="22636" x="5583238" y="3841750"/>
          <p14:tracePt t="22663" x="5583238" y="3849688"/>
          <p14:tracePt t="22905" x="5583238" y="3857625"/>
          <p14:tracePt t="22956" x="5583238" y="3867150"/>
          <p14:tracePt t="22967" x="5583238" y="3875088"/>
          <p14:tracePt t="22982" x="5583238" y="3883025"/>
          <p14:tracePt t="23008" x="5583238" y="3892550"/>
          <p14:tracePt t="23022" x="5583238" y="3900488"/>
          <p14:tracePt t="23063" x="5583238" y="3917950"/>
          <p14:tracePt t="23075" x="5583238" y="3925888"/>
          <p14:tracePt t="23128" x="5583238" y="3935413"/>
          <p14:tracePt t="23196" x="5583238" y="3943350"/>
          <p14:tracePt t="23223" x="5591175" y="3943350"/>
          <p14:tracePt t="23235" x="5600700" y="3943350"/>
          <p14:tracePt t="23276" x="5608638" y="3943350"/>
          <p14:tracePt t="23304" x="5608638" y="3951288"/>
          <p14:tracePt t="23339" x="5616575" y="3951288"/>
          <p14:tracePt t="23349" x="5626100" y="3951288"/>
          <p14:tracePt t="23365" x="5641975" y="3951288"/>
          <p14:tracePt t="23409" x="5651500" y="3951288"/>
          <p14:tracePt t="23419" x="5651500" y="3960813"/>
          <p14:tracePt t="23433" x="5659438" y="3960813"/>
          <p14:tracePt t="23446" x="5668963" y="3960813"/>
          <p14:tracePt t="23460" x="5676900" y="3960813"/>
          <p14:tracePt t="23488" x="5684838" y="3960813"/>
          <p14:tracePt t="23500" x="5694363" y="3960813"/>
          <p14:tracePt t="23514" x="5694363" y="3968750"/>
          <p14:tracePt t="23526" x="5702300" y="3968750"/>
          <p14:tracePt t="23540" x="5710238" y="3968750"/>
          <p14:tracePt t="23565" x="5719763" y="3968750"/>
          <p14:tracePt t="23580" x="5727700" y="3968750"/>
          <p14:tracePt t="23592" x="5735638" y="3976688"/>
          <p14:tracePt t="23618" x="5745163" y="3976688"/>
          <p14:tracePt t="23633" x="5761038" y="3986213"/>
          <p14:tracePt t="23672" x="5778500" y="3994150"/>
          <p14:tracePt t="23699" x="5788025" y="3994150"/>
          <p14:tracePt t="23714" x="5795963" y="4002088"/>
          <p14:tracePt t="23741" x="5803900" y="4002088"/>
          <p14:tracePt t="23753" x="5813425" y="4002088"/>
          <p14:tracePt t="23795" x="5821363" y="4002088"/>
          <p14:tracePt t="23806" x="5829300" y="4002088"/>
          <p14:tracePt t="23833" x="5838825" y="4002088"/>
          <p14:tracePt t="23928" x="5846763" y="4002088"/>
          <p14:tracePt t="23966" x="5854700" y="4002088"/>
          <p14:tracePt t="24060" x="5854700" y="3994150"/>
          <p14:tracePt t="24075" x="5854700" y="3986213"/>
          <p14:tracePt t="24099" x="5838825" y="3960813"/>
          <p14:tracePt t="24127" x="5821363" y="3935413"/>
          <p14:tracePt t="24169" x="5795963" y="3908425"/>
          <p14:tracePt t="24184" x="5788025" y="3908425"/>
          <p14:tracePt t="24194" x="5770563" y="3900488"/>
          <p14:tracePt t="24221" x="5745163" y="3892550"/>
          <p14:tracePt t="24233" x="5727700" y="3875088"/>
          <p14:tracePt t="24248" x="5702300" y="3857625"/>
          <p14:tracePt t="24259" x="5668963" y="3832225"/>
          <p14:tracePt t="24275" x="5641975" y="3816350"/>
          <p14:tracePt t="24287" x="5600700" y="3790950"/>
          <p14:tracePt t="24301" x="5565775" y="3773488"/>
          <p14:tracePt t="24312" x="5557838" y="3773488"/>
          <p14:tracePt t="24314" x="5514975" y="3748088"/>
          <p14:tracePt t="24329" x="5464175" y="3738563"/>
          <p14:tracePt t="24342" x="5395913" y="3705225"/>
          <p14:tracePt t="24356" x="5327650" y="3671888"/>
          <p14:tracePt t="24367" x="5251450" y="3629025"/>
          <p14:tracePt t="24368" x="5243513" y="3629025"/>
          <p14:tracePt t="24383" x="5200650" y="3603625"/>
          <p14:tracePt t="24395" x="5141913" y="3568700"/>
          <p14:tracePt t="24410" x="5091113" y="3543300"/>
          <p14:tracePt t="24421" x="5030788" y="3509963"/>
          <p14:tracePt t="24438" x="4979988" y="3484563"/>
          <p14:tracePt t="24449" x="4929188" y="3449638"/>
          <p14:tracePt t="24464" x="4878388" y="3408363"/>
          <p14:tracePt t="24472" x="4868863" y="3408363"/>
          <p14:tracePt t="24476" x="4818063" y="3365500"/>
          <p14:tracePt t="24492" x="4775200" y="3330575"/>
          <p14:tracePt t="24503" x="4724400" y="3279775"/>
          <p14:tracePt t="24517" x="4657725" y="3228975"/>
          <p14:tracePt t="24529" x="4605338" y="3178175"/>
          <p14:tracePt t="24537" x="4597400" y="3178175"/>
          <p14:tracePt t="24545" x="4579938" y="3152775"/>
          <p14:tracePt t="24556" x="4538663" y="3109913"/>
          <p14:tracePt t="24561" x="4529138" y="3109913"/>
          <p14:tracePt t="24570" x="4513263" y="3094038"/>
          <p14:tracePt t="24582" x="4486275" y="3067050"/>
          <p14:tracePt t="24601" x="4478338" y="3067050"/>
          <p14:tracePt t="24635" x="4470400" y="3051175"/>
          <p14:tracePt t="24697" x="4460875" y="3051175"/>
          <p14:tracePt t="25023" x="4452938" y="3051175"/>
          <p14:tracePt t="25037" x="4410075" y="3041650"/>
          <p14:tracePt t="25051" x="4359275" y="3033713"/>
          <p14:tracePt t="25063" x="4316413" y="3025775"/>
          <p14:tracePt t="25074" x="4308475" y="3025775"/>
          <p14:tracePt t="25077" x="4257675" y="3008313"/>
          <p14:tracePt t="25089" x="4214813" y="2990850"/>
          <p14:tracePt t="25104" x="4156075" y="2974975"/>
          <p14:tracePt t="25115" x="4095750" y="2949575"/>
          <p14:tracePt t="25130" x="4037013" y="2932113"/>
          <p14:tracePt t="25143" x="3976688" y="2922588"/>
          <p14:tracePt t="25158" x="3925888" y="2906713"/>
          <p14:tracePt t="25160" x="3917950" y="2906713"/>
          <p14:tracePt t="25169" x="3892550" y="2897188"/>
          <p14:tracePt t="25184" x="3849688" y="2881313"/>
          <p14:tracePt t="25197" x="3824288" y="2871788"/>
          <p14:tracePt t="25200" x="3816350" y="2871788"/>
          <p14:tracePt t="25211" x="3790950" y="2855913"/>
          <p14:tracePt t="25223" x="3773488" y="2846388"/>
          <p14:tracePt t="25238" x="3763963" y="2846388"/>
          <p14:tracePt t="25250" x="3730625" y="2838450"/>
          <p14:tracePt t="25265" x="3722688" y="2838450"/>
          <p14:tracePt t="25277" x="3687763" y="2830513"/>
          <p14:tracePt t="25304" x="3671888" y="2830513"/>
          <p14:tracePt t="25319" x="3629025" y="2830513"/>
          <p14:tracePt t="25337" x="3619500" y="2830513"/>
          <p14:tracePt t="25358" x="3594100" y="2820988"/>
          <p14:tracePt t="25360" x="3586163" y="2820988"/>
          <p14:tracePt t="25411" x="3568700" y="2813050"/>
          <p14:tracePt t="25438" x="3543300" y="2805113"/>
          <p14:tracePt t="25465" x="3535363" y="2795588"/>
          <p14:tracePt t="25480" x="3527425" y="2795588"/>
          <p14:tracePt t="25492" x="3509963" y="2787650"/>
          <p14:tracePt t="25513" x="3502025" y="2787650"/>
          <p14:tracePt t="25614" x="3492500" y="2787650"/>
          <p14:tracePt t="25690" x="3484563" y="2787650"/>
          <p14:tracePt t="25758" x="3475038" y="2787650"/>
          <p14:tracePt t="25853" x="3475038" y="2795588"/>
          <p14:tracePt t="25945" x="3475038" y="2805113"/>
          <p14:tracePt t="26292" x="3467100" y="2805113"/>
          <p14:tracePt t="26314" x="3459163" y="2805113"/>
          <p14:tracePt t="26345" x="3449638" y="2805113"/>
          <p14:tracePt t="26373" x="3441700" y="2805113"/>
          <p14:tracePt t="26399" x="3433763" y="2805113"/>
          <p14:tracePt t="26415" x="3424238" y="2805113"/>
          <p14:tracePt t="26427" x="3416300" y="2805113"/>
          <p14:tracePt t="26438" x="3408363" y="2805113"/>
          <p14:tracePt t="26454" x="3398838" y="2805113"/>
          <p14:tracePt t="26466" x="3373438" y="2805113"/>
          <p14:tracePt t="26482" x="3365500" y="2805113"/>
          <p14:tracePt t="26493" x="3348038" y="2795588"/>
          <p14:tracePt t="26504" x="3340100" y="2795588"/>
          <p14:tracePt t="26520" x="3322638" y="2787650"/>
          <p14:tracePt t="26536" x="3314700" y="2787650"/>
          <p14:tracePt t="26546" x="3305175" y="2787650"/>
          <p14:tracePt t="26561" x="3271838" y="2778125"/>
          <p14:tracePt t="26568" x="3263900" y="2778125"/>
          <p14:tracePt t="26574" x="3254375" y="2778125"/>
          <p14:tracePt t="26588" x="3238500" y="2770188"/>
          <p14:tracePt t="26600" x="3211513" y="2762250"/>
          <p14:tracePt t="26628" x="3186113" y="2762250"/>
          <p14:tracePt t="26642" x="3135313" y="2752725"/>
          <p14:tracePt t="26653" x="3127375" y="2752725"/>
          <p14:tracePt t="26668" x="3101975" y="2744788"/>
          <p14:tracePt t="26681" x="3084513" y="2744788"/>
          <p14:tracePt t="26694" x="3067050" y="2744788"/>
          <p14:tracePt t="26707" x="3041650" y="2736850"/>
          <p14:tracePt t="26721" x="3033713" y="2736850"/>
          <p14:tracePt t="26735" x="3025775" y="2736850"/>
          <p14:tracePt t="26750" x="2990850" y="2727325"/>
          <p14:tracePt t="26761" x="2982913" y="2727325"/>
          <p14:tracePt t="26776" x="2965450" y="2719388"/>
          <p14:tracePt t="26790" x="2940050" y="2711450"/>
          <p14:tracePt t="26802" x="2932113" y="2711450"/>
          <p14:tracePt t="26815" x="2906713" y="2701925"/>
          <p14:tracePt t="26830" x="2897188" y="2701925"/>
          <p14:tracePt t="26869" x="2889250" y="2701925"/>
          <p14:tracePt t="26880" x="2881313" y="2701925"/>
          <p14:tracePt t="27008" x="2871788" y="2701925"/>
          <p14:tracePt t="27243" x="2881313" y="2701925"/>
          <p14:tracePt t="27257" x="2906713" y="2701925"/>
          <p14:tracePt t="27270" x="2982913" y="2701925"/>
          <p14:tracePt t="27283" x="3041650" y="2668588"/>
          <p14:tracePt t="27296" x="3109913" y="2625725"/>
          <p14:tracePt t="27311" x="3170238" y="2574925"/>
          <p14:tracePt t="27323" x="3211513" y="2524125"/>
          <p14:tracePt t="27337" x="3271838" y="2455863"/>
          <p14:tracePt t="27350" x="3297238" y="2397125"/>
          <p14:tracePt t="27365" x="3322638" y="2344738"/>
          <p14:tracePt t="27377" x="3348038" y="2286000"/>
          <p14:tracePt t="27392" x="3373438" y="2209800"/>
          <p14:tracePt t="27404" x="3373438" y="2149475"/>
          <p14:tracePt t="27416" x="3382963" y="2149475"/>
          <p14:tracePt t="27418" x="3390900" y="2108200"/>
          <p14:tracePt t="27432" x="3398838" y="2030413"/>
          <p14:tracePt t="27446" x="3398838" y="1971675"/>
          <p14:tracePt t="27458" x="3398838" y="1946275"/>
          <p14:tracePt t="27473" x="3390900" y="1860550"/>
          <p14:tracePt t="27486" x="3365500" y="1801813"/>
          <p14:tracePt t="27500" x="3348038" y="1751013"/>
          <p14:tracePt t="27513" x="3330575" y="1690688"/>
          <p14:tracePt t="27527" x="3297238" y="1622425"/>
          <p14:tracePt t="27540" x="3263900" y="1563688"/>
          <p14:tracePt t="27554" x="3221038" y="1512888"/>
          <p14:tracePt t="27566" x="3195638" y="1452563"/>
          <p14:tracePt t="27581" x="3144838" y="1411288"/>
          <p14:tracePt t="27585" x="3135313" y="1411288"/>
          <p14:tracePt t="27593" x="3109913" y="1368425"/>
          <p14:tracePt t="27607" x="3059113" y="1325563"/>
          <p14:tracePt t="27619" x="3000375" y="1300163"/>
          <p14:tracePt t="27625" x="2990850" y="1300163"/>
          <p14:tracePt t="27634" x="2957513" y="1274763"/>
          <p14:tracePt t="27647" x="2897188" y="1249363"/>
          <p14:tracePt t="27661" x="2871788" y="1249363"/>
          <p14:tracePt t="27674" x="2830513" y="1249363"/>
          <p14:tracePt t="27689" x="2762250" y="1249363"/>
          <p14:tracePt t="27701" x="2498725" y="1274763"/>
          <p14:tracePt t="27705" x="2489200" y="1274763"/>
          <p14:tracePt t="27715" x="2371725" y="1292225"/>
          <p14:tracePt t="27728" x="2243138" y="1325563"/>
          <p14:tracePt t="27736" x="2235200" y="1325563"/>
          <p14:tracePt t="27742" x="2159000" y="1360488"/>
          <p14:tracePt t="27756" x="2098675" y="1385888"/>
          <p14:tracePt t="27771" x="2047875" y="1427163"/>
          <p14:tracePt t="27781" x="2005013" y="1452563"/>
          <p14:tracePt t="27796" x="2005013" y="1462088"/>
          <p14:tracePt t="27810" x="1979613" y="1495425"/>
          <p14:tracePt t="27825" x="1963738" y="1530350"/>
          <p14:tracePt t="27836" x="1963738" y="1538288"/>
          <p14:tracePt t="27849" x="1954213" y="1538288"/>
          <p14:tracePt t="27851" x="1946275" y="1606550"/>
          <p14:tracePt t="27863" x="1938338" y="1657350"/>
          <p14:tracePt t="27878" x="1928813" y="1733550"/>
          <p14:tracePt t="27891" x="1920875" y="1819275"/>
          <p14:tracePt t="27902" x="1903413" y="1920875"/>
          <p14:tracePt t="27917" x="1895475" y="2022475"/>
          <p14:tracePt t="27929" x="1895475" y="2047875"/>
          <p14:tracePt t="27944" x="1895475" y="2174875"/>
          <p14:tracePt t="27956" x="1895475" y="2235200"/>
          <p14:tracePt t="27968" x="1903413" y="2235200"/>
          <p14:tracePt t="27972" x="1920875" y="2311400"/>
          <p14:tracePt t="27983" x="1971675" y="2413000"/>
          <p14:tracePt t="27998" x="2014538" y="2506663"/>
          <p14:tracePt t="28009" x="2047875" y="2566988"/>
          <p14:tracePt t="28016" x="2055813" y="2566988"/>
          <p14:tracePt t="28025" x="2090738" y="2600325"/>
          <p14:tracePt t="28038" x="2141538" y="2643188"/>
          <p14:tracePt t="28052" x="2200275" y="2686050"/>
          <p14:tracePt t="28063" x="2268538" y="2719388"/>
          <p14:tracePt t="28079" x="2328863" y="2736850"/>
          <p14:tracePt t="28091" x="2371725" y="2752725"/>
          <p14:tracePt t="28096" x="2379663" y="2752725"/>
          <p14:tracePt t="28106" x="2422525" y="2762250"/>
          <p14:tracePt t="28118" x="2430463" y="2762250"/>
          <p14:tracePt t="28122" x="2438400" y="2762250"/>
          <p14:tracePt t="28133" x="2455863" y="2762250"/>
          <p14:tracePt t="28147" x="2532063" y="2762250"/>
          <p14:tracePt t="28160" x="2566988" y="2744788"/>
          <p14:tracePt t="28173" x="2582863" y="2744788"/>
          <p14:tracePt t="28186" x="2660650" y="2711450"/>
          <p14:tracePt t="28198" x="2711450" y="2686050"/>
          <p14:tracePt t="28213" x="2778125" y="2643188"/>
          <p14:tracePt t="28225" x="2838450" y="2600325"/>
          <p14:tracePt t="28241" x="2906713" y="2557463"/>
          <p14:tracePt t="28252" x="2949575" y="2516188"/>
          <p14:tracePt t="28257" x="2957513" y="2516188"/>
          <p14:tracePt t="28267" x="2990850" y="2481263"/>
          <p14:tracePt t="28279" x="3051175" y="2430463"/>
          <p14:tracePt t="28294" x="3094038" y="2397125"/>
          <p14:tracePt t="28306" x="3127375" y="2362200"/>
          <p14:tracePt t="28320" x="3144838" y="2336800"/>
          <p14:tracePt t="28333" x="3170238" y="2311400"/>
          <p14:tracePt t="28348" x="3178175" y="2293938"/>
          <p14:tracePt t="28375" x="3178175" y="2278063"/>
          <p14:tracePt t="28387" x="3178175" y="2260600"/>
          <p14:tracePt t="28402" x="3178175" y="2252663"/>
          <p14:tracePt t="28408" x="3186113" y="2252663"/>
          <p14:tracePt t="28414" x="3186113" y="2235200"/>
          <p14:tracePt t="28428" x="3186113" y="2227263"/>
          <p14:tracePt t="28441" x="3186113" y="2209800"/>
          <p14:tracePt t="28456" x="3186113" y="2184400"/>
          <p14:tracePt t="28484" x="3186113" y="2166938"/>
          <p14:tracePt t="28495" x="3186113" y="2159000"/>
          <p14:tracePt t="29321" x="3178175" y="2159000"/>
          <p14:tracePt t="29347" x="3178175" y="2166938"/>
          <p14:tracePt t="29363" x="3152775" y="2184400"/>
          <p14:tracePt t="29378" x="3144838" y="2192338"/>
          <p14:tracePt t="29390" x="3119438" y="2217738"/>
          <p14:tracePt t="29394" x="3109913" y="2217738"/>
          <p14:tracePt t="29420" x="3101975" y="2235200"/>
          <p14:tracePt t="29429" x="3076575" y="2260600"/>
          <p14:tracePt t="29442" x="3059113" y="2268538"/>
          <p14:tracePt t="29455" x="3051175" y="2278063"/>
          <p14:tracePt t="29460" x="3025775" y="2311400"/>
          <p14:tracePt t="29471" x="3008313" y="2328863"/>
          <p14:tracePt t="29499" x="2982913" y="2344738"/>
          <p14:tracePt t="29511" x="2965450" y="2362200"/>
          <p14:tracePt t="29521" x="2957513" y="2362200"/>
          <p14:tracePt t="29527" x="2949575" y="2379663"/>
          <p14:tracePt t="29538" x="2940050" y="2379663"/>
          <p14:tracePt t="29554" x="2922588" y="2413000"/>
          <p14:tracePt t="29564" x="2897188" y="2430463"/>
          <p14:tracePt t="29581" x="2871788" y="2447925"/>
          <p14:tracePt t="29592" x="2863850" y="2455863"/>
          <p14:tracePt t="29606" x="2846388" y="2473325"/>
          <p14:tracePt t="29618" x="2830513" y="2489200"/>
          <p14:tracePt t="29624" x="2820988" y="2489200"/>
          <p14:tracePt t="29646" x="2805113" y="2498725"/>
          <p14:tracePt t="29680" x="2795588" y="2498725"/>
          <p14:tracePt t="29688" x="2778125" y="2516188"/>
          <p14:tracePt t="29714" x="2762250" y="2532063"/>
          <p14:tracePt t="29741" x="2744788" y="2549525"/>
          <p14:tracePt t="29809" x="2736850" y="2549525"/>
          <p14:tracePt t="29982" x="2736850" y="2557463"/>
          <p14:tracePt t="31632" x="2736850" y="2566988"/>
          <p14:tracePt t="31659" x="2736850" y="2574925"/>
          <p14:tracePt t="31684" x="2736850" y="2582863"/>
          <p14:tracePt t="31698" x="2736850" y="2592388"/>
          <p14:tracePt t="31712" x="2727325" y="2633663"/>
          <p14:tracePt t="31725" x="2727325" y="2651125"/>
          <p14:tracePt t="31739" x="2701925" y="2719388"/>
          <p14:tracePt t="31751" x="2693988" y="2762250"/>
          <p14:tracePt t="31766" x="2676525" y="2813050"/>
          <p14:tracePt t="31778" x="2651125" y="2897188"/>
          <p14:tracePt t="31793" x="2625725" y="2990850"/>
          <p14:tracePt t="31804" x="2592388" y="3094038"/>
          <p14:tracePt t="31820" x="2557463" y="3195638"/>
          <p14:tracePt t="31832" x="2524125" y="3297238"/>
          <p14:tracePt t="31832" x="2516188" y="3297238"/>
          <p14:tracePt t="31846" x="2498725" y="3373438"/>
          <p14:tracePt t="31848" x="2489200" y="3373438"/>
          <p14:tracePt t="31859" x="2481263" y="3449638"/>
          <p14:tracePt t="31874" x="2447925" y="3560763"/>
          <p14:tracePt t="31886" x="2422525" y="3646488"/>
          <p14:tracePt t="31896" x="2413000" y="3646488"/>
          <p14:tracePt t="31903" x="2387600" y="3713163"/>
          <p14:tracePt t="31913" x="2379663" y="3781425"/>
          <p14:tracePt t="31928" x="2354263" y="3867150"/>
          <p14:tracePt t="31940" x="2336800" y="3935413"/>
          <p14:tracePt t="31955" x="2336800" y="3986213"/>
          <p14:tracePt t="31967" x="2336800" y="4011613"/>
          <p14:tracePt t="31982" x="2319338" y="4095750"/>
          <p14:tracePt t="31994" x="2319338" y="4121150"/>
          <p14:tracePt t="32009" x="2311400" y="4206875"/>
          <p14:tracePt t="32020" x="2311400" y="4232275"/>
          <p14:tracePt t="32036" x="2311400" y="4265613"/>
          <p14:tracePt t="32048" x="2311400" y="4291013"/>
          <p14:tracePt t="32063" x="2311400" y="4325938"/>
          <p14:tracePt t="32074" x="2311400" y="4351338"/>
          <p14:tracePt t="32090" x="2311400" y="4419600"/>
          <p14:tracePt t="32102" x="2311400" y="4435475"/>
          <p14:tracePt t="32117" x="2311400" y="4445000"/>
          <p14:tracePt t="32128" x="2319338" y="4486275"/>
          <p14:tracePt t="32144" x="2319338" y="4495800"/>
          <p14:tracePt t="32156" x="2328863" y="4521200"/>
          <p14:tracePt t="32171" x="2328863" y="4529138"/>
          <p14:tracePt t="32182" x="2336800" y="4546600"/>
          <p14:tracePt t="32197" x="2354263" y="4564063"/>
          <p14:tracePt t="32210" x="2354263" y="4572000"/>
          <p14:tracePt t="32224" x="2354263" y="4589463"/>
          <p14:tracePt t="32236" x="2371725" y="4614863"/>
          <p14:tracePt t="32252" x="2387600" y="4630738"/>
          <p14:tracePt t="32264" x="2405063" y="4648200"/>
          <p14:tracePt t="32290" x="2422525" y="4673600"/>
          <p14:tracePt t="32318" x="2438400" y="4691063"/>
          <p14:tracePt t="32332" x="2455863" y="4708525"/>
          <p14:tracePt t="32344" x="2463800" y="4708525"/>
          <p14:tracePt t="32359" x="2481263" y="4716463"/>
          <p14:tracePt t="32371" x="2489200" y="4716463"/>
          <p14:tracePt t="32386" x="2498725" y="4716463"/>
          <p14:tracePt t="32398" x="2516188" y="4716463"/>
          <p14:tracePt t="32413" x="2524125" y="4716463"/>
          <p14:tracePt t="32425" x="2566988" y="4716463"/>
          <p14:tracePt t="32454" x="2600325" y="4699000"/>
          <p14:tracePt t="32466" x="2617788" y="4683125"/>
          <p14:tracePt t="32473" x="2625725" y="4683125"/>
          <p14:tracePt t="32479" x="2651125" y="4665663"/>
          <p14:tracePt t="32491" x="2693988" y="4622800"/>
          <p14:tracePt t="32496" x="2727325" y="4597400"/>
          <p14:tracePt t="32508" x="2752725" y="4564063"/>
          <p14:tracePt t="32524" x="2795588" y="4521200"/>
          <p14:tracePt t="32538" x="2813050" y="4495800"/>
          <p14:tracePt t="32548" x="2813050" y="4486275"/>
          <p14:tracePt t="32563" x="2838450" y="4435475"/>
          <p14:tracePt t="32591" x="2838450" y="4402138"/>
          <p14:tracePt t="32602" x="2838450" y="4394200"/>
          <p14:tracePt t="32617" x="2838450" y="4333875"/>
          <p14:tracePt t="32631" x="2838450" y="4325938"/>
          <p14:tracePt t="32644" x="2830513" y="4257675"/>
          <p14:tracePt t="32655" x="2830513" y="4249738"/>
          <p14:tracePt t="32670" x="2813050" y="4214813"/>
          <p14:tracePt t="32683" x="2805113" y="4181475"/>
          <p14:tracePt t="32696" x="2795588" y="4164013"/>
          <p14:tracePt t="32709" x="2770188" y="4130675"/>
          <p14:tracePt t="32725" x="2752725" y="4105275"/>
          <p14:tracePt t="32737" x="2719388" y="4079875"/>
          <p14:tracePt t="32751" x="2693988" y="4062413"/>
          <p14:tracePt t="32764" x="2660650" y="4044950"/>
          <p14:tracePt t="32769" x="2651125" y="4044950"/>
          <p14:tracePt t="32776" x="2625725" y="4027488"/>
          <p14:tracePt t="32791" x="2600325" y="4019550"/>
          <p14:tracePt t="32803" x="2592388" y="4019550"/>
          <p14:tracePt t="32818" x="2532063" y="4019550"/>
          <p14:tracePt t="32829" x="2524125" y="4019550"/>
          <p14:tracePt t="32840" x="2516188" y="4019550"/>
          <p14:tracePt t="32845" x="2463800" y="4037013"/>
          <p14:tracePt t="32857" x="2422525" y="4052888"/>
          <p14:tracePt t="32872" x="2405063" y="4070350"/>
          <p14:tracePt t="32886" x="2362200" y="4095750"/>
          <p14:tracePt t="32898" x="2344738" y="4113213"/>
          <p14:tracePt t="32911" x="2303463" y="4156075"/>
          <p14:tracePt t="32925" x="2268538" y="4181475"/>
          <p14:tracePt t="32937" x="2227263" y="4224338"/>
          <p14:tracePt t="32953" x="2200275" y="4257675"/>
          <p14:tracePt t="32960" x="2192338" y="4257675"/>
          <p14:tracePt t="32964" x="2166938" y="4300538"/>
          <p14:tracePt t="32979" x="2149475" y="4325938"/>
          <p14:tracePt t="32991" x="2133600" y="4359275"/>
          <p14:tracePt t="33006" x="2116138" y="4410075"/>
          <p14:tracePt t="33018" x="2116138" y="4427538"/>
          <p14:tracePt t="33034" x="2108200" y="4486275"/>
          <p14:tracePt t="33045" x="2108200" y="4503738"/>
          <p14:tracePt t="33048" x="2098675" y="4503738"/>
          <p14:tracePt t="33060" x="2098675" y="4529138"/>
          <p14:tracePt t="33072" x="2098675" y="4572000"/>
          <p14:tracePt t="33087" x="2098675" y="4622800"/>
          <p14:tracePt t="33099" x="2108200" y="4767263"/>
          <p14:tracePt t="33114" x="2124075" y="4843463"/>
          <p14:tracePt t="33126" x="2133600" y="4911725"/>
          <p14:tracePt t="33141" x="2141538" y="4972050"/>
          <p14:tracePt t="33144" x="2149475" y="4972050"/>
          <p14:tracePt t="33153" x="2166938" y="5038725"/>
          <p14:tracePt t="33168" x="2200275" y="5116513"/>
          <p14:tracePt t="33180" x="2217738" y="5167313"/>
          <p14:tracePt t="33194" x="2243138" y="5208588"/>
          <p14:tracePt t="33207" x="2260600" y="5243513"/>
          <p14:tracePt t="33222" x="2286000" y="5268913"/>
          <p14:tracePt t="33235" x="2311400" y="5294313"/>
          <p14:tracePt t="33249" x="2336800" y="5302250"/>
          <p14:tracePt t="33260" x="2354263" y="5319713"/>
          <p14:tracePt t="33288" x="2397125" y="5337175"/>
          <p14:tracePt t="33302" x="2405063" y="5337175"/>
          <p14:tracePt t="33329" x="2413000" y="5337175"/>
          <p14:tracePt t="33341" x="2422525" y="5337175"/>
          <p14:tracePt t="33355" x="2430463" y="5337175"/>
          <p14:tracePt t="33392" x="2438400" y="5337175"/>
          <p14:tracePt t="33396" x="2447925" y="5337175"/>
          <p14:tracePt t="33423" x="2455863" y="5337175"/>
          <p14:tracePt t="33437" x="2463800" y="5337175"/>
          <p14:tracePt t="33450" x="2473325" y="5337175"/>
          <p14:tracePt t="33476" x="2481263" y="5337175"/>
          <p14:tracePt t="33480" x="2489200" y="5337175"/>
          <p14:tracePt t="33545" x="2489200" y="5327650"/>
          <p14:tracePt t="33553" x="2498725" y="5327650"/>
          <p14:tracePt t="33572" x="2498725" y="5311775"/>
          <p14:tracePt t="33637" x="2498725" y="5302250"/>
          <p14:tracePt t="33641" x="2506663" y="5302250"/>
          <p14:tracePt t="33664" x="2524125" y="5286375"/>
          <p14:tracePt t="33691" x="2541588" y="5276850"/>
          <p14:tracePt t="33717" x="2582863" y="5251450"/>
          <p14:tracePt t="33732" x="2592388" y="5251450"/>
          <p14:tracePt t="33744" x="2617788" y="5243513"/>
          <p14:tracePt t="33759" x="2625725" y="5235575"/>
          <p14:tracePt t="33771" x="2668588" y="5218113"/>
          <p14:tracePt t="33786" x="2693988" y="5200650"/>
          <p14:tracePt t="33797" x="2727325" y="5183188"/>
          <p14:tracePt t="33813" x="2744788" y="5167313"/>
          <p14:tracePt t="33825" x="2778125" y="5149850"/>
          <p14:tracePt t="33840" x="2813050" y="5132388"/>
          <p14:tracePt t="33852" x="2863850" y="5116513"/>
          <p14:tracePt t="33867" x="2897188" y="5091113"/>
          <p14:tracePt t="33879" x="2932113" y="5081588"/>
          <p14:tracePt t="33894" x="2965450" y="5056188"/>
          <p14:tracePt t="33905" x="3000375" y="5038725"/>
          <p14:tracePt t="33921" x="3025775" y="5022850"/>
          <p14:tracePt t="33934" x="3051175" y="5005388"/>
          <p14:tracePt t="33959" x="3076575" y="4997450"/>
          <p14:tracePt t="34066" x="3084513" y="4987925"/>
          <p14:tracePt t="37702" x="3109913" y="4987925"/>
          <p14:tracePt t="37712" x="3119438" y="4972050"/>
          <p14:tracePt t="37727" x="3160713" y="4937125"/>
          <p14:tracePt t="37739" x="3203575" y="4911725"/>
          <p14:tracePt t="37755" x="3254375" y="4868863"/>
          <p14:tracePt t="37766" x="3297238" y="4835525"/>
          <p14:tracePt t="37780" x="3348038" y="4792663"/>
          <p14:tracePt t="37792" x="3382963" y="4749800"/>
          <p14:tracePt t="37808" x="3408363" y="4716463"/>
          <p14:tracePt t="37819" x="3433763" y="4691063"/>
          <p14:tracePt t="37833" x="3449638" y="4665663"/>
          <p14:tracePt t="37862" x="3467100" y="4622800"/>
          <p14:tracePt t="37873" x="3467100" y="4614863"/>
          <p14:tracePt t="37887" x="3467100" y="4605338"/>
          <p14:tracePt t="37898" x="3467100" y="4589463"/>
          <p14:tracePt t="37915" x="3467100" y="4564063"/>
          <p14:tracePt t="37925" x="3467100" y="4513263"/>
          <p14:tracePt t="37940" x="3459163" y="4478338"/>
          <p14:tracePt t="37951" x="3449638" y="4445000"/>
          <p14:tracePt t="37960" x="3441700" y="4445000"/>
          <p14:tracePt t="37968" x="3433763" y="4427538"/>
          <p14:tracePt t="37978" x="3416300" y="4394200"/>
          <p14:tracePt t="37993" x="3408363" y="4376738"/>
          <p14:tracePt t="38005" x="3373438" y="4351338"/>
          <p14:tracePt t="38021" x="3348038" y="4308475"/>
          <p14:tracePt t="38032" x="3305175" y="4283075"/>
          <p14:tracePt t="38047" x="3254375" y="4240213"/>
          <p14:tracePt t="38058" x="3221038" y="4214813"/>
          <p14:tracePt t="38074" x="3170238" y="4189413"/>
          <p14:tracePt t="38085" x="3119438" y="4156075"/>
          <p14:tracePt t="38100" x="3076575" y="4138613"/>
          <p14:tracePt t="38111" x="3025775" y="4105275"/>
          <p14:tracePt t="38127" x="2957513" y="4087813"/>
          <p14:tracePt t="38138" x="2897188" y="4052888"/>
          <p14:tracePt t="38153" x="2889250" y="4052888"/>
          <p14:tracePt t="38153" x="2846388" y="4037013"/>
          <p14:tracePt t="38165" x="2795588" y="4019550"/>
          <p14:tracePt t="38181" x="2752725" y="4002088"/>
          <p14:tracePt t="38191" x="2711450" y="3994150"/>
          <p14:tracePt t="38206" x="2651125" y="3986213"/>
          <p14:tracePt t="38218" x="2643188" y="3986213"/>
          <p14:tracePt t="38234" x="2608263" y="3986213"/>
          <p14:tracePt t="38245" x="2506663" y="4002088"/>
          <p14:tracePt t="38259" x="2463800" y="4011613"/>
          <p14:tracePt t="38271" x="2397125" y="4044950"/>
          <p14:tracePt t="38286" x="2344738" y="4079875"/>
          <p14:tracePt t="38299" x="2311400" y="4105275"/>
          <p14:tracePt t="38313" x="2286000" y="4130675"/>
          <p14:tracePt t="38325" x="2260600" y="4156075"/>
          <p14:tracePt t="38329" x="2252663" y="4156075"/>
          <p14:tracePt t="38340" x="2235200" y="4171950"/>
          <p14:tracePt t="38352" x="2227263" y="4206875"/>
          <p14:tracePt t="38367" x="2217738" y="4214813"/>
          <p14:tracePt t="38379" x="2192338" y="4283075"/>
          <p14:tracePt t="38394" x="2166938" y="4351338"/>
          <p14:tracePt t="38408" x="2133600" y="4427538"/>
          <p14:tracePt t="38421" x="2116138" y="4486275"/>
          <p14:tracePt t="38424" x="2108200" y="4486275"/>
          <p14:tracePt t="38433" x="2098675" y="4529138"/>
          <p14:tracePt t="38448" x="2090738" y="4546600"/>
          <p14:tracePt t="38460" x="2073275" y="4622800"/>
          <p14:tracePt t="38465" x="2065338" y="4622800"/>
          <p14:tracePt t="38475" x="2065338" y="4648200"/>
          <p14:tracePt t="38486" x="2055813" y="4724400"/>
          <p14:tracePt t="38516" x="2055813" y="4775200"/>
          <p14:tracePt t="38527" x="2055813" y="4784725"/>
          <p14:tracePt t="38532" x="2055813" y="4810125"/>
          <p14:tracePt t="38542" x="2065338" y="4878388"/>
          <p14:tracePt t="38557" x="2073275" y="4903788"/>
          <p14:tracePt t="38560" x="2082800" y="4903788"/>
          <p14:tracePt t="38569" x="2116138" y="4946650"/>
          <p14:tracePt t="38583" x="2149475" y="4997450"/>
          <p14:tracePt t="38584" x="2159000" y="4997450"/>
          <p14:tracePt t="38597" x="2209800" y="5048250"/>
          <p14:tracePt t="38613" x="2268538" y="5099050"/>
          <p14:tracePt t="38624" x="2319338" y="5124450"/>
          <p14:tracePt t="38639" x="2354263" y="5149850"/>
          <p14:tracePt t="38649" x="2362200" y="5149850"/>
          <p14:tracePt t="38651" x="2387600" y="5157788"/>
          <p14:tracePt t="38667" x="2397125" y="5157788"/>
          <p14:tracePt t="38678" x="2422525" y="5157788"/>
          <p14:tracePt t="38693" x="2430463" y="5157788"/>
          <p14:tracePt t="38705" x="2473325" y="5149850"/>
          <p14:tracePt t="38720" x="2489200" y="5132388"/>
          <p14:tracePt t="38732" x="2506663" y="5116513"/>
          <p14:tracePt t="38736" x="2516188" y="5116513"/>
          <p14:tracePt t="38746" x="2532063" y="5081588"/>
          <p14:tracePt t="38753" x="2541588" y="5081588"/>
          <p14:tracePt t="38758" x="2549525" y="5064125"/>
          <p14:tracePt t="38774" x="2574925" y="5022850"/>
          <p14:tracePt t="38801" x="2592388" y="4997450"/>
          <p14:tracePt t="38827" x="2600325" y="4972050"/>
          <p14:tracePt t="38854" x="2617788" y="4929188"/>
          <p14:tracePt t="38867" x="2617788" y="4919663"/>
          <p14:tracePt t="38882" x="2617788" y="4911725"/>
          <p14:tracePt t="38894" x="2625725" y="4886325"/>
          <p14:tracePt t="38908" x="2625725" y="4878388"/>
          <p14:tracePt t="38920" x="2633663" y="4852988"/>
          <p14:tracePt t="38936" x="2633663" y="4835525"/>
          <p14:tracePt t="38948" x="2643188" y="4775200"/>
          <p14:tracePt t="38962" x="2643188" y="4733925"/>
          <p14:tracePt t="38974" x="2651125" y="4673600"/>
          <p14:tracePt t="38984" x="2660650" y="4673600"/>
          <p14:tracePt t="38989" x="2676525" y="4640263"/>
          <p14:tracePt t="39002" x="2686050" y="4605338"/>
          <p14:tracePt t="39016" x="2701925" y="4572000"/>
          <p14:tracePt t="39029" x="2701925" y="4564063"/>
          <p14:tracePt t="39043" x="2711450" y="4529138"/>
          <p14:tracePt t="39123" x="2711450" y="4521200"/>
          <p14:tracePt t="40880" x="2744788" y="4538663"/>
          <p14:tracePt t="40907" x="2795588" y="4546600"/>
          <p14:tracePt t="40922" x="2855913" y="4554538"/>
          <p14:tracePt t="40935" x="2889250" y="4554538"/>
          <p14:tracePt t="40946" x="2922588" y="4554538"/>
          <p14:tracePt t="40962" x="3127375" y="4572000"/>
          <p14:tracePt t="40973" x="3221038" y="4572000"/>
          <p14:tracePt t="40987" x="3246438" y="4572000"/>
          <p14:tracePt t="40993" x="3254375" y="4572000"/>
          <p14:tracePt t="40999" x="3390900" y="4564063"/>
          <p14:tracePt t="41014" x="3484563" y="4546600"/>
          <p14:tracePt t="41027" x="3543300" y="4538663"/>
          <p14:tracePt t="41041" x="3578225" y="4538663"/>
          <p14:tracePt t="41053" x="3671888" y="4529138"/>
          <p14:tracePt t="41068" x="3697288" y="4529138"/>
          <p14:tracePt t="41080" x="3748088" y="4521200"/>
          <p14:tracePt t="41095" x="3790950" y="4513263"/>
          <p14:tracePt t="41096" x="3798888" y="4513263"/>
          <p14:tracePt t="41106" x="3806825" y="4513263"/>
          <p14:tracePt t="41122" x="3832225" y="4503738"/>
          <p14:tracePt t="41136" x="3841750" y="4503738"/>
          <p14:tracePt t="41148" x="3867150" y="4495800"/>
          <p14:tracePt t="41161" x="3892550" y="4486275"/>
          <p14:tracePt t="41177" x="3935413" y="4470400"/>
          <p14:tracePt t="41190" x="3968750" y="4460875"/>
          <p14:tracePt t="41203" x="3994150" y="4445000"/>
          <p14:tracePt t="41215" x="4027488" y="4427538"/>
          <p14:tracePt t="41230" x="4044950" y="4427538"/>
          <p14:tracePt t="41242" x="4070350" y="4410075"/>
          <p14:tracePt t="41257" x="4087813" y="4394200"/>
          <p14:tracePt t="41284" x="4113213" y="4384675"/>
          <p14:tracePt t="41445" x="4121150" y="4376738"/>
          <p14:tracePt t="42066" x="4113213" y="4376738"/>
          <p14:tracePt t="42070" x="4113213" y="4394200"/>
          <p14:tracePt t="42096" x="4105275" y="4410075"/>
          <p14:tracePt t="42122" x="4105275" y="4419600"/>
          <p14:tracePt t="42145" x="4095750" y="4419600"/>
          <p14:tracePt t="42149" x="4087813" y="4435475"/>
          <p14:tracePt t="42164" x="4087813" y="4445000"/>
          <p14:tracePt t="42191" x="4087813" y="4452938"/>
          <p14:tracePt t="42204" x="4087813" y="4460875"/>
          <p14:tracePt t="42218" x="4087813" y="4470400"/>
          <p14:tracePt t="42246" x="4087813" y="4478338"/>
          <p14:tracePt t="42257" x="4087813" y="4486275"/>
          <p14:tracePt t="42283" x="4087813" y="4495800"/>
          <p14:tracePt t="42299" x="4087813" y="4503738"/>
          <p14:tracePt t="42364" x="4087813" y="4513263"/>
          <p14:tracePt t="42390" x="4087813" y="4521200"/>
          <p14:tracePt t="42393" x="4095750" y="4521200"/>
          <p14:tracePt t="42417" x="4113213" y="4529138"/>
          <p14:tracePt t="42443" x="4121150" y="4529138"/>
          <p14:tracePt t="42459" x="4130675" y="4529138"/>
          <p14:tracePt t="42470" x="4156075" y="4538663"/>
          <p14:tracePt t="42497" x="4181475" y="4546600"/>
          <p14:tracePt t="42538" x="4189413" y="4546600"/>
          <p14:tracePt t="42549" x="4197350" y="4546600"/>
          <p14:tracePt t="42577" x="4206875" y="4546600"/>
          <p14:tracePt t="42592" x="4214813" y="4546600"/>
          <p14:tracePt t="42603" x="4224338" y="4546600"/>
          <p14:tracePt t="42631" x="4232275" y="4546600"/>
          <p14:tracePt t="42646" x="4240213" y="4546600"/>
          <p14:tracePt t="42658" x="4257675" y="4546600"/>
          <p14:tracePt t="42674" x="4275138" y="4546600"/>
          <p14:tracePt t="42685" x="4291013" y="4546600"/>
          <p14:tracePt t="42700" x="4316413" y="4546600"/>
          <p14:tracePt t="42712" x="4341813" y="4546600"/>
          <p14:tracePt t="42727" x="4359275" y="4546600"/>
          <p14:tracePt t="42739" x="4384675" y="4546600"/>
          <p14:tracePt t="42753" x="4394200" y="4546600"/>
          <p14:tracePt t="42766" x="4435475" y="4546600"/>
          <p14:tracePt t="42781" x="4445000" y="4546600"/>
          <p14:tracePt t="42808" x="4452938" y="4546600"/>
          <p14:tracePt t="42819" x="4478338" y="4546600"/>
          <p14:tracePt t="42847" x="4486275" y="4546600"/>
          <p14:tracePt t="42861" x="4503738" y="4538663"/>
          <p14:tracePt t="42888" x="4513263" y="4529138"/>
          <p14:tracePt t="42890" x="4521200" y="4529138"/>
          <p14:tracePt t="42914" x="4546600" y="4513263"/>
          <p14:tracePt t="42942" x="4554538" y="4486275"/>
          <p14:tracePt t="42969" x="4579938" y="4452938"/>
          <p14:tracePt t="42980" x="4597400" y="4435475"/>
          <p14:tracePt t="42995" x="4597400" y="4427538"/>
          <p14:tracePt t="43008" x="4597400" y="4419600"/>
          <p14:tracePt t="43022" x="4614863" y="4410075"/>
          <p14:tracePt t="43034" x="4614863" y="4402138"/>
          <p14:tracePt t="43061" x="4630738" y="4376738"/>
          <p14:tracePt t="43087" x="4640263" y="4351338"/>
          <p14:tracePt t="43114" x="4640263" y="4341813"/>
          <p14:tracePt t="43129" x="4640263" y="4333875"/>
          <p14:tracePt t="43140" x="4657725" y="4325938"/>
          <p14:tracePt t="43156" x="4657725" y="4316413"/>
          <p14:tracePt t="43170" x="4657725" y="4308475"/>
          <p14:tracePt t="43183" x="4665663" y="4291013"/>
          <p14:tracePt t="43210" x="4673600" y="4275138"/>
          <p14:tracePt t="43216" x="4683125" y="4275138"/>
          <p14:tracePt t="43222" x="4683125" y="4265613"/>
          <p14:tracePt t="43236" x="4683125" y="4240213"/>
          <p14:tracePt t="43263" x="4683125" y="4232275"/>
          <p14:tracePt t="43276" x="4699000" y="4206875"/>
          <p14:tracePt t="43302" x="4708525" y="4189413"/>
          <p14:tracePt t="43317" x="4708525" y="4181475"/>
          <p14:tracePt t="43329" x="4716463" y="4171950"/>
          <p14:tracePt t="43356" x="4716463" y="4164013"/>
          <p14:tracePt t="43371" x="4716463" y="4156075"/>
          <p14:tracePt t="43398" x="4733925" y="4138613"/>
          <p14:tracePt t="43410" x="4733925" y="4130675"/>
          <p14:tracePt t="43425" x="4733925" y="4121150"/>
          <p14:tracePt t="43437" x="4749800" y="4105275"/>
          <p14:tracePt t="43464" x="4767263" y="4087813"/>
          <p14:tracePt t="43490" x="4775200" y="4062413"/>
          <p14:tracePt t="43517" x="4784725" y="4044950"/>
          <p14:tracePt t="43532" x="4802188" y="4027488"/>
          <p14:tracePt t="43559" x="4810125" y="4011613"/>
          <p14:tracePt t="43586" x="4818063" y="4002088"/>
          <p14:tracePt t="43600" x="4818063" y="3994150"/>
          <p14:tracePt t="43613" x="4818063" y="3968750"/>
          <p14:tracePt t="43641" x="4818063" y="3960813"/>
          <p14:tracePt t="43652" x="4818063" y="3951288"/>
          <p14:tracePt t="43667" x="4818063" y="3943350"/>
          <p14:tracePt t="43679" x="4818063" y="3925888"/>
          <p14:tracePt t="43695" x="4827588" y="3900488"/>
          <p14:tracePt t="43706" x="4827588" y="3892550"/>
          <p14:tracePt t="43733" x="4827588" y="3875088"/>
          <p14:tracePt t="43748" x="4827588" y="3857625"/>
          <p14:tracePt t="43760" x="4827588" y="3849688"/>
          <p14:tracePt t="43775" x="4827588" y="3832225"/>
          <p14:tracePt t="43786" x="4827588" y="3816350"/>
          <p14:tracePt t="43801" x="4827588" y="3790950"/>
          <p14:tracePt t="43814" x="4827588" y="3781425"/>
          <p14:tracePt t="43828" x="4827588" y="3763963"/>
          <p14:tracePt t="43841" x="4827588" y="3756025"/>
          <p14:tracePt t="43856" x="4827588" y="3738563"/>
          <p14:tracePt t="43868" x="4827588" y="3705225"/>
          <p14:tracePt t="43883" x="4827588" y="3697288"/>
          <p14:tracePt t="43894" x="4818063" y="3679825"/>
          <p14:tracePt t="43910" x="4818063" y="3671888"/>
          <p14:tracePt t="43922" x="4818063" y="3646488"/>
          <p14:tracePt t="43936" x="4802188" y="3619500"/>
          <p14:tracePt t="43948" x="4792663" y="3594100"/>
          <p14:tracePt t="43953" x="4784725" y="3594100"/>
          <p14:tracePt t="43963" x="4775200" y="3578225"/>
          <p14:tracePt t="43976" x="4759325" y="3543300"/>
          <p14:tracePt t="43991" x="4759325" y="3535363"/>
          <p14:tracePt t="44002" x="4741863" y="3502025"/>
          <p14:tracePt t="44017" x="4733925" y="3475038"/>
          <p14:tracePt t="44030" x="4708525" y="3459163"/>
          <p14:tracePt t="44044" x="4691063" y="3433763"/>
          <p14:tracePt t="44056" x="4665663" y="3408363"/>
          <p14:tracePt t="44083" x="4614863" y="3355975"/>
          <p14:tracePt t="44097" x="4589463" y="3340100"/>
          <p14:tracePt t="44109" x="4564063" y="3314700"/>
          <p14:tracePt t="44129" x="4554538" y="3314700"/>
          <p14:tracePt t="44136" x="4513263" y="3289300"/>
          <p14:tracePt t="44150" x="4478338" y="3289300"/>
          <p14:tracePt t="44163" x="4427538" y="3279775"/>
          <p14:tracePt t="44178" x="4419600" y="3279775"/>
          <p14:tracePt t="44191" x="4359275" y="3263900"/>
          <p14:tracePt t="44205" x="4351338" y="3263900"/>
          <p14:tracePt t="44216" x="4291013" y="3271838"/>
          <p14:tracePt t="44232" x="4283075" y="3271838"/>
          <p14:tracePt t="44244" x="4214813" y="3289300"/>
          <p14:tracePt t="44259" x="4164013" y="3297238"/>
          <p14:tracePt t="44270" x="4130675" y="3314700"/>
          <p14:tracePt t="44286" x="4095750" y="3322638"/>
          <p14:tracePt t="44298" x="4079875" y="3340100"/>
          <p14:tracePt t="44312" x="4070350" y="3340100"/>
          <p14:tracePt t="44324" x="4027488" y="3365500"/>
          <p14:tracePt t="44340" x="4002088" y="3373438"/>
          <p14:tracePt t="44352" x="3968750" y="3408363"/>
          <p14:tracePt t="44366" x="3943350" y="3424238"/>
          <p14:tracePt t="44378" x="3943350" y="3433763"/>
          <p14:tracePt t="44393" x="3935413" y="3433763"/>
          <p14:tracePt t="44394" x="3908425" y="3467100"/>
          <p14:tracePt t="44405" x="3900488" y="3475038"/>
          <p14:tracePt t="44419" x="3900488" y="3484563"/>
          <p14:tracePt t="44432" x="3900488" y="3509963"/>
          <p14:tracePt t="44441" x="3892550" y="3509963"/>
          <p14:tracePt t="44447" x="3892550" y="3517900"/>
          <p14:tracePt t="44459" x="3892550" y="3543300"/>
          <p14:tracePt t="44485" x="3892550" y="3560763"/>
          <p14:tracePt t="44501" x="3883025" y="3603625"/>
          <p14:tracePt t="44512" x="3875088" y="3603625"/>
          <p14:tracePt t="44513" x="3875088" y="3611563"/>
          <p14:tracePt t="44528" x="3867150" y="3671888"/>
          <p14:tracePt t="44539" x="3867150" y="3679825"/>
          <p14:tracePt t="44555" x="3867150" y="3697288"/>
          <p14:tracePt t="44589" x="3867150" y="3748088"/>
          <p14:tracePt t="44593" x="3857625" y="3748088"/>
          <p14:tracePt t="44600" x="3857625" y="3763963"/>
          <p14:tracePt t="44604" x="3857625" y="3781425"/>
          <p14:tracePt t="44616" x="3849688" y="3849688"/>
          <p14:tracePt t="44628" x="3849688" y="3867150"/>
          <p14:tracePt t="44642" x="3849688" y="3883025"/>
          <p14:tracePt t="44655" x="3849688" y="3900488"/>
          <p14:tracePt t="44671" x="3849688" y="3935413"/>
          <p14:tracePt t="44682" x="3849688" y="3960813"/>
          <p14:tracePt t="44698" x="3849688" y="3986213"/>
          <p14:tracePt t="44709" x="3849688" y="4011613"/>
          <p14:tracePt t="44724" x="3849688" y="4027488"/>
          <p14:tracePt t="44739" x="3849688" y="4044950"/>
          <p14:tracePt t="44751" x="3849688" y="4062413"/>
          <p14:tracePt t="44763" x="3849688" y="4070350"/>
          <p14:tracePt t="44778" x="3849688" y="4087813"/>
          <p14:tracePt t="44817" x="3849688" y="4095750"/>
          <p14:tracePt t="44844" x="3849688" y="4113213"/>
          <p14:tracePt t="44870" x="3875088" y="4121150"/>
          <p14:tracePt t="44885" x="3883025" y="4121150"/>
          <p14:tracePt t="44897" x="3908425" y="4138613"/>
          <p14:tracePt t="44911" x="3917950" y="4138613"/>
          <p14:tracePt t="44924" x="3935413" y="4156075"/>
          <p14:tracePt t="44940" x="3960813" y="4181475"/>
          <p14:tracePt t="44953" x="3986213" y="4189413"/>
          <p14:tracePt t="44966" x="4011613" y="4214813"/>
          <p14:tracePt t="44978" x="4019550" y="4240213"/>
          <p14:tracePt t="44993" x="4044950" y="4257675"/>
          <p14:tracePt t="45005" x="4070350" y="4283075"/>
          <p14:tracePt t="45020" x="4095750" y="4291013"/>
          <p14:tracePt t="45032" x="4113213" y="4308475"/>
          <p14:tracePt t="45047" x="4121150" y="4308475"/>
          <p14:tracePt t="45060" x="4146550" y="4316413"/>
          <p14:tracePt t="45074" x="4171950" y="4333875"/>
          <p14:tracePt t="45086" x="4181475" y="4333875"/>
          <p14:tracePt t="45101" x="4197350" y="4341813"/>
          <p14:tracePt t="45113" x="4206875" y="4341813"/>
          <p14:tracePt t="45128" x="4232275" y="4351338"/>
          <p14:tracePt t="45155" x="4240213" y="4351338"/>
          <p14:tracePt t="45167" x="4275138" y="4351338"/>
          <p14:tracePt t="45182" x="4291013" y="4351338"/>
          <p14:tracePt t="45194" x="4316413" y="4351338"/>
          <p14:tracePt t="45209" x="4384675" y="4341813"/>
          <p14:tracePt t="45221" x="4410075" y="4333875"/>
          <p14:tracePt t="45236" x="4460875" y="4325938"/>
          <p14:tracePt t="45247" x="4503738" y="4316413"/>
          <p14:tracePt t="45263" x="4521200" y="4316413"/>
          <p14:tracePt t="45275" x="4589463" y="4300538"/>
          <p14:tracePt t="45290" x="4597400" y="4300538"/>
          <p14:tracePt t="45301" x="4640263" y="4291013"/>
          <p14:tracePt t="45316" x="4648200" y="4291013"/>
          <p14:tracePt t="45320" x="4657725" y="4291013"/>
          <p14:tracePt t="45329" x="4691063" y="4291013"/>
          <p14:tracePt t="45343" x="4699000" y="4291013"/>
          <p14:tracePt t="45356" x="4716463" y="4291013"/>
          <p14:tracePt t="45371" x="4759325" y="4300538"/>
          <p14:tracePt t="45398" x="4784725" y="4308475"/>
          <p14:tracePt t="45436" x="4784725" y="4316413"/>
          <p14:tracePt t="45451" x="4784725" y="4325938"/>
          <p14:tracePt t="45489" x="4784725" y="4333875"/>
          <p14:tracePt t="45504" x="4784725" y="4341813"/>
          <p14:tracePt t="45516" x="4767263" y="4351338"/>
          <p14:tracePt t="45531" x="4767263" y="4359275"/>
          <p14:tracePt t="45543" x="4759325" y="4376738"/>
          <p14:tracePt t="45569" x="4733925" y="4384675"/>
          <p14:tracePt t="45585" x="4724400" y="4384675"/>
          <p14:tracePt t="45597" x="4699000" y="4384675"/>
          <p14:tracePt t="45601" x="4691063" y="4384675"/>
          <p14:tracePt t="45624" x="4683125" y="4384675"/>
          <p14:tracePt t="45639" x="4673600" y="4384675"/>
          <p14:tracePt t="45651" x="4640263" y="4394200"/>
          <p14:tracePt t="45666" x="4630738" y="4394200"/>
          <p14:tracePt t="45677" x="4622800" y="4394200"/>
          <p14:tracePt t="45694" x="4605338" y="4394200"/>
          <p14:tracePt t="45721" x="4597400" y="4394200"/>
          <p14:tracePt t="45732" x="4589463" y="4394200"/>
          <p14:tracePt t="45748" x="4572000" y="4394200"/>
          <p14:tracePt t="45759" x="4564063" y="4394200"/>
          <p14:tracePt t="45773" x="4546600" y="4402138"/>
          <p14:tracePt t="45785" x="4538663" y="4402138"/>
          <p14:tracePt t="45793" x="4529138" y="4402138"/>
          <p14:tracePt t="45812" x="4521200" y="4402138"/>
          <p14:tracePt t="45826" x="4503738" y="4402138"/>
          <p14:tracePt t="45838" x="4478338" y="4402138"/>
          <p14:tracePt t="45865" x="4470400" y="4402138"/>
          <p14:tracePt t="45872" x="4460875" y="4402138"/>
          <p14:tracePt t="45880" x="4452938" y="4402138"/>
          <p14:tracePt t="45892" x="4445000" y="4402138"/>
          <p14:tracePt t="45907" x="4435475" y="4402138"/>
          <p14:tracePt t="45913" x="4427538" y="4402138"/>
          <p14:tracePt t="45919" x="4410075" y="4394200"/>
          <p14:tracePt t="45945" x="4402138" y="4394200"/>
          <p14:tracePt t="46008" x="4394200" y="4394200"/>
          <p14:tracePt t="46452" x="4394200" y="4402138"/>
          <p14:tracePt t="46466" x="4402138" y="4402138"/>
          <p14:tracePt t="46508" x="4410075" y="4402138"/>
          <p14:tracePt t="46532" x="4419600" y="4402138"/>
          <p14:tracePt t="46548" x="4427538" y="4402138"/>
          <p14:tracePt t="46562" x="4435475" y="4402138"/>
          <p14:tracePt t="46587" x="4452938" y="4402138"/>
          <p14:tracePt t="46615" x="4460875" y="4402138"/>
          <p14:tracePt t="46628" x="4478338" y="4402138"/>
          <p14:tracePt t="46642" x="4486275" y="4402138"/>
          <p14:tracePt t="46655" x="4503738" y="4402138"/>
          <p14:tracePt t="46669" x="4538663" y="4410075"/>
          <p14:tracePt t="46709" x="4546600" y="4410075"/>
          <p14:tracePt t="46724" x="4554538" y="4410075"/>
          <p14:tracePt t="46737" x="4564063" y="4410075"/>
          <p14:tracePt t="46842" x="4572000" y="4410075"/>
          <p14:tracePt t="46991" x="4572000" y="4402138"/>
          <p14:tracePt t="47017" x="4564063" y="4402138"/>
          <p14:tracePt t="47030" x="4554538" y="4394200"/>
          <p14:tracePt t="47044" x="4538663" y="4394200"/>
          <p14:tracePt t="47057" x="4513263" y="4384675"/>
          <p14:tracePt t="47084" x="4503738" y="4384675"/>
          <p14:tracePt t="47110" x="4495800" y="4384675"/>
          <p14:tracePt t="47113" x="4486275" y="4384675"/>
          <p14:tracePt t="47125" x="4478338" y="4384675"/>
          <p14:tracePt t="47138" x="4460875" y="4384675"/>
          <p14:tracePt t="47164" x="4452938" y="4384675"/>
          <p14:tracePt t="47178" x="4427538" y="4376738"/>
          <p14:tracePt t="47192" x="4419600" y="4376738"/>
          <p14:tracePt t="47218" x="4402138" y="4376738"/>
          <p14:tracePt t="47233" x="4384675" y="4368800"/>
          <p14:tracePt t="47260" x="4376738" y="4368800"/>
          <p14:tracePt t="47272" x="4368800" y="4368800"/>
          <p14:tracePt t="47287" x="4359275" y="4368800"/>
          <p14:tracePt t="47377" x="4351338" y="4368800"/>
          <p14:tracePt t="50054" x="4341813" y="4368800"/>
          <p14:tracePt t="50071" x="4291013" y="4341813"/>
          <p14:tracePt t="50082" x="4121150" y="4265613"/>
          <p14:tracePt t="50096" x="3756025" y="4095750"/>
          <p14:tracePt t="50108" x="3246438" y="3798888"/>
          <p14:tracePt t="50124" x="2592388" y="3340100"/>
          <p14:tracePt t="50135" x="1895475" y="2778125"/>
          <p14:tracePt t="50146" x="1885950" y="2778125"/>
          <p14:tracePt t="50149" x="1462088" y="2371725"/>
          <p14:tracePt t="50160" x="1122363" y="2014538"/>
          <p14:tracePt t="50175" x="663575" y="1487488"/>
          <p14:tracePt t="50176" x="654050" y="1487488"/>
          <p14:tracePt t="50187" x="433388" y="1216025"/>
          <p14:tracePt t="50202" x="119063" y="755650"/>
        </p14:tracePtLst>
      </p14:laserTraceLst>
    </p:ext>
  </p:extLs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35" y="3011496"/>
            <a:ext cx="4536544" cy="2407518"/>
          </a:xfrm>
          <a:prstGeom prst="rect">
            <a:avLst/>
          </a:prstGeom>
        </p:spPr>
      </p:pic>
      <p:pic>
        <p:nvPicPr>
          <p:cNvPr id="2" name="Obraz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2729" y="836002"/>
            <a:ext cx="8578542" cy="2216065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9273" y="3011496"/>
            <a:ext cx="3687063" cy="2831952"/>
          </a:xfrm>
          <a:prstGeom prst="rect">
            <a:avLst/>
          </a:prstGeom>
        </p:spPr>
      </p:pic>
      <p:sp>
        <p:nvSpPr>
          <p:cNvPr id="8" name="Symbol zastępczy tekstu 3">
            <a:extLst>
              <a:ext uri="{FF2B5EF4-FFF2-40B4-BE49-F238E27FC236}">
                <a16:creationId xmlns:a16="http://schemas.microsoft.com/office/drawing/2014/main" id="{09ED341D-9A30-440A-AF0C-AE40FA9D9EEF}"/>
              </a:ext>
            </a:extLst>
          </p:cNvPr>
          <p:cNvSpPr txBox="1">
            <a:spLocks/>
          </p:cNvSpPr>
          <p:nvPr/>
        </p:nvSpPr>
        <p:spPr bwMode="auto">
          <a:xfrm>
            <a:off x="143935" y="0"/>
            <a:ext cx="8910638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4400" b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2860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6pPr>
            <a:lvl7pPr marL="2743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7pPr>
            <a:lvl8pPr marL="3200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8pPr>
            <a:lvl9pPr marL="3657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algn="ctr"/>
            <a:r>
              <a:rPr lang="en-GB" altLang="pl-PL" sz="2800" b="1" kern="0" dirty="0">
                <a:solidFill>
                  <a:schemeClr val="tx2"/>
                </a:solidFill>
                <a:latin typeface="+mj-lt"/>
              </a:rPr>
              <a:t>Results and discussion</a:t>
            </a:r>
            <a:endParaRPr lang="en-US" altLang="pl-PL" sz="2800" b="1" kern="0" dirty="0">
              <a:solidFill>
                <a:schemeClr val="tx2"/>
              </a:solidFill>
              <a:latin typeface="+mj-lt"/>
            </a:endParaRPr>
          </a:p>
        </p:txBody>
      </p:sp>
      <p:cxnSp>
        <p:nvCxnSpPr>
          <p:cNvPr id="9" name="Łącznik prosty 8">
            <a:extLst>
              <a:ext uri="{FF2B5EF4-FFF2-40B4-BE49-F238E27FC236}">
                <a16:creationId xmlns:a16="http://schemas.microsoft.com/office/drawing/2014/main" id="{BF3476D0-8D23-4FE3-B542-F5474AAFBA5E}"/>
              </a:ext>
            </a:extLst>
          </p:cNvPr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pole tekstowe 9"/>
          <p:cNvSpPr txBox="1"/>
          <p:nvPr/>
        </p:nvSpPr>
        <p:spPr>
          <a:xfrm>
            <a:off x="4726843" y="5878546"/>
            <a:ext cx="45137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 9. 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Radiosity results for different </a:t>
            </a:r>
            <a:r>
              <a:rPr lang="pl-PL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emissivity 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</a:p>
        </p:txBody>
      </p:sp>
      <p:sp>
        <p:nvSpPr>
          <p:cNvPr id="3" name="Prostokąt 2"/>
          <p:cNvSpPr/>
          <p:nvPr/>
        </p:nvSpPr>
        <p:spPr>
          <a:xfrm>
            <a:off x="150288" y="5447659"/>
            <a:ext cx="43593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2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 8. </a:t>
            </a:r>
            <a:r>
              <a:rPr lang="en-US" sz="12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simulation results of laser melting process including temperature distribution, liquid phase indicator and surface radiosity</a:t>
            </a:r>
            <a:endParaRPr lang="en-GB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Obraz 10">
            <a:extLst>
              <a:ext uri="{FF2B5EF4-FFF2-40B4-BE49-F238E27FC236}">
                <a16:creationId xmlns:a16="http://schemas.microsoft.com/office/drawing/2014/main" id="{CF7BD0E0-C3BA-4706-808E-1EB88AAC20E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3" y="6237312"/>
            <a:ext cx="2016224" cy="563263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602E4D1B-B100-47A1-85EE-C088C74BBDE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6233798"/>
            <a:ext cx="1530650" cy="624201"/>
          </a:xfrm>
          <a:prstGeom prst="rect">
            <a:avLst/>
          </a:prstGeom>
        </p:spPr>
      </p:pic>
      <p:pic>
        <p:nvPicPr>
          <p:cNvPr id="13" name="Obraz 12">
            <a:extLst>
              <a:ext uri="{FF2B5EF4-FFF2-40B4-BE49-F238E27FC236}">
                <a16:creationId xmlns:a16="http://schemas.microsoft.com/office/drawing/2014/main" id="{A623585A-7B41-4687-AE41-AFF8E0FFF09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60232" y="-4933"/>
            <a:ext cx="2483768" cy="754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163106"/>
      </p:ext>
    </p:extLst>
  </p:cSld>
  <p:clrMapOvr>
    <a:masterClrMapping/>
  </p:clrMapOvr>
  <p:transition advTm="89761">
    <p:randomBar/>
  </p:transition>
  <p:extLst mod="1">
    <p:ext uri="{3A86A75C-4F4B-4683-9AE1-C65F6400EC91}">
      <p14:laserTraceLst xmlns:p14="http://schemas.microsoft.com/office/powerpoint/2010/main">
        <p14:tracePtLst>
          <p14:tracePt t="886" x="1546225" y="2701925"/>
          <p14:tracePt t="898" x="1555750" y="2633663"/>
          <p14:tracePt t="913" x="1555750" y="2625725"/>
          <p14:tracePt t="924" x="1571625" y="2549525"/>
          <p14:tracePt t="938" x="1581150" y="2489200"/>
          <p14:tracePt t="950" x="1581150" y="2463800"/>
          <p14:tracePt t="966" x="1581150" y="2379663"/>
          <p14:tracePt t="972" x="1589088" y="2379663"/>
          <p14:tracePt t="977" x="1597025" y="2319338"/>
          <p14:tracePt t="991" x="1597025" y="2303463"/>
          <p14:tracePt t="1003" x="1597025" y="2200275"/>
          <p14:tracePt t="1019" x="1606550" y="2159000"/>
          <p14:tracePt t="1031" x="1597025" y="2098675"/>
          <p14:tracePt t="1046" x="1589088" y="2065338"/>
          <p14:tracePt t="1073" x="1581150" y="2039938"/>
          <p14:tracePt t="1076" x="1571625" y="2039938"/>
          <p14:tracePt t="1084" x="1563688" y="2039938"/>
          <p14:tracePt t="1111" x="1555750" y="2039938"/>
          <p14:tracePt t="1124" x="1546225" y="2039938"/>
          <p14:tracePt t="1126" x="1538288" y="2039938"/>
          <p14:tracePt t="1153" x="1530350" y="2039938"/>
          <p14:tracePt t="1165" x="1504950" y="2039938"/>
          <p14:tracePt t="1192" x="1487488" y="2055813"/>
          <p14:tracePt t="1207" x="1477963" y="2055813"/>
          <p14:tracePt t="1219" x="1462088" y="2065338"/>
          <p14:tracePt t="1234" x="1452563" y="2065338"/>
          <p14:tracePt t="1236" x="1444625" y="2065338"/>
          <p14:tracePt t="1246" x="1436688" y="2082800"/>
          <p14:tracePt t="1260" x="1401763" y="2098675"/>
          <p14:tracePt t="1273" x="1376363" y="2124075"/>
          <p14:tracePt t="1284" x="1368425" y="2124075"/>
          <p14:tracePt t="1288" x="1360488" y="2133600"/>
          <p14:tracePt t="1302" x="1317625" y="2159000"/>
          <p14:tracePt t="1315" x="1282700" y="2184400"/>
          <p14:tracePt t="1327" x="1231900" y="2209800"/>
          <p14:tracePt t="1343" x="1198563" y="2235200"/>
          <p14:tracePt t="1354" x="1173163" y="2252663"/>
          <p14:tracePt t="1369" x="1147763" y="2268538"/>
          <p14:tracePt t="1381" x="1138238" y="2286000"/>
          <p14:tracePt t="1397" x="1122363" y="2303463"/>
          <p14:tracePt t="1408" x="1122363" y="2311400"/>
          <p14:tracePt t="1434" x="1122363" y="2328863"/>
          <p14:tracePt t="1436" x="1112838" y="2328863"/>
          <p14:tracePt t="1449" x="1112838" y="2336800"/>
          <p14:tracePt t="1476" x="1112838" y="2354263"/>
          <p14:tracePt t="1489" x="1112838" y="2379663"/>
          <p14:tracePt t="1493" x="1122363" y="2379663"/>
          <p14:tracePt t="1504" x="1122363" y="2387600"/>
          <p14:tracePt t="1518" x="1122363" y="2413000"/>
          <p14:tracePt t="1531" x="1130300" y="2447925"/>
          <p14:tracePt t="1543" x="1130300" y="2455863"/>
          <p14:tracePt t="1557" x="1138238" y="2489200"/>
          <p14:tracePt t="1569" x="1147763" y="2516188"/>
          <p14:tracePt t="1584" x="1147763" y="2524125"/>
          <p14:tracePt t="1596" x="1163638" y="2549525"/>
          <p14:tracePt t="1611" x="1163638" y="2557463"/>
          <p14:tracePt t="1623" x="1163638" y="2566988"/>
          <p14:tracePt t="1638" x="1173163" y="2582863"/>
          <p14:tracePt t="1650" x="1173163" y="2592388"/>
          <p14:tracePt t="1652" x="1181100" y="2592388"/>
          <p14:tracePt t="1677" x="1206500" y="2617788"/>
          <p14:tracePt t="1703" x="1223963" y="2617788"/>
          <p14:tracePt t="1724" x="1231900" y="2617788"/>
          <p14:tracePt t="1732" x="1249363" y="2617788"/>
          <p14:tracePt t="1748" x="1257300" y="2617788"/>
          <p14:tracePt t="1757" x="1308100" y="2617788"/>
          <p14:tracePt t="1772" x="1343025" y="2608263"/>
          <p14:tracePt t="1784" x="1376363" y="2592388"/>
          <p14:tracePt t="1798" x="1411288" y="2574925"/>
          <p14:tracePt t="1812" x="1436688" y="2557463"/>
          <p14:tracePt t="1812" x="1444625" y="2557463"/>
          <p14:tracePt t="1826" x="1487488" y="2541588"/>
          <p14:tracePt t="1838" x="1520825" y="2524125"/>
          <p14:tracePt t="1853" x="1546225" y="2506663"/>
          <p14:tracePt t="1865" x="1571625" y="2489200"/>
          <p14:tracePt t="1880" x="1597025" y="2463800"/>
          <p14:tracePt t="1893" x="1606550" y="2455863"/>
          <p14:tracePt t="1906" x="1622425" y="2422525"/>
          <p14:tracePt t="1935" x="1639888" y="2387600"/>
          <p14:tracePt t="1961" x="1639888" y="2379663"/>
          <p14:tracePt t="1973" x="1649413" y="2344738"/>
          <p14:tracePt t="2000" x="1649413" y="2336800"/>
          <p14:tracePt t="2015" x="1649413" y="2328863"/>
          <p14:tracePt t="2027" x="1649413" y="2319338"/>
          <p14:tracePt t="2042" x="1649413" y="2293938"/>
          <p14:tracePt t="2069" x="1649413" y="2286000"/>
          <p14:tracePt t="2080" x="1649413" y="2278063"/>
          <p14:tracePt t="2096" x="1639888" y="2260600"/>
          <p14:tracePt t="2116" x="1631950" y="2260600"/>
          <p14:tracePt t="2122" x="1631950" y="2252663"/>
          <p14:tracePt t="2135" x="1622425" y="2243138"/>
          <p14:tracePt t="2148" x="1614488" y="2243138"/>
          <p14:tracePt t="2150" x="1606550" y="2243138"/>
          <p14:tracePt t="2203" x="1597025" y="2243138"/>
          <p14:tracePt t="2216" x="1589088" y="2243138"/>
          <p14:tracePt t="2242" x="1581150" y="2243138"/>
          <p14:tracePt t="2281" x="1571625" y="2243138"/>
          <p14:tracePt t="2284" x="1563688" y="2243138"/>
          <p14:tracePt t="2300" x="1555750" y="2243138"/>
          <p14:tracePt t="2308" x="1546225" y="2243138"/>
          <p14:tracePt t="2322" x="1520825" y="2243138"/>
          <p14:tracePt t="2335" x="1512888" y="2243138"/>
          <p14:tracePt t="2349" x="1504950" y="2243138"/>
          <p14:tracePt t="2362" x="1487488" y="2243138"/>
          <p14:tracePt t="2378" x="1470025" y="2243138"/>
          <p14:tracePt t="2389" x="1462088" y="2243138"/>
          <p14:tracePt t="2404" x="1444625" y="2243138"/>
          <p14:tracePt t="2417" x="1427163" y="2243138"/>
          <p14:tracePt t="2433" x="1419225" y="2243138"/>
          <p14:tracePt t="2447" x="1411288" y="2243138"/>
          <p14:tracePt t="2460" x="1393825" y="2243138"/>
          <p14:tracePt t="2471" x="1368425" y="2252663"/>
          <p14:tracePt t="2497" x="1360488" y="2260600"/>
          <p14:tracePt t="2512" x="1325563" y="2278063"/>
          <p14:tracePt t="2539" x="1300163" y="2293938"/>
          <p14:tracePt t="2548" x="1292225" y="2293938"/>
          <p14:tracePt t="2566" x="1282700" y="2311400"/>
          <p14:tracePt t="2572" x="1274763" y="2311400"/>
          <p14:tracePt t="2604" x="1249363" y="2344738"/>
          <p14:tracePt t="2631" x="1249363" y="2354263"/>
          <p14:tracePt t="2673" x="1249363" y="2362200"/>
          <p14:tracePt t="2684" x="1249363" y="2371725"/>
          <p14:tracePt t="2712" x="1257300" y="2397125"/>
          <p14:tracePt t="2739" x="1266825" y="2413000"/>
          <p14:tracePt t="2754" x="1266825" y="2422525"/>
          <p14:tracePt t="2766" x="1274763" y="2438400"/>
          <p14:tracePt t="2793" x="1292225" y="2463800"/>
          <p14:tracePt t="2820" x="1300163" y="2498725"/>
          <p14:tracePt t="2822" x="1308100" y="2498725"/>
          <p14:tracePt t="2834" x="1308100" y="2516188"/>
          <p14:tracePt t="2836" x="1317625" y="2516188"/>
          <p14:tracePt t="2845" x="1325563" y="2541588"/>
          <p14:tracePt t="2872" x="1333500" y="2574925"/>
          <p14:tracePt t="2884" x="1343025" y="2574925"/>
          <p14:tracePt t="2907" x="1343025" y="2592388"/>
          <p14:tracePt t="2914" x="1350963" y="2633663"/>
          <p14:tracePt t="2927" x="1360488" y="2660650"/>
          <p14:tracePt t="2941" x="1360488" y="2668588"/>
          <p14:tracePt t="2952" x="1376363" y="2711450"/>
          <p14:tracePt t="2968" x="1385888" y="2727325"/>
          <p14:tracePt t="2982" x="1385888" y="2736850"/>
          <p14:tracePt t="2994" x="1385888" y="2752725"/>
          <p14:tracePt t="3008" x="1385888" y="2770188"/>
          <p14:tracePt t="3182" x="1385888" y="2744788"/>
          <p14:tracePt t="3194" x="1385888" y="2727325"/>
          <p14:tracePt t="3209" x="1385888" y="2701925"/>
          <p14:tracePt t="3220" x="1385888" y="2676525"/>
          <p14:tracePt t="3236" x="1393825" y="2592388"/>
          <p14:tracePt t="3248" x="1411288" y="2541588"/>
          <p14:tracePt t="3262" x="1411288" y="2506663"/>
          <p14:tracePt t="3274" x="1427163" y="2455863"/>
          <p14:tracePt t="3289" x="1427163" y="2447925"/>
          <p14:tracePt t="3302" x="1436688" y="2387600"/>
          <p14:tracePt t="3316" x="1436688" y="2362200"/>
          <p14:tracePt t="3328" x="1436688" y="2354263"/>
          <p14:tracePt t="3344" x="1444625" y="2336800"/>
          <p14:tracePt t="3356" x="1444625" y="2328863"/>
          <p14:tracePt t="3371" x="1444625" y="2319338"/>
          <p14:tracePt t="3399" x="1452563" y="2303463"/>
          <p14:tracePt t="3570" x="1462088" y="2303463"/>
          <p14:tracePt t="3596" x="1477963" y="2293938"/>
          <p14:tracePt t="3611" x="1487488" y="2293938"/>
          <p14:tracePt t="3624" x="1512888" y="2293938"/>
          <p14:tracePt t="3644" x="1520825" y="2293938"/>
          <p14:tracePt t="3650" x="1538288" y="2286000"/>
          <p14:tracePt t="3665" x="1555750" y="2278063"/>
          <p14:tracePt t="3676" x="1563688" y="2278063"/>
          <p14:tracePt t="3691" x="1571625" y="2268538"/>
          <p14:tracePt t="3704" x="1606550" y="2252663"/>
          <p14:tracePt t="3719" x="1614488" y="2252663"/>
          <p14:tracePt t="3733" x="1622425" y="2252663"/>
          <p14:tracePt t="3959" x="1622425" y="2260600"/>
          <p14:tracePt t="3986" x="1614488" y="2268538"/>
          <p14:tracePt t="4014" x="1606550" y="2268538"/>
          <p14:tracePt t="4025" x="1589088" y="2278063"/>
          <p14:tracePt t="4065" x="1581150" y="2278063"/>
          <p14:tracePt t="4092" x="1571625" y="2278063"/>
          <p14:tracePt t="4093" x="1563688" y="2278063"/>
          <p14:tracePt t="4120" x="1555750" y="2278063"/>
          <p14:tracePt t="4156" x="1546225" y="2278063"/>
          <p14:tracePt t="4200" x="1538288" y="2278063"/>
          <p14:tracePt t="4244" x="1530350" y="2278063"/>
          <p14:tracePt t="4254" x="1520825" y="2278063"/>
          <p14:tracePt t="4268" x="1512888" y="2278063"/>
          <p14:tracePt t="4316" x="1504950" y="2278063"/>
          <p14:tracePt t="4348" x="1495425" y="2278063"/>
          <p14:tracePt t="4388" x="1487488" y="2278063"/>
          <p14:tracePt t="4453" x="1477963" y="2278063"/>
          <p14:tracePt t="4454" x="1470025" y="2278063"/>
          <p14:tracePt t="4476" x="1462088" y="2278063"/>
          <p14:tracePt t="4483" x="1452563" y="2278063"/>
          <p14:tracePt t="4496" x="1444625" y="2268538"/>
          <p14:tracePt t="4549" x="1436688" y="2268538"/>
          <p14:tracePt t="4587" x="1427163" y="2268538"/>
          <p14:tracePt t="4636" x="1419225" y="2268538"/>
          <p14:tracePt t="4682" x="1419225" y="2278063"/>
          <p14:tracePt t="4700" x="1411288" y="2278063"/>
          <p14:tracePt t="4709" x="1411288" y="2286000"/>
          <p14:tracePt t="4763" x="1411288" y="2293938"/>
          <p14:tracePt t="4816" x="1411288" y="2303463"/>
          <p14:tracePt t="4854" x="1411288" y="2311400"/>
          <p14:tracePt t="4908" x="1401763" y="2311400"/>
          <p14:tracePt t="5060" x="1393825" y="2311400"/>
          <p14:tracePt t="5069" x="1385888" y="2311400"/>
          <p14:tracePt t="5136" x="1376363" y="2311400"/>
          <p14:tracePt t="5190" x="1368425" y="2311400"/>
          <p14:tracePt t="5202" x="1350963" y="2311400"/>
          <p14:tracePt t="5229" x="1343025" y="2311400"/>
          <p14:tracePt t="5253" x="1333500" y="2311400"/>
          <p14:tracePt t="5255" x="1325563" y="2311400"/>
          <p14:tracePt t="5270" x="1317625" y="2311400"/>
          <p14:tracePt t="5277" x="1308100" y="2311400"/>
          <p14:tracePt t="5297" x="1300163" y="2311400"/>
          <p14:tracePt t="5337" x="1292225" y="2311400"/>
          <p14:tracePt t="5350" x="1282700" y="2311400"/>
          <p14:tracePt t="5364" x="1274763" y="2311400"/>
          <p14:tracePt t="5523" x="1282700" y="2311400"/>
          <p14:tracePt t="5552" x="1292225" y="2311400"/>
          <p14:tracePt t="5597" x="1300163" y="2311400"/>
          <p14:tracePt t="5606" x="1308100" y="2311400"/>
          <p14:tracePt t="5644" x="1317625" y="2311400"/>
          <p14:tracePt t="5658" x="1325563" y="2311400"/>
          <p14:tracePt t="5669" x="1333500" y="2311400"/>
          <p14:tracePt t="5722" x="1343025" y="2311400"/>
          <p14:tracePt t="5738" x="1350963" y="2311400"/>
          <p14:tracePt t="5765" x="1360488" y="2311400"/>
          <p14:tracePt t="5790" x="1368425" y="2311400"/>
          <p14:tracePt t="5804" x="1376363" y="2311400"/>
          <p14:tracePt t="5830" x="1385888" y="2311400"/>
          <p14:tracePt t="5845" x="1393825" y="2311400"/>
          <p14:tracePt t="5894" x="1401763" y="2311400"/>
          <p14:tracePt t="5899" x="1411288" y="2311400"/>
          <p14:tracePt t="5912" x="1419225" y="2311400"/>
          <p14:tracePt t="5938" x="1427163" y="2311400"/>
          <p14:tracePt t="5953" x="1436688" y="2311400"/>
          <p14:tracePt t="5981" x="1444625" y="2311400"/>
          <p14:tracePt t="5991" x="1452563" y="2311400"/>
          <p14:tracePt t="6006" x="1462088" y="2311400"/>
          <p14:tracePt t="6032" x="1470025" y="2311400"/>
          <p14:tracePt t="6052" x="1477963" y="2311400"/>
          <p14:tracePt t="6073" x="1487488" y="2311400"/>
          <p14:tracePt t="6087" x="1495425" y="2311400"/>
          <p14:tracePt t="6111" x="1504950" y="2311400"/>
          <p14:tracePt t="6126" x="1512888" y="2311400"/>
          <p14:tracePt t="6139" x="1538288" y="2311400"/>
          <p14:tracePt t="6153" x="1546225" y="2311400"/>
          <p14:tracePt t="6165" x="1571625" y="2319338"/>
          <p14:tracePt t="6180" x="1581150" y="2319338"/>
          <p14:tracePt t="6192" x="1597025" y="2319338"/>
          <p14:tracePt t="6207" x="1614488" y="2328863"/>
          <p14:tracePt t="6212" x="1622425" y="2328863"/>
          <p14:tracePt t="6235" x="1631950" y="2328863"/>
          <p14:tracePt t="6262" x="1639888" y="2328863"/>
          <p14:tracePt t="6273" x="1649413" y="2328863"/>
          <p14:tracePt t="6380" x="1657350" y="2328863"/>
          <p14:tracePt t="7725" x="1657350" y="2336800"/>
          <p14:tracePt t="7764" x="1674813" y="2336800"/>
          <p14:tracePt t="7778" x="1708150" y="2354263"/>
          <p14:tracePt t="7805" x="1733550" y="2362200"/>
          <p14:tracePt t="7820" x="1741488" y="2362200"/>
          <p14:tracePt t="7833" x="1776413" y="2362200"/>
          <p14:tracePt t="7859" x="1784350" y="2362200"/>
          <p14:tracePt t="7868" x="1793875" y="2362200"/>
          <p14:tracePt t="7871" x="1819275" y="2362200"/>
          <p14:tracePt t="7887" x="1852613" y="2362200"/>
          <p14:tracePt t="7893" x="1860550" y="2362200"/>
          <p14:tracePt t="7901" x="1870075" y="2362200"/>
          <p14:tracePt t="7909" x="1878013" y="2362200"/>
          <p14:tracePt t="7914" x="1903413" y="2354263"/>
          <p14:tracePt t="7926" x="1928813" y="2354263"/>
          <p14:tracePt t="7953" x="1963738" y="2336800"/>
          <p14:tracePt t="7967" x="1971675" y="2336800"/>
          <p14:tracePt t="7978" x="1989138" y="2328863"/>
          <p14:tracePt t="8020" x="2014538" y="2303463"/>
          <p14:tracePt t="8047" x="2014538" y="2293938"/>
          <p14:tracePt t="8085" x="2014538" y="2278063"/>
          <p14:tracePt t="8101" x="2014538" y="2268538"/>
          <p14:tracePt t="8113" x="2014538" y="2260600"/>
          <p14:tracePt t="8128" x="2014538" y="2252663"/>
          <p14:tracePt t="8139" x="2014538" y="2243138"/>
          <p14:tracePt t="8167" x="2014538" y="2227263"/>
          <p14:tracePt t="8181" x="2014538" y="2192338"/>
          <p14:tracePt t="8188" x="2005013" y="2192338"/>
          <p14:tracePt t="8208" x="2005013" y="2174875"/>
          <p14:tracePt t="8220" x="1997075" y="2174875"/>
          <p14:tracePt t="8262" x="1989138" y="2166938"/>
          <p14:tracePt t="8290" x="1979613" y="2159000"/>
          <p14:tracePt t="8329" x="1971675" y="2159000"/>
          <p14:tracePt t="8332" x="1963738" y="2159000"/>
          <p14:tracePt t="8354" x="1954213" y="2159000"/>
          <p14:tracePt t="8381" x="1946275" y="2159000"/>
          <p14:tracePt t="8396" x="1938338" y="2159000"/>
          <p14:tracePt t="8420" x="1928813" y="2159000"/>
          <p14:tracePt t="8441" x="1911350" y="2159000"/>
          <p14:tracePt t="8466" x="1903413" y="2159000"/>
          <p14:tracePt t="8468" x="1895475" y="2159000"/>
          <p14:tracePt t="8492" x="1885950" y="2159000"/>
          <p14:tracePt t="8494" x="1870075" y="2159000"/>
          <p14:tracePt t="8521" x="1852613" y="2159000"/>
          <p14:tracePt t="8548" x="1827213" y="2166938"/>
          <p14:tracePt t="8574" x="1809750" y="2166938"/>
          <p14:tracePt t="8588" x="1766888" y="2174875"/>
          <p14:tracePt t="8602" x="1758950" y="2174875"/>
          <p14:tracePt t="8629" x="1741488" y="2174875"/>
          <p14:tracePt t="8641" x="1733550" y="2174875"/>
          <p14:tracePt t="8653" x="1725613" y="2174875"/>
          <p14:tracePt t="8656" x="1708150" y="2174875"/>
          <p14:tracePt t="8669" x="1700213" y="2174875"/>
          <p14:tracePt t="8682" x="1690688" y="2174875"/>
          <p14:tracePt t="8695" x="1649413" y="2174875"/>
          <p14:tracePt t="8708" x="1639888" y="2174875"/>
          <p14:tracePt t="8721" x="1622425" y="2174875"/>
          <p14:tracePt t="8735" x="1606550" y="2174875"/>
          <p14:tracePt t="8749" x="1589088" y="2174875"/>
          <p14:tracePt t="8756" x="1581150" y="2174875"/>
          <p14:tracePt t="8764" x="1530350" y="2184400"/>
          <p14:tracePt t="8789" x="1487488" y="2200275"/>
          <p14:tracePt t="8803" x="1477963" y="2200275"/>
          <p14:tracePt t="8804" x="1470025" y="2200275"/>
          <p14:tracePt t="8818" x="1452563" y="2217738"/>
          <p14:tracePt t="8828" x="1444625" y="2217738"/>
          <p14:tracePt t="8829" x="1436688" y="2217738"/>
          <p14:tracePt t="8844" x="1419225" y="2252663"/>
          <p14:tracePt t="8857" x="1401763" y="2268538"/>
          <p14:tracePt t="8870" x="1401763" y="2286000"/>
          <p14:tracePt t="8876" x="1393825" y="2286000"/>
          <p14:tracePt t="8898" x="1385888" y="2328863"/>
          <p14:tracePt t="8924" x="1376363" y="2328863"/>
          <p14:tracePt t="8925" x="1376363" y="2344738"/>
          <p14:tracePt t="8937" x="1376363" y="2354263"/>
          <p14:tracePt t="8953" x="1376363" y="2371725"/>
          <p14:tracePt t="8965" x="1376363" y="2387600"/>
          <p14:tracePt t="8991" x="1376363" y="2397125"/>
          <p14:tracePt t="9018" x="1376363" y="2405063"/>
          <p14:tracePt t="9044" x="1376363" y="2413000"/>
          <p14:tracePt t="9059" x="1376363" y="2422525"/>
          <p14:tracePt t="9139" x="1368425" y="2438400"/>
          <p14:tracePt t="9179" x="1360488" y="2438400"/>
          <p14:tracePt t="9188" x="1350963" y="2438400"/>
          <p14:tracePt t="9193" x="1343025" y="2438400"/>
          <p14:tracePt t="9213" x="1333500" y="2438400"/>
          <p14:tracePt t="9220" x="1325563" y="2438400"/>
          <p14:tracePt t="9237" x="1317625" y="2438400"/>
          <p14:tracePt t="9247" x="1308100" y="2438400"/>
          <p14:tracePt t="9261" x="1292225" y="2438400"/>
          <p14:tracePt t="9286" x="1282700" y="2438400"/>
          <p14:tracePt t="9300" x="1282700" y="2430463"/>
          <p14:tracePt t="9309" x="1274763" y="2430463"/>
          <p14:tracePt t="9313" x="1257300" y="2413000"/>
          <p14:tracePt t="9339" x="1249363" y="2405063"/>
          <p14:tracePt t="9348" x="1241425" y="2405063"/>
          <p14:tracePt t="9352" x="1231900" y="2387600"/>
          <p14:tracePt t="9365" x="1223963" y="2379663"/>
          <p14:tracePt t="9393" x="1198563" y="2344738"/>
          <p14:tracePt t="9421" x="1147763" y="2311400"/>
          <p14:tracePt t="9432" x="1147763" y="2303463"/>
          <p14:tracePt t="9444" x="1138238" y="2303463"/>
          <p14:tracePt t="9447" x="1122363" y="2286000"/>
          <p14:tracePt t="9486" x="1112838" y="2278063"/>
          <p14:tracePt t="9508" x="1104900" y="2278063"/>
          <p14:tracePt t="9528" x="1096963" y="2268538"/>
          <p14:tracePt t="9593" x="1104900" y="2268538"/>
          <p14:tracePt t="9610" x="1112838" y="2268538"/>
          <p14:tracePt t="9647" x="1112838" y="2286000"/>
          <p14:tracePt t="9653" x="1122363" y="2286000"/>
          <p14:tracePt t="9673" x="1155700" y="2328863"/>
          <p14:tracePt t="9716" x="1173163" y="2344738"/>
          <p14:tracePt t="9753" x="1181100" y="2354263"/>
          <p14:tracePt t="9768" x="1198563" y="2371725"/>
          <p14:tracePt t="9795" x="1216025" y="2397125"/>
          <p14:tracePt t="9834" x="1241425" y="2422525"/>
          <p14:tracePt t="9860" x="1249363" y="2422525"/>
          <p14:tracePt t="9876" x="1266825" y="2438400"/>
          <p14:tracePt t="9890" x="1274763" y="2438400"/>
          <p14:tracePt t="9903" x="1274763" y="2447925"/>
          <p14:tracePt t="9909" x="1282700" y="2447925"/>
          <p14:tracePt t="9915" x="1282700" y="2455863"/>
          <p14:tracePt t="9930" x="1317625" y="2455863"/>
          <p14:tracePt t="9944" x="1325563" y="2455863"/>
          <p14:tracePt t="9969" x="1333500" y="2455863"/>
          <p14:tracePt t="9984" x="1350963" y="2455863"/>
          <p14:tracePt t="10010" x="1360488" y="2455863"/>
          <p14:tracePt t="10021" x="1368425" y="2455863"/>
          <p14:tracePt t="10036" x="1376363" y="2455863"/>
          <p14:tracePt t="10063" x="1385888" y="2455863"/>
          <p14:tracePt t="10074" x="1393825" y="2455863"/>
          <p14:tracePt t="10102" x="1419225" y="2455863"/>
          <p14:tracePt t="10117" x="1427163" y="2455863"/>
          <p14:tracePt t="10128" x="1444625" y="2455863"/>
          <p14:tracePt t="10155" x="1470025" y="2438400"/>
          <p14:tracePt t="10197" x="1495425" y="2430463"/>
          <p14:tracePt t="10224" x="1512888" y="2413000"/>
          <p14:tracePt t="10268" x="1520825" y="2413000"/>
          <p14:tracePt t="10277" x="1530350" y="2413000"/>
          <p14:tracePt t="10306" x="1538288" y="2413000"/>
          <p14:tracePt t="10317" x="1538288" y="2397125"/>
          <p14:tracePt t="19101" x="1546225" y="2397125"/>
          <p14:tracePt t="19117" x="1571625" y="2379663"/>
          <p14:tracePt t="19144" x="1597025" y="2336800"/>
          <p14:tracePt t="19155" x="1622425" y="2293938"/>
          <p14:tracePt t="19169" x="1657350" y="2243138"/>
          <p14:tracePt t="19181" x="1665288" y="2200275"/>
          <p14:tracePt t="19188" x="1674813" y="2200275"/>
          <p14:tracePt t="19197" x="1682750" y="2159000"/>
          <p14:tracePt t="19208" x="1700213" y="2098675"/>
          <p14:tracePt t="19212" x="1708150" y="2098675"/>
          <p14:tracePt t="19222" x="1716088" y="2065338"/>
          <p14:tracePt t="19234" x="1716088" y="2055813"/>
          <p14:tracePt t="19250" x="1716088" y="2039938"/>
          <p14:tracePt t="19262" x="1716088" y="2030413"/>
          <p14:tracePt t="19276" x="1716088" y="2022475"/>
          <p14:tracePt t="19288" x="1716088" y="2014538"/>
          <p14:tracePt t="19315" x="1716088" y="1997075"/>
          <p14:tracePt t="19340" x="1708150" y="1997075"/>
          <p14:tracePt t="19342" x="1700213" y="1997075"/>
          <p14:tracePt t="19368" x="1690688" y="1997075"/>
          <p14:tracePt t="19381" x="1682750" y="1997075"/>
          <p14:tracePt t="19395" x="1674813" y="1997075"/>
          <p14:tracePt t="19411" x="1639888" y="1997075"/>
          <p14:tracePt t="19423" x="1631950" y="1997075"/>
          <p14:tracePt t="19437" x="1606550" y="2014538"/>
          <p14:tracePt t="19450" x="1589088" y="2030413"/>
          <p14:tracePt t="19453" x="1581150" y="2030413"/>
          <p14:tracePt t="19465" x="1571625" y="2039938"/>
          <p14:tracePt t="19475" x="1546225" y="2065338"/>
          <p14:tracePt t="19490" x="1546225" y="2073275"/>
          <p14:tracePt t="19500" x="1538288" y="2073275"/>
          <p14:tracePt t="19502" x="1512888" y="2108200"/>
          <p14:tracePt t="19517" x="1504950" y="2141538"/>
          <p14:tracePt t="19529" x="1504950" y="2149475"/>
          <p14:tracePt t="19544" x="1495425" y="2174875"/>
          <p14:tracePt t="19556" x="1487488" y="2200275"/>
          <p14:tracePt t="19583" x="1477963" y="2235200"/>
          <p14:tracePt t="19611" x="1477963" y="2252663"/>
          <p14:tracePt t="19613" x="1470025" y="2252663"/>
          <p14:tracePt t="19626" x="1470025" y="2260600"/>
          <p14:tracePt t="19639" x="1470025" y="2278063"/>
          <p14:tracePt t="19649" x="1470025" y="2293938"/>
          <p14:tracePt t="19665" x="1470025" y="2303463"/>
          <p14:tracePt t="19680" x="1470025" y="2311400"/>
          <p14:tracePt t="19694" x="1470025" y="2319338"/>
          <p14:tracePt t="19718" x="1470025" y="2328863"/>
          <p14:tracePt t="19734" x="1470025" y="2336800"/>
          <p14:tracePt t="19746" x="1470025" y="2344738"/>
          <p14:tracePt t="19773" x="1470025" y="2354263"/>
          <p14:tracePt t="19785" x="1470025" y="2362200"/>
          <p14:tracePt t="19825" x="1470025" y="2371725"/>
          <p14:tracePt t="19839" x="1470025" y="2379663"/>
          <p14:tracePt t="19854" x="1470025" y="2387600"/>
          <p14:tracePt t="19972" x="1462088" y="2387600"/>
          <p14:tracePt t="19999" x="1452563" y="2387600"/>
          <p14:tracePt t="20052" x="1436688" y="2354263"/>
          <p14:tracePt t="20066" x="1436688" y="2344738"/>
          <p14:tracePt t="20078" x="1427163" y="2328863"/>
          <p14:tracePt t="20093" x="1427163" y="2319338"/>
          <p14:tracePt t="20106" x="1419225" y="2293938"/>
          <p14:tracePt t="20108" x="1411288" y="2293938"/>
          <p14:tracePt t="20133" x="1411288" y="2286000"/>
          <p14:tracePt t="20148" x="1411288" y="2278063"/>
          <p14:tracePt t="20157" x="1401763" y="2278063"/>
          <p14:tracePt t="20160" x="1401763" y="2260600"/>
          <p14:tracePt t="20185" x="1385888" y="2235200"/>
          <p14:tracePt t="20319" x="1385888" y="2227263"/>
          <p14:tracePt t="22742" x="1376363" y="2260600"/>
          <p14:tracePt t="22753" x="1360488" y="2268538"/>
          <p14:tracePt t="22757" x="1350963" y="2268538"/>
          <p14:tracePt t="22769" x="1350963" y="2293938"/>
          <p14:tracePt t="22780" x="1343025" y="2293938"/>
          <p14:tracePt t="22781" x="1333500" y="2303463"/>
          <p14:tracePt t="22796" x="1308100" y="2354263"/>
          <p14:tracePt t="22804" x="1300163" y="2354263"/>
          <p14:tracePt t="22808" x="1282700" y="2397125"/>
          <p14:tracePt t="22823" x="1266825" y="2438400"/>
          <p14:tracePt t="22828" x="1257300" y="2438400"/>
          <p14:tracePt t="22835" x="1241425" y="2463800"/>
          <p14:tracePt t="22849" x="1231900" y="2506663"/>
          <p14:tracePt t="22862" x="1216025" y="2541588"/>
          <p14:tracePt t="22868" x="1206500" y="2541588"/>
          <p14:tracePt t="22877" x="1198563" y="2566988"/>
          <p14:tracePt t="22892" x="1198563" y="2574925"/>
          <p14:tracePt t="22893" x="1189038" y="2574925"/>
          <p14:tracePt t="22904" x="1189038" y="2608263"/>
          <p14:tracePt t="22916" x="1181100" y="2608263"/>
          <p14:tracePt t="22931" x="1181100" y="2617788"/>
          <p14:tracePt t="22944" x="1181100" y="2625725"/>
          <p14:tracePt t="23064" x="1189038" y="2625725"/>
          <p14:tracePt t="23091" x="1206500" y="2625725"/>
          <p14:tracePt t="23118" x="1216025" y="2625725"/>
          <p14:tracePt t="23130" x="1216025" y="2617788"/>
          <p14:tracePt t="23145" x="1241425" y="2608263"/>
          <p14:tracePt t="23172" x="1266825" y="2592388"/>
          <p14:tracePt t="23200" x="1266825" y="2582863"/>
          <p14:tracePt t="23214" x="1292225" y="2566988"/>
          <p14:tracePt t="23227" x="1300163" y="2566988"/>
          <p14:tracePt t="23238" x="1325563" y="2557463"/>
          <p14:tracePt t="23253" x="1333500" y="2557463"/>
          <p14:tracePt t="23267" x="1360488" y="2541588"/>
          <p14:tracePt t="23280" x="1368425" y="2541588"/>
          <p14:tracePt t="23292" x="1393825" y="2524125"/>
          <p14:tracePt t="23307" x="1427163" y="2516188"/>
          <p14:tracePt t="23319" x="1444625" y="2498725"/>
          <p14:tracePt t="23345" x="1470025" y="2489200"/>
          <p14:tracePt t="23361" x="1487488" y="2473325"/>
          <p14:tracePt t="23373" x="1504950" y="2455863"/>
          <p14:tracePt t="23387" x="1512888" y="2447925"/>
          <p14:tracePt t="23399" x="1538288" y="2430463"/>
          <p14:tracePt t="23414" x="1546225" y="2413000"/>
          <p14:tracePt t="23427" x="1563688" y="2387600"/>
          <p14:tracePt t="23442" x="1571625" y="2371725"/>
          <p14:tracePt t="23453" x="1581150" y="2362200"/>
          <p14:tracePt t="23468" x="1597025" y="2328863"/>
          <p14:tracePt t="23481" x="1606550" y="2311400"/>
          <p14:tracePt t="23495" x="1606550" y="2303463"/>
          <p14:tracePt t="23507" x="1606550" y="2286000"/>
          <p14:tracePt t="23522" x="1614488" y="2243138"/>
          <p14:tracePt t="23534" x="1614488" y="2235200"/>
          <p14:tracePt t="23572" x="1614488" y="2227263"/>
          <p14:tracePt t="23584" x="1622425" y="2174875"/>
          <p14:tracePt t="23601" x="1622425" y="2159000"/>
          <p14:tracePt t="23611" x="1622425" y="2149475"/>
          <p14:tracePt t="23626" x="1631950" y="2090738"/>
          <p14:tracePt t="23654" x="1631950" y="2082800"/>
          <p14:tracePt t="23665" x="1631950" y="2065338"/>
          <p14:tracePt t="23680" x="1631950" y="2047875"/>
          <p14:tracePt t="23695" x="1631950" y="2039938"/>
          <p14:tracePt t="23709" x="1631950" y="2022475"/>
          <p14:tracePt t="23719" x="1631950" y="1997075"/>
          <p14:tracePt t="23735" x="1631950" y="1989138"/>
          <p14:tracePt t="23747" x="1631950" y="1979613"/>
          <p14:tracePt t="23761" x="1631950" y="1963738"/>
          <p14:tracePt t="23773" x="1622425" y="1963738"/>
          <p14:tracePt t="23787" x="1614488" y="1954213"/>
          <p14:tracePt t="23789" x="1606550" y="1954213"/>
          <p14:tracePt t="23815" x="1581150" y="1954213"/>
          <p14:tracePt t="23826" x="1571625" y="1954213"/>
          <p14:tracePt t="23836" x="1563688" y="1954213"/>
          <p14:tracePt t="23841" x="1538288" y="1946275"/>
          <p14:tracePt t="23855" x="1520825" y="1946275"/>
          <p14:tracePt t="23869" x="1487488" y="1946275"/>
          <p14:tracePt t="23881" x="1462088" y="1946275"/>
          <p14:tracePt t="23906" x="1444625" y="1946275"/>
          <p14:tracePt t="23909" x="1436688" y="1946275"/>
          <p14:tracePt t="23923" x="1401763" y="1946275"/>
          <p14:tracePt t="23924" x="1393825" y="1946275"/>
          <p14:tracePt t="23935" x="1343025" y="1946275"/>
          <p14:tracePt t="23947" x="1308100" y="1963738"/>
          <p14:tracePt t="23948" x="1300163" y="1963738"/>
          <p14:tracePt t="23962" x="1282700" y="1971675"/>
          <p14:tracePt t="23975" x="1257300" y="1989138"/>
          <p14:tracePt t="23989" x="1249363" y="1997075"/>
          <p14:tracePt t="24000" x="1231900" y="2014538"/>
          <p14:tracePt t="24016" x="1231900" y="2022475"/>
          <p14:tracePt t="24020" x="1223963" y="2022475"/>
          <p14:tracePt t="24028" x="1223963" y="2039938"/>
          <p14:tracePt t="24043" x="1223963" y="2047875"/>
          <p14:tracePt t="24054" x="1223963" y="2065338"/>
          <p14:tracePt t="24070" x="1223963" y="2073275"/>
          <p14:tracePt t="24082" x="1231900" y="2108200"/>
          <p14:tracePt t="24097" x="1231900" y="2116138"/>
          <p14:tracePt t="24109" x="1241425" y="2149475"/>
          <p14:tracePt t="24124" x="1241425" y="2159000"/>
          <p14:tracePt t="24136" x="1249363" y="2200275"/>
          <p14:tracePt t="24151" x="1249363" y="2227263"/>
          <p14:tracePt t="24162" x="1257300" y="2252663"/>
          <p14:tracePt t="24178" x="1257300" y="2286000"/>
          <p14:tracePt t="24180" x="1266825" y="2286000"/>
          <p14:tracePt t="24190" x="1274763" y="2311400"/>
          <p14:tracePt t="24204" x="1292225" y="2336800"/>
          <p14:tracePt t="24216" x="1308100" y="2362200"/>
          <p14:tracePt t="24231" x="1317625" y="2379663"/>
          <p14:tracePt t="24244" x="1333500" y="2397125"/>
          <p14:tracePt t="24259" x="1350963" y="2413000"/>
          <p14:tracePt t="24270" x="1360488" y="2413000"/>
          <p14:tracePt t="24285" x="1368425" y="2413000"/>
          <p14:tracePt t="24298" x="1376363" y="2413000"/>
          <p14:tracePt t="24300" x="1385888" y="2413000"/>
          <p14:tracePt t="24312" x="1393825" y="2413000"/>
          <p14:tracePt t="24324" x="1436688" y="2422525"/>
          <p14:tracePt t="24340" x="1444625" y="2422525"/>
          <p14:tracePt t="24351" x="1462088" y="2422525"/>
          <p14:tracePt t="24366" x="1504950" y="2422525"/>
          <p14:tracePt t="24378" x="1520825" y="2413000"/>
          <p14:tracePt t="24393" x="1530350" y="2413000"/>
          <p14:tracePt t="24406" x="1555750" y="2413000"/>
          <p14:tracePt t="24420" x="1571625" y="2387600"/>
          <p14:tracePt t="24431" x="1597025" y="2371725"/>
          <p14:tracePt t="24447" x="1622425" y="2336800"/>
          <p14:tracePt t="24452" x="1631950" y="2336800"/>
          <p14:tracePt t="24459" x="1649413" y="2319338"/>
          <p14:tracePt t="24474" x="1674813" y="2293938"/>
          <p14:tracePt t="24485" x="1690688" y="2260600"/>
          <p14:tracePt t="24501" x="1716088" y="2235200"/>
          <p14:tracePt t="24527" x="1741488" y="2192338"/>
          <p14:tracePt t="24540" x="1758950" y="2184400"/>
          <p14:tracePt t="24555" x="1766888" y="2159000"/>
          <p14:tracePt t="24582" x="1766888" y="2141538"/>
          <p14:tracePt t="24594" x="1766888" y="2133600"/>
          <p14:tracePt t="24609" x="1766888" y="2098675"/>
          <p14:tracePt t="24636" x="1766888" y="2090738"/>
          <p14:tracePt t="24647" x="1766888" y="2073275"/>
          <p14:tracePt t="24663" x="1766888" y="2065338"/>
          <p14:tracePt t="24675" x="1766888" y="2047875"/>
          <p14:tracePt t="24690" x="1766888" y="2039938"/>
          <p14:tracePt t="24702" x="1766888" y="2022475"/>
          <p14:tracePt t="24729" x="1766888" y="2014538"/>
          <p14:tracePt t="24742" x="1766888" y="1979613"/>
          <p14:tracePt t="24760" x="1766888" y="1971675"/>
          <p14:tracePt t="24775" x="1766888" y="1954213"/>
          <p14:tracePt t="24801" x="1766888" y="1946275"/>
          <p14:tracePt t="24812" x="1758950" y="1946275"/>
          <p14:tracePt t="24813" x="1758950" y="1938338"/>
          <p14:tracePt t="24829" x="1758950" y="1928813"/>
          <p14:tracePt t="24866" x="1758950" y="1920875"/>
          <p14:tracePt t="24920" x="1758950" y="1911350"/>
          <p14:tracePt t="24946" x="1751013" y="1911350"/>
          <p14:tracePt t="25036" x="1741488" y="1911350"/>
          <p14:tracePt t="25053" x="1741488" y="1920875"/>
          <p14:tracePt t="25096" x="1741488" y="1928813"/>
          <p14:tracePt t="25107" x="1741488" y="1938338"/>
          <p14:tracePt t="25121" x="1741488" y="1946275"/>
          <p14:tracePt t="25149" x="1741488" y="1954213"/>
          <p14:tracePt t="25160" x="1741488" y="1963738"/>
          <p14:tracePt t="25187" x="1741488" y="1979613"/>
          <p14:tracePt t="25213" x="1741488" y="1989138"/>
          <p14:tracePt t="25227" x="1741488" y="1997075"/>
          <p14:tracePt t="25240" x="1741488" y="2005013"/>
          <p14:tracePt t="25255" x="1741488" y="2014538"/>
          <p14:tracePt t="25282" x="1741488" y="2022475"/>
          <p14:tracePt t="25293" x="1741488" y="2039938"/>
          <p14:tracePt t="25321" x="1741488" y="2047875"/>
          <p14:tracePt t="25363" x="1741488" y="2055813"/>
          <p14:tracePt t="25375" x="1741488" y="2065338"/>
          <p14:tracePt t="25443" x="1733550" y="2065338"/>
          <p14:tracePt t="25496" x="1716088" y="2090738"/>
          <p14:tracePt t="25532" x="1708150" y="2090738"/>
          <p14:tracePt t="25535" x="1700213" y="2090738"/>
          <p14:tracePt t="25577" x="1690688" y="2090738"/>
          <p14:tracePt t="25589" x="1682750" y="2090738"/>
          <p14:tracePt t="25596" x="1674813" y="2090738"/>
          <p14:tracePt t="25620" x="1665288" y="2090738"/>
          <p14:tracePt t="25643" x="1657350" y="2090738"/>
          <p14:tracePt t="25658" x="1649413" y="2090738"/>
          <p14:tracePt t="25660" x="1639888" y="2090738"/>
          <p14:tracePt t="25712" x="1639888" y="2082800"/>
          <p14:tracePt t="25723" x="1674813" y="2073275"/>
          <p14:tracePt t="25748" x="1690688" y="2055813"/>
          <p14:tracePt t="25762" x="1700213" y="2047875"/>
          <p14:tracePt t="25768" x="1733550" y="2022475"/>
          <p14:tracePt t="25780" x="1766888" y="2005013"/>
          <p14:tracePt t="25793" x="1793875" y="1989138"/>
          <p14:tracePt t="25807" x="1827213" y="1954213"/>
          <p14:tracePt t="25818" x="1870075" y="1920875"/>
          <p14:tracePt t="25833" x="1903413" y="1870075"/>
          <p14:tracePt t="25847" x="1928813" y="1835150"/>
          <p14:tracePt t="25852" x="1938338" y="1835150"/>
          <p14:tracePt t="25861" x="1963738" y="1793875"/>
          <p14:tracePt t="25872" x="2005013" y="1741488"/>
          <p14:tracePt t="25876" x="2014538" y="1741488"/>
          <p14:tracePt t="25889" x="2039938" y="1690688"/>
          <p14:tracePt t="25900" x="2065338" y="1657350"/>
          <p14:tracePt t="25914" x="2090738" y="1597025"/>
          <p14:tracePt t="25926" x="2116138" y="1530350"/>
          <p14:tracePt t="25941" x="2166938" y="1436688"/>
          <p14:tracePt t="25955" x="2184400" y="1360488"/>
          <p14:tracePt t="25968" x="2209800" y="1292225"/>
          <p14:tracePt t="25980" x="2227263" y="1223963"/>
          <p14:tracePt t="25995" x="2227263" y="1198563"/>
          <p14:tracePt t="26008" x="2227263" y="1173163"/>
          <p14:tracePt t="26023" x="2209800" y="1079500"/>
          <p14:tracePt t="26034" x="2192338" y="1044575"/>
          <p14:tracePt t="26044" x="2184400" y="1044575"/>
          <p14:tracePt t="26049" x="2174875" y="1019175"/>
          <p14:tracePt t="26061" x="2149475" y="993775"/>
          <p14:tracePt t="26076" x="2124075" y="977900"/>
          <p14:tracePt t="26089" x="2090738" y="960438"/>
          <p14:tracePt t="26103" x="2073275" y="960438"/>
          <p14:tracePt t="26116" x="2047875" y="960438"/>
          <p14:tracePt t="26117" x="2039938" y="960438"/>
          <p14:tracePt t="26130" x="2005013" y="960438"/>
          <p14:tracePt t="26143" x="1911350" y="960438"/>
          <p14:tracePt t="26155" x="1903413" y="960438"/>
          <p14:tracePt t="26169" x="1776413" y="960438"/>
          <p14:tracePt t="26182" x="1733550" y="960438"/>
          <p14:tracePt t="26196" x="1665288" y="960438"/>
          <p14:tracePt t="26209" x="1419225" y="977900"/>
          <p14:tracePt t="26224" x="1292225" y="1036638"/>
          <p14:tracePt t="26236" x="1173163" y="1096963"/>
          <p14:tracePt t="26250" x="1079500" y="1155700"/>
          <p14:tracePt t="26252" x="1069975" y="1155700"/>
          <p14:tracePt t="26263" x="1019175" y="1198563"/>
          <p14:tracePt t="26277" x="1011238" y="1198563"/>
          <p14:tracePt t="26278" x="960438" y="1231900"/>
          <p14:tracePt t="26291" x="925513" y="1274763"/>
          <p14:tracePt t="26305" x="884238" y="1325563"/>
          <p14:tracePt t="26317" x="858838" y="1376363"/>
          <p14:tracePt t="26325" x="849313" y="1376363"/>
          <p14:tracePt t="26332" x="833438" y="1411288"/>
          <p14:tracePt t="26345" x="833438" y="1427163"/>
          <p14:tracePt t="26359" x="833438" y="1444625"/>
          <p14:tracePt t="26371" x="833438" y="1462088"/>
          <p14:tracePt t="26398" x="833438" y="1477963"/>
          <p14:tracePt t="26413" x="833438" y="1504950"/>
          <p14:tracePt t="26425" x="841375" y="1546225"/>
          <p14:tracePt t="26441" x="849313" y="1597025"/>
          <p14:tracePt t="26445" x="858838" y="1597025"/>
          <p14:tracePt t="26453" x="866775" y="1665288"/>
          <p14:tracePt t="26467" x="892175" y="1766888"/>
          <p14:tracePt t="26468" x="900113" y="1766888"/>
          <p14:tracePt t="26479" x="909638" y="1844675"/>
          <p14:tracePt t="26485" x="917575" y="1844675"/>
          <p14:tracePt t="26494" x="942975" y="1911350"/>
          <p14:tracePt t="26507" x="977900" y="2014538"/>
          <p14:tracePt t="26521" x="1019175" y="2116138"/>
          <p14:tracePt t="26533" x="1062038" y="2209800"/>
          <p14:tracePt t="26548" x="1112838" y="2303463"/>
          <p14:tracePt t="26561" x="1163638" y="2379663"/>
          <p14:tracePt t="26575" x="1189038" y="2422525"/>
          <p14:tracePt t="26580" x="1198563" y="2422525"/>
          <p14:tracePt t="26588" x="1231900" y="2455863"/>
          <p14:tracePt t="26626" x="1257300" y="2481263"/>
          <p14:tracePt t="26636" x="1292225" y="2506663"/>
          <p14:tracePt t="26641" x="1317625" y="2516188"/>
          <p14:tracePt t="26653" x="1333500" y="2516188"/>
          <p14:tracePt t="26667" x="1360488" y="2516188"/>
          <p14:tracePt t="26680" x="1452563" y="2498725"/>
          <p14:tracePt t="26691" x="1520825" y="2473325"/>
          <p14:tracePt t="26707" x="1597025" y="2438400"/>
          <p14:tracePt t="26719" x="1639888" y="2413000"/>
          <p14:tracePt t="26735" x="1700213" y="2371725"/>
          <p14:tracePt t="26746" x="1741488" y="2328863"/>
          <p14:tracePt t="26761" x="1793875" y="2293938"/>
          <p14:tracePt t="26776" x="1819275" y="2252663"/>
          <p14:tracePt t="26789" x="1852613" y="2217738"/>
          <p14:tracePt t="26800" x="1860550" y="2184400"/>
          <p14:tracePt t="26805" x="1870075" y="2184400"/>
          <p14:tracePt t="26815" x="1895475" y="2149475"/>
          <p14:tracePt t="26827" x="1928813" y="2082800"/>
          <p14:tracePt t="26842" x="1946275" y="2022475"/>
          <p14:tracePt t="26854" x="1979613" y="1963738"/>
          <p14:tracePt t="26867" x="1997075" y="1895475"/>
          <p14:tracePt t="26881" x="2005013" y="1852613"/>
          <p14:tracePt t="26896" x="2030413" y="1793875"/>
          <p14:tracePt t="26907" x="2030413" y="1776413"/>
          <p14:tracePt t="26921" x="2039938" y="1708150"/>
          <p14:tracePt t="26935" x="2039938" y="1700213"/>
          <p14:tracePt t="26950" x="2039938" y="1674813"/>
          <p14:tracePt t="26961" x="2039938" y="1657350"/>
          <p14:tracePt t="26975" x="2039938" y="1614488"/>
          <p14:tracePt t="26989" x="2039938" y="1606550"/>
          <p14:tracePt t="27004" x="2030413" y="1581150"/>
          <p14:tracePt t="27004" x="2022475" y="1581150"/>
          <p14:tracePt t="27015" x="2022475" y="1555750"/>
          <p14:tracePt t="27043" x="1997075" y="1520825"/>
          <p14:tracePt t="27057" x="1997075" y="1512888"/>
          <p14:tracePt t="27068" x="1989138" y="1512888"/>
          <p14:tracePt t="27070" x="1979613" y="1495425"/>
          <p14:tracePt t="27099" x="1963738" y="1470025"/>
          <p14:tracePt t="27111" x="1946275" y="1462088"/>
          <p14:tracePt t="27116" x="1938338" y="1462088"/>
          <p14:tracePt t="27122" x="1920875" y="1444625"/>
          <p14:tracePt t="27150" x="1895475" y="1419225"/>
          <p14:tracePt t="27164" x="1878013" y="1411288"/>
          <p14:tracePt t="27176" x="1860550" y="1401763"/>
          <p14:tracePt t="27180" x="1852613" y="1401763"/>
          <p14:tracePt t="27190" x="1844675" y="1385888"/>
          <p14:tracePt t="27204" x="1819275" y="1368425"/>
          <p14:tracePt t="27218" x="1801813" y="1360488"/>
          <p14:tracePt t="27228" x="1793875" y="1360488"/>
          <p14:tracePt t="27229" x="1776413" y="1343025"/>
          <p14:tracePt t="27245" x="1776413" y="1333500"/>
          <p14:tracePt t="27253" x="1766888" y="1333500"/>
          <p14:tracePt t="27257" x="1725613" y="1317625"/>
          <p14:tracePt t="27271" x="1708150" y="1308100"/>
          <p14:tracePt t="27284" x="1674813" y="1292225"/>
          <p14:tracePt t="27299" x="1639888" y="1282700"/>
          <p14:tracePt t="27311" x="1606550" y="1266825"/>
          <p14:tracePt t="27325" x="1555750" y="1241425"/>
          <p14:tracePt t="27338" x="1520825" y="1223963"/>
          <p14:tracePt t="27353" x="1477963" y="1198563"/>
          <p14:tracePt t="27365" x="1462088" y="1198563"/>
          <p14:tracePt t="27380" x="1452563" y="1198563"/>
          <p14:tracePt t="27393" x="1401763" y="1198563"/>
          <p14:tracePt t="27404" x="1368425" y="1223963"/>
          <p14:tracePt t="27420" x="1333500" y="1241425"/>
          <p14:tracePt t="27433" x="1292225" y="1257300"/>
          <p14:tracePt t="27446" x="1257300" y="1274763"/>
          <p14:tracePt t="27458" x="1257300" y="1282700"/>
          <p14:tracePt t="27473" x="1223963" y="1308100"/>
          <p14:tracePt t="27485" x="1198563" y="1325563"/>
          <p14:tracePt t="27500" x="1173163" y="1343025"/>
          <p14:tracePt t="27511" x="1163638" y="1343025"/>
          <p14:tracePt t="27527" x="1138238" y="1368425"/>
          <p14:tracePt t="27539" x="1104900" y="1401763"/>
          <p14:tracePt t="27554" x="1079500" y="1427163"/>
          <p14:tracePt t="27565" x="1062038" y="1462088"/>
          <p14:tracePt t="27580" x="1054100" y="1477963"/>
          <p14:tracePt t="27589" x="1044575" y="1477963"/>
          <p14:tracePt t="27593" x="1044575" y="1504950"/>
          <p14:tracePt t="27619" x="1044575" y="1520825"/>
          <p14:tracePt t="27635" x="1044575" y="1530350"/>
          <p14:tracePt t="27646" x="1044575" y="1555750"/>
          <p14:tracePt t="27661" x="1044575" y="1571625"/>
          <p14:tracePt t="27673" x="1044575" y="1597025"/>
          <p14:tracePt t="27689" x="1044575" y="1614488"/>
          <p14:tracePt t="27703" x="1044575" y="1639888"/>
          <p14:tracePt t="27716" x="1044575" y="1657350"/>
          <p14:tracePt t="27726" x="1044575" y="1682750"/>
          <p14:tracePt t="27751" x="1044575" y="1741488"/>
          <p14:tracePt t="27756" x="1069975" y="1793875"/>
          <p14:tracePt t="27770" x="1087438" y="1844675"/>
          <p14:tracePt t="27783" x="1112838" y="1885950"/>
          <p14:tracePt t="27795" x="1147763" y="1928813"/>
          <p14:tracePt t="27810" x="1189038" y="1989138"/>
          <p14:tracePt t="27822" x="1241425" y="2039938"/>
          <p14:tracePt t="27837" x="1292225" y="2065338"/>
          <p14:tracePt t="27849" x="1317625" y="2090738"/>
          <p14:tracePt t="27864" x="1333500" y="2098675"/>
          <p14:tracePt t="27875" x="1393825" y="2124075"/>
          <p14:tracePt t="27890" x="1436688" y="2133600"/>
          <p14:tracePt t="27904" x="1470025" y="2141538"/>
          <p14:tracePt t="27918" x="1477963" y="2141538"/>
          <p14:tracePt t="27929" x="1520825" y="2141538"/>
          <p14:tracePt t="27933" x="1530350" y="2141538"/>
          <p14:tracePt t="27944" x="1538288" y="2141538"/>
          <p14:tracePt t="27957" x="1571625" y="2133600"/>
          <p14:tracePt t="27972" x="1597025" y="2116138"/>
          <p14:tracePt t="27983" x="1614488" y="2098675"/>
          <p14:tracePt t="27998" x="1657350" y="2073275"/>
          <p14:tracePt t="28011" x="1682750" y="2030413"/>
          <p14:tracePt t="28025" x="1708150" y="1997075"/>
          <p14:tracePt t="28037" x="1725613" y="1963738"/>
          <p14:tracePt t="28044" x="1733550" y="1963738"/>
          <p14:tracePt t="28053" x="1751013" y="1938338"/>
          <p14:tracePt t="28065" x="1766888" y="1903413"/>
          <p14:tracePt t="28079" x="1784350" y="1878013"/>
          <p14:tracePt t="28091" x="1801813" y="1852613"/>
          <p14:tracePt t="28092" x="1809750" y="1852613"/>
          <p14:tracePt t="28105" x="1819275" y="1827213"/>
          <p14:tracePt t="28120" x="1844675" y="1801813"/>
          <p14:tracePt t="28134" x="1852613" y="1784350"/>
          <p14:tracePt t="28145" x="1885950" y="1725613"/>
          <p14:tracePt t="28160" x="1903413" y="1690688"/>
          <p14:tracePt t="28173" x="1920875" y="1665288"/>
          <p14:tracePt t="28188" x="1928813" y="1657350"/>
          <p14:tracePt t="28199" x="1946275" y="1639888"/>
          <p14:tracePt t="28213" x="1963738" y="1614488"/>
          <p14:tracePt t="28228" x="1963738" y="1606550"/>
          <p14:tracePt t="28253" x="1963738" y="1597025"/>
          <p14:tracePt t="28281" x="1963738" y="1589088"/>
          <p14:tracePt t="28466" x="1971675" y="1597025"/>
          <p14:tracePt t="28509" x="1971675" y="1614488"/>
          <p14:tracePt t="28536" x="1971675" y="1631950"/>
          <p14:tracePt t="28548" x="1971675" y="1639888"/>
          <p14:tracePt t="28552" x="1979613" y="1639888"/>
          <p14:tracePt t="28573" x="1979613" y="1649413"/>
          <p14:tracePt t="28588" x="1979613" y="1657350"/>
          <p14:tracePt t="28600" x="1979613" y="1665288"/>
          <p14:tracePt t="28615" x="1979613" y="1674813"/>
          <p14:tracePt t="28628" x="1989138" y="1700213"/>
          <p14:tracePt t="28639" x="1989138" y="1708150"/>
          <p14:tracePt t="28666" x="1989138" y="1716088"/>
          <p14:tracePt t="28681" x="1989138" y="1741488"/>
          <p14:tracePt t="28684" x="1997075" y="1741488"/>
          <p14:tracePt t="28692" x="1997075" y="1766888"/>
          <p14:tracePt t="28708" x="1997075" y="1776413"/>
          <p14:tracePt t="28722" x="2005013" y="1801813"/>
          <p14:tracePt t="28746" x="2005013" y="1809750"/>
          <p14:tracePt t="28763" x="2005013" y="1827213"/>
          <p14:tracePt t="28774" x="2014538" y="1860550"/>
          <p14:tracePt t="28789" x="2014538" y="1870075"/>
          <p14:tracePt t="28800" x="2014538" y="1878013"/>
          <p14:tracePt t="28817" x="2022475" y="1903413"/>
          <p14:tracePt t="28827" x="2022475" y="1911350"/>
          <p14:tracePt t="28842" x="2022475" y="1920875"/>
          <p14:tracePt t="28855" x="2022475" y="1938338"/>
          <p14:tracePt t="28861" x="2030413" y="1938338"/>
          <p14:tracePt t="28869" x="2030413" y="1946275"/>
          <p14:tracePt t="28886" x="2030413" y="1954213"/>
          <p14:tracePt t="28908" x="2039938" y="1979613"/>
          <p14:tracePt t="28935" x="2039938" y="1989138"/>
          <p14:tracePt t="28961" x="2039938" y="1997075"/>
          <p14:tracePt t="29041" x="2039938" y="2005013"/>
          <p14:tracePt t="29323" x="2065338" y="2014538"/>
          <p14:tracePt t="29351" x="2082800" y="2014538"/>
          <p14:tracePt t="29362" x="2108200" y="2014538"/>
          <p14:tracePt t="29376" x="2133600" y="2014538"/>
          <p14:tracePt t="29388" x="2174875" y="2014538"/>
          <p14:tracePt t="29403" x="2227263" y="2014538"/>
          <p14:tracePt t="29417" x="2278063" y="2014538"/>
          <p14:tracePt t="29429" x="2336800" y="2014538"/>
          <p14:tracePt t="29442" x="2397125" y="2014538"/>
          <p14:tracePt t="29457" x="2438400" y="2014538"/>
          <p14:tracePt t="29469" x="2481263" y="2014538"/>
          <p14:tracePt t="29476" x="2489200" y="2014538"/>
          <p14:tracePt t="29483" x="2524125" y="2014538"/>
          <p14:tracePt t="29496" x="2557463" y="2014538"/>
          <p14:tracePt t="29511" x="2633663" y="2005013"/>
          <p14:tracePt t="29523" x="2643188" y="2005013"/>
          <p14:tracePt t="29524" x="2651125" y="2005013"/>
          <p14:tracePt t="29538" x="2668588" y="2005013"/>
          <p14:tracePt t="29549" x="2693988" y="2005013"/>
          <p14:tracePt t="29566" x="2752725" y="2005013"/>
          <p14:tracePt t="29577" x="2762250" y="2005013"/>
          <p14:tracePt t="29591" x="2830513" y="1989138"/>
          <p14:tracePt t="29603" x="2871788" y="1979613"/>
          <p14:tracePt t="29619" x="2889250" y="1979613"/>
          <p14:tracePt t="29630" x="2940050" y="1971675"/>
          <p14:tracePt t="29645" x="2990850" y="1963738"/>
          <p14:tracePt t="29675" x="3000375" y="1963738"/>
          <p14:tracePt t="29685" x="3067050" y="1954213"/>
          <p14:tracePt t="29697" x="3101975" y="1946275"/>
          <p14:tracePt t="29701" x="3109913" y="1946275"/>
          <p14:tracePt t="29702" x="3144838" y="1928813"/>
          <p14:tracePt t="29713" x="3195638" y="1911350"/>
          <p14:tracePt t="29728" x="3228975" y="1895475"/>
          <p14:tracePt t="29740" x="3279775" y="1878013"/>
          <p14:tracePt t="29756" x="3297238" y="1860550"/>
          <p14:tracePt t="29768" x="3330575" y="1835150"/>
          <p14:tracePt t="29784" x="3355975" y="1819275"/>
          <p14:tracePt t="29796" x="3373438" y="1801813"/>
          <p14:tracePt t="29804" x="3382963" y="1801813"/>
          <p14:tracePt t="29809" x="3390900" y="1776413"/>
          <p14:tracePt t="29821" x="3408363" y="1758950"/>
          <p14:tracePt t="29837" x="3408363" y="1751013"/>
          <p14:tracePt t="29848" x="3424238" y="1716088"/>
          <p14:tracePt t="29863" x="3424238" y="1700213"/>
          <p14:tracePt t="29890" x="3449638" y="1657350"/>
          <p14:tracePt t="29917" x="3449638" y="1639888"/>
          <p14:tracePt t="29929" x="3449638" y="1631950"/>
          <p14:tracePt t="29943" x="3449638" y="1622425"/>
          <p14:tracePt t="29956" x="3459163" y="1597025"/>
          <p14:tracePt t="29997" x="3467100" y="1571625"/>
          <p14:tracePt t="30024" x="3467100" y="1563688"/>
          <p14:tracePt t="30035" x="3475038" y="1530350"/>
          <p14:tracePt t="30063" x="3475038" y="1520825"/>
          <p14:tracePt t="30078" x="3475038" y="1512888"/>
          <p14:tracePt t="30089" x="3475038" y="1504950"/>
          <p14:tracePt t="30105" x="3475038" y="1487488"/>
          <p14:tracePt t="30117" x="3475038" y="1444625"/>
          <p14:tracePt t="30124" x="3467100" y="1444625"/>
          <p14:tracePt t="30131" x="3467100" y="1436688"/>
          <p14:tracePt t="30159" x="3467100" y="1393825"/>
          <p14:tracePt t="30164" x="3459163" y="1393825"/>
          <p14:tracePt t="30186" x="3459163" y="1368425"/>
          <p14:tracePt t="30196" x="3449638" y="1368425"/>
          <p14:tracePt t="30197" x="3441700" y="1350963"/>
          <p14:tracePt t="30225" x="3416300" y="1333500"/>
          <p14:tracePt t="30251" x="3398838" y="1308100"/>
          <p14:tracePt t="30266" x="3382963" y="1300163"/>
          <p14:tracePt t="30278" x="3365500" y="1282700"/>
          <p14:tracePt t="30292" x="3355975" y="1282700"/>
          <p14:tracePt t="30305" x="3330575" y="1266825"/>
          <p14:tracePt t="30308" x="3322638" y="1266825"/>
          <p14:tracePt t="30320" x="3305175" y="1257300"/>
          <p14:tracePt t="30332" x="3289300" y="1257300"/>
          <p14:tracePt t="30346" x="3221038" y="1249363"/>
          <p14:tracePt t="30359" x="3186113" y="1231900"/>
          <p14:tracePt t="30374" x="3144838" y="1223963"/>
          <p14:tracePt t="30387" x="3094038" y="1206500"/>
          <p14:tracePt t="30396" x="3084513" y="1206500"/>
          <p14:tracePt t="30401" x="3041650" y="1189038"/>
          <p14:tracePt t="30413" x="2982913" y="1173163"/>
          <p14:tracePt t="30429" x="2932113" y="1147763"/>
          <p14:tracePt t="30442" x="2889250" y="1130300"/>
          <p14:tracePt t="30455" x="2871788" y="1130300"/>
          <p14:tracePt t="30467" x="2813050" y="1130300"/>
          <p14:tracePt t="30483" x="2805113" y="1130300"/>
          <p14:tracePt t="30493" x="2795588" y="1130300"/>
          <p14:tracePt t="30495" x="2778125" y="1130300"/>
          <p14:tracePt t="30509" x="2719388" y="1138238"/>
          <p14:tracePt t="30517" x="2711450" y="1138238"/>
          <p14:tracePt t="30520" x="2693988" y="1138238"/>
          <p14:tracePt t="30536" x="2643188" y="1155700"/>
          <p14:tracePt t="30548" x="2608263" y="1163638"/>
          <p14:tracePt t="30563" x="2574925" y="1181100"/>
          <p14:tracePt t="30574" x="2549525" y="1206500"/>
          <p14:tracePt t="30590" x="2516188" y="1223963"/>
          <p14:tracePt t="30604" x="2481263" y="1257300"/>
          <p14:tracePt t="30617" x="2438400" y="1300163"/>
          <p14:tracePt t="30628" x="2413000" y="1343025"/>
          <p14:tracePt t="30644" x="2379663" y="1385888"/>
          <p14:tracePt t="30656" x="2362200" y="1427163"/>
          <p14:tracePt t="30671" x="2344738" y="1477963"/>
          <p14:tracePt t="30682" x="2336800" y="1530350"/>
          <p14:tracePt t="30692" x="2328863" y="1530350"/>
          <p14:tracePt t="30698" x="2328863" y="1538288"/>
          <p14:tracePt t="30712" x="2328863" y="1597025"/>
          <p14:tracePt t="30725" x="2319338" y="1631950"/>
          <p14:tracePt t="30736" x="2319338" y="1639888"/>
          <p14:tracePt t="30740" x="2311400" y="1639888"/>
          <p14:tracePt t="30753" x="2311400" y="1708150"/>
          <p14:tracePt t="30770" x="2311400" y="1733550"/>
          <p14:tracePt t="30780" x="2311400" y="1776413"/>
          <p14:tracePt t="30781" x="2303463" y="1776413"/>
          <p14:tracePt t="30794" x="2303463" y="1819275"/>
          <p14:tracePt t="30807" x="2303463" y="1878013"/>
          <p14:tracePt t="30817" x="2303463" y="1954213"/>
          <p14:tracePt t="30834" x="2303463" y="2082800"/>
          <p14:tracePt t="30836" x="2311400" y="2082800"/>
          <p14:tracePt t="30844" x="2319338" y="2133600"/>
          <p14:tracePt t="30859" x="2319338" y="2159000"/>
          <p14:tracePt t="30871" x="2336800" y="2243138"/>
          <p14:tracePt t="30886" x="2354263" y="2286000"/>
          <p14:tracePt t="30898" x="2371725" y="2319338"/>
          <p14:tracePt t="30913" x="2387600" y="2344738"/>
          <p14:tracePt t="30925" x="2413000" y="2387600"/>
          <p14:tracePt t="30940" x="2438400" y="2413000"/>
          <p14:tracePt t="30952" x="2473325" y="2438400"/>
          <p14:tracePt t="30967" x="2506663" y="2455863"/>
          <p14:tracePt t="30979" x="2532063" y="2473325"/>
          <p14:tracePt t="30994" x="2566988" y="2481263"/>
          <p14:tracePt t="31005" x="2574925" y="2481263"/>
          <p14:tracePt t="31022" x="2608263" y="2489200"/>
          <p14:tracePt t="31037" x="2633663" y="2498725"/>
          <p14:tracePt t="31049" x="2651125" y="2498725"/>
          <p14:tracePt t="31060" x="2701925" y="2506663"/>
          <p14:tracePt t="31076" x="2719388" y="2506663"/>
          <p14:tracePt t="31089" x="2736850" y="2506663"/>
          <p14:tracePt t="31102" x="2778125" y="2506663"/>
          <p14:tracePt t="31113" x="2820988" y="2506663"/>
          <p14:tracePt t="31128" x="2965450" y="2489200"/>
          <p14:tracePt t="31140" x="3025775" y="2481263"/>
          <p14:tracePt t="31155" x="3076575" y="2455863"/>
          <p14:tracePt t="31156" x="3084513" y="2455863"/>
          <p14:tracePt t="31167" x="3144838" y="2430463"/>
          <p14:tracePt t="31185" x="3203575" y="2397125"/>
          <p14:tracePt t="31194" x="3271838" y="2362200"/>
          <p14:tracePt t="31209" x="3314700" y="2344738"/>
          <p14:tracePt t="31221" x="3348038" y="2311400"/>
          <p14:tracePt t="31236" x="3398838" y="2286000"/>
          <p14:tracePt t="31248" x="3433763" y="2260600"/>
          <p14:tracePt t="31263" x="3467100" y="2227263"/>
          <p14:tracePt t="31274" x="3509963" y="2209800"/>
          <p14:tracePt t="31290" x="3543300" y="2184400"/>
          <p14:tracePt t="31302" x="3568700" y="2166938"/>
          <p14:tracePt t="31317" x="3594100" y="2141538"/>
          <p14:tracePt t="31329" x="3619500" y="2108200"/>
          <p14:tracePt t="31344" x="3646488" y="2073275"/>
          <p14:tracePt t="31356" x="3671888" y="2030413"/>
          <p14:tracePt t="31371" x="3679825" y="1997075"/>
          <p14:tracePt t="31384" x="3687763" y="1979613"/>
          <p14:tracePt t="31388" x="3697288" y="1979613"/>
          <p14:tracePt t="31398" x="3697288" y="1954213"/>
          <p14:tracePt t="31404" x="3705225" y="1954213"/>
          <p14:tracePt t="31410" x="3722688" y="1920875"/>
          <p14:tracePt t="31425" x="3722688" y="1903413"/>
          <p14:tracePt t="31436" x="3722688" y="1885950"/>
          <p14:tracePt t="31452" x="3722688" y="1860550"/>
          <p14:tracePt t="31464" x="3722688" y="1809750"/>
          <p14:tracePt t="31479" x="3722688" y="1801813"/>
          <p14:tracePt t="31490" x="3722688" y="1758950"/>
          <p14:tracePt t="31506" x="3722688" y="1751013"/>
          <p14:tracePt t="31518" x="3722688" y="1733550"/>
          <p14:tracePt t="31533" x="3722688" y="1708150"/>
          <p14:tracePt t="31544" x="3722688" y="1649413"/>
          <p14:tracePt t="31561" x="3722688" y="1639888"/>
          <p14:tracePt t="31565" x="3713163" y="1639888"/>
          <p14:tracePt t="31572" x="3705225" y="1589088"/>
          <p14:tracePt t="31585" x="3697288" y="1563688"/>
          <p14:tracePt t="31599" x="3687763" y="1530350"/>
          <p14:tracePt t="31614" x="3671888" y="1504950"/>
          <p14:tracePt t="31626" x="3646488" y="1470025"/>
          <p14:tracePt t="31629" x="3636963" y="1470025"/>
          <p14:tracePt t="31640" x="3629025" y="1452563"/>
          <p14:tracePt t="31652" x="3603625" y="1419225"/>
          <p14:tracePt t="31667" x="3594100" y="1393825"/>
          <p14:tracePt t="31669" x="3586163" y="1393825"/>
          <p14:tracePt t="31679" x="3586163" y="1385888"/>
          <p14:tracePt t="31694" x="3560763" y="1368425"/>
          <p14:tracePt t="31705" x="3543300" y="1343025"/>
          <p14:tracePt t="31733" x="3517900" y="1317625"/>
          <p14:tracePt t="31759" x="3509963" y="1308100"/>
          <p14:tracePt t="32212" x="3517900" y="1308100"/>
          <p14:tracePt t="32333" x="3517900" y="1317625"/>
          <p14:tracePt t="32340" x="3527425" y="1317625"/>
          <p14:tracePt t="32386" x="3527425" y="1325563"/>
          <p14:tracePt t="32414" x="3535363" y="1325563"/>
          <p14:tracePt t="32558" x="3535363" y="1333500"/>
          <p14:tracePt t="32611" x="3535363" y="1343025"/>
          <p14:tracePt t="32722" x="3535363" y="1350963"/>
          <p14:tracePt t="33358" x="3535363" y="1360488"/>
          <p14:tracePt t="33385" x="3535363" y="1368425"/>
          <p14:tracePt t="33396" x="3543300" y="1385888"/>
          <p14:tracePt t="33411" x="3560763" y="1411288"/>
          <p14:tracePt t="33424" x="3560763" y="1419225"/>
          <p14:tracePt t="33438" x="3586163" y="1452563"/>
          <p14:tracePt t="33444" x="3594100" y="1452563"/>
          <p14:tracePt t="33450" x="3619500" y="1487488"/>
          <p14:tracePt t="33465" x="3636963" y="1520825"/>
          <p14:tracePt t="33477" x="3662363" y="1555750"/>
          <p14:tracePt t="33491" x="3679825" y="1581150"/>
          <p14:tracePt t="33492" x="3687763" y="1581150"/>
          <p14:tracePt t="33504" x="3705225" y="1614488"/>
          <p14:tracePt t="33518" x="3730625" y="1631950"/>
          <p14:tracePt t="33532" x="3756025" y="1657350"/>
          <p14:tracePt t="33547" x="3781425" y="1700213"/>
          <p14:tracePt t="33558" x="3824288" y="1725613"/>
          <p14:tracePt t="33573" x="3841750" y="1741488"/>
          <p14:tracePt t="33587" x="3875088" y="1766888"/>
          <p14:tracePt t="33599" x="3883025" y="1776413"/>
          <p14:tracePt t="33612" x="3908425" y="1801813"/>
          <p14:tracePt t="33627" x="3935413" y="1809750"/>
          <p14:tracePt t="33639" x="3960813" y="1819275"/>
          <p14:tracePt t="33653" x="3976688" y="1827213"/>
          <p14:tracePt t="33666" x="3994150" y="1835150"/>
          <p14:tracePt t="33668" x="4002088" y="1835150"/>
          <p14:tracePt t="33681" x="4011613" y="1835150"/>
          <p14:tracePt t="33693" x="4037013" y="1844675"/>
          <p14:tracePt t="33700" x="4044950" y="1844675"/>
          <p14:tracePt t="33708" x="4052888" y="1844675"/>
          <p14:tracePt t="33721" x="4079875" y="1852613"/>
          <p14:tracePt t="33740" x="4087813" y="1852613"/>
          <p14:tracePt t="33748" x="4113213" y="1860550"/>
          <p14:tracePt t="33765" x="4121150" y="1860550"/>
          <p14:tracePt t="33773" x="4138613" y="1860550"/>
          <p14:tracePt t="33788" x="4146550" y="1860550"/>
          <p14:tracePt t="33801" x="4156075" y="1860550"/>
          <p14:tracePt t="33816" x="4181475" y="1870075"/>
          <p14:tracePt t="33829" x="4189413" y="1870075"/>
          <p14:tracePt t="33843" x="4197350" y="1870075"/>
          <p14:tracePt t="33876" x="4206875" y="1870075"/>
          <p14:tracePt t="33900" x="4214813" y="1870075"/>
          <p14:tracePt t="34160" x="4214813" y="1878013"/>
          <p14:tracePt t="34202" x="4214813" y="1885950"/>
          <p14:tracePt t="34228" x="4214813" y="1895475"/>
          <p14:tracePt t="34241" x="4224338" y="1920875"/>
          <p14:tracePt t="34282" x="4224338" y="1928813"/>
          <p14:tracePt t="34295" x="4240213" y="1946275"/>
          <p14:tracePt t="34321" x="4249738" y="1979613"/>
          <p14:tracePt t="34324" x="4257675" y="1979613"/>
          <p14:tracePt t="34336" x="4257675" y="1989138"/>
          <p14:tracePt t="34351" x="4257675" y="1997075"/>
          <p14:tracePt t="34363" x="4257675" y="2005013"/>
          <p14:tracePt t="34375" x="4265613" y="2022475"/>
          <p14:tracePt t="34390" x="4265613" y="2030413"/>
          <p14:tracePt t="34402" x="4275138" y="2047875"/>
          <p14:tracePt t="34429" x="4283075" y="2065338"/>
          <p14:tracePt t="34456" x="4316413" y="2098675"/>
          <p14:tracePt t="34471" x="4325938" y="2108200"/>
          <p14:tracePt t="34483" x="4351338" y="2116138"/>
          <p14:tracePt t="34498" x="4376738" y="2133600"/>
          <p14:tracePt t="34510" x="4394200" y="2149475"/>
          <p14:tracePt t="34525" x="4402138" y="2149475"/>
          <p14:tracePt t="34536" x="4419600" y="2159000"/>
          <p14:tracePt t="34552" x="4427538" y="2159000"/>
          <p14:tracePt t="34578" x="4435475" y="2166938"/>
          <p14:tracePt t="34580" x="4445000" y="2166938"/>
          <p14:tracePt t="34590" x="4460875" y="2174875"/>
          <p14:tracePt t="34617" x="4470400" y="2184400"/>
          <p14:tracePt t="34631" x="4486275" y="2192338"/>
          <p14:tracePt t="34659" x="4513263" y="2200275"/>
          <p14:tracePt t="34686" x="4513263" y="2209800"/>
          <p14:tracePt t="34692" x="4521200" y="2209800"/>
          <p14:tracePt t="34697" x="4538663" y="2227263"/>
          <p14:tracePt t="34724" x="4546600" y="2227263"/>
          <p14:tracePt t="34739" x="4564063" y="2227263"/>
          <p14:tracePt t="34792" x="4564063" y="2235200"/>
          <p14:tracePt t="34804" x="4572000" y="2235200"/>
          <p14:tracePt t="34820" x="4579938" y="2235200"/>
          <p14:tracePt t="34831" x="4579938" y="2243138"/>
          <p14:tracePt t="34847" x="4589463" y="2243138"/>
          <p14:tracePt t="34901" x="4597400" y="2243138"/>
          <p14:tracePt t="35046" x="4579938" y="2227263"/>
          <p14:tracePt t="35060" x="4572000" y="2227263"/>
          <p14:tracePt t="35074" x="4564063" y="2217738"/>
          <p14:tracePt t="35084" x="4554538" y="2217738"/>
          <p14:tracePt t="35156" x="4546600" y="2217738"/>
          <p14:tracePt t="35181" x="4538663" y="2192338"/>
          <p14:tracePt t="35188" x="4529138" y="2192338"/>
          <p14:tracePt t="35235" x="4529138" y="2184400"/>
          <p14:tracePt t="35247" x="4529138" y="2174875"/>
          <p14:tracePt t="35261" x="4529138" y="2166938"/>
          <p14:tracePt t="35288" x="4529138" y="2159000"/>
          <p14:tracePt t="35302" x="4521200" y="2141538"/>
          <p14:tracePt t="35328" x="4495800" y="2124075"/>
          <p14:tracePt t="35340" x="4486275" y="2124075"/>
          <p14:tracePt t="35355" x="4470400" y="2098675"/>
          <p14:tracePt t="35381" x="4445000" y="2090738"/>
          <p14:tracePt t="35388" x="4435475" y="2090738"/>
          <p14:tracePt t="35409" x="4419600" y="2073275"/>
          <p14:tracePt t="35423" x="4402138" y="2065338"/>
          <p14:tracePt t="35428" x="4394200" y="2065338"/>
          <p14:tracePt t="35435" x="4384675" y="2065338"/>
          <p14:tracePt t="35462" x="4376738" y="2065338"/>
          <p14:tracePt t="35468" x="4368800" y="2065338"/>
          <p14:tracePt t="35476" x="4351338" y="2055813"/>
          <p14:tracePt t="35503" x="4341813" y="2055813"/>
          <p14:tracePt t="35517" x="4325938" y="2055813"/>
          <p14:tracePt t="35531" x="4300538" y="2047875"/>
          <p14:tracePt t="35532" x="4291013" y="2047875"/>
          <p14:tracePt t="35557" x="4283075" y="2047875"/>
          <p14:tracePt t="35571" x="4249738" y="2047875"/>
          <p14:tracePt t="35597" x="4240213" y="2055813"/>
          <p14:tracePt t="35611" x="4214813" y="2065338"/>
          <p14:tracePt t="35639" x="4189413" y="2090738"/>
          <p14:tracePt t="35665" x="4171950" y="2133600"/>
          <p14:tracePt t="35679" x="4171950" y="2141538"/>
          <p14:tracePt t="35693" x="4171950" y="2149475"/>
          <p14:tracePt t="35705" x="4171950" y="2159000"/>
          <p14:tracePt t="35720" x="4171950" y="2174875"/>
          <p14:tracePt t="35733" x="4171950" y="2192338"/>
          <p14:tracePt t="35764" x="4171950" y="2217738"/>
          <p14:tracePt t="35773" x="4171950" y="2235200"/>
          <p14:tracePt t="35788" x="4171950" y="2252663"/>
          <p14:tracePt t="35800" x="4181475" y="2278063"/>
          <p14:tracePt t="35814" x="4181475" y="2286000"/>
          <p14:tracePt t="35842" x="4181475" y="2303463"/>
          <p14:tracePt t="35856" x="4189413" y="2319338"/>
          <p14:tracePt t="35869" x="4189413" y="2328863"/>
          <p14:tracePt t="35883" x="4189413" y="2336800"/>
          <p14:tracePt t="35896" x="4214813" y="2354263"/>
          <p14:tracePt t="35910" x="4232275" y="2371725"/>
          <p14:tracePt t="35935" x="4265613" y="2405063"/>
          <p14:tracePt t="35956" x="4275138" y="2405063"/>
          <p14:tracePt t="35962" x="4291013" y="2413000"/>
          <p14:tracePt t="35988" x="4333875" y="2430463"/>
          <p14:tracePt t="36016" x="4359275" y="2447925"/>
          <p14:tracePt t="36020" x="4368800" y="2447925"/>
          <p14:tracePt t="36042" x="4410075" y="2455863"/>
          <p14:tracePt t="36058" x="4419600" y="2455863"/>
          <p14:tracePt t="36072" x="4445000" y="2455863"/>
          <p14:tracePt t="36084" x="4460875" y="2455863"/>
          <p14:tracePt t="36096" x="4495800" y="2463800"/>
          <p14:tracePt t="36116" x="4503738" y="2463800"/>
          <p14:tracePt t="36123" x="4513263" y="2463800"/>
          <p14:tracePt t="36137" x="4521200" y="2463800"/>
          <p14:tracePt t="36140" x="4529138" y="2463800"/>
          <p14:tracePt t="36150" x="4589463" y="2463800"/>
          <p14:tracePt t="36165" x="4597400" y="2463800"/>
          <p14:tracePt t="36177" x="4657725" y="2455863"/>
          <p14:tracePt t="36191" x="4691063" y="2447925"/>
          <p14:tracePt t="36204" x="4716463" y="2438400"/>
          <p14:tracePt t="36219" x="4741863" y="2430463"/>
          <p14:tracePt t="36232" x="4767263" y="2422525"/>
          <p14:tracePt t="36246" x="4792663" y="2405063"/>
          <p14:tracePt t="36258" x="4827588" y="2387600"/>
          <p14:tracePt t="36274" x="4852988" y="2379663"/>
          <p14:tracePt t="36285" x="4886325" y="2362200"/>
          <p14:tracePt t="36300" x="4886325" y="2354263"/>
          <p14:tracePt t="36312" x="4919663" y="2328863"/>
          <p14:tracePt t="36317" x="4929188" y="2328863"/>
          <p14:tracePt t="36327" x="4946650" y="2303463"/>
          <p14:tracePt t="36339" x="4954588" y="2303463"/>
          <p14:tracePt t="36340" x="4962525" y="2303463"/>
          <p14:tracePt t="36353" x="5005388" y="2278063"/>
          <p14:tracePt t="36366" x="5022850" y="2252663"/>
          <p14:tracePt t="36381" x="5030788" y="2243138"/>
          <p14:tracePt t="36388" x="5038725" y="2243138"/>
          <p14:tracePt t="36408" x="5064125" y="2209800"/>
          <p14:tracePt t="36435" x="5081588" y="2184400"/>
          <p14:tracePt t="36447" x="5081588" y="2174875"/>
          <p14:tracePt t="36461" x="5091113" y="2149475"/>
          <p14:tracePt t="36489" x="5099050" y="2124075"/>
          <p14:tracePt t="36516" x="5099050" y="2098675"/>
          <p14:tracePt t="36517" x="5106988" y="2098675"/>
          <p14:tracePt t="36527" x="5106988" y="2090738"/>
          <p14:tracePt t="36542" x="5106988" y="2082800"/>
          <p14:tracePt t="36554" x="5106988" y="2065338"/>
          <p14:tracePt t="36569" x="5116513" y="2039938"/>
          <p14:tracePt t="36581" x="5116513" y="2030413"/>
          <p14:tracePt t="36597" x="5116513" y="2022475"/>
          <p14:tracePt t="36608" x="5116513" y="1989138"/>
          <p14:tracePt t="36612" x="5124450" y="1989138"/>
          <p14:tracePt t="36622" x="5124450" y="1979613"/>
          <p14:tracePt t="36634" x="5124450" y="1971675"/>
          <p14:tracePt t="36649" x="5124450" y="1963738"/>
          <p14:tracePt t="36662" x="5124450" y="1946275"/>
          <p14:tracePt t="36676" x="5124450" y="1938338"/>
          <p14:tracePt t="36688" x="5124450" y="1920875"/>
          <p14:tracePt t="36703" x="5124450" y="1903413"/>
          <p14:tracePt t="36717" x="5124450" y="1895475"/>
          <p14:tracePt t="36730" x="5124450" y="1870075"/>
          <p14:tracePt t="36742" x="5116513" y="1819275"/>
          <p14:tracePt t="36757" x="5116513" y="1809750"/>
          <p14:tracePt t="36784" x="5116513" y="1793875"/>
          <p14:tracePt t="36795" x="5106988" y="1766888"/>
          <p14:tracePt t="36811" x="5106988" y="1758950"/>
          <p14:tracePt t="36823" x="5106988" y="1741488"/>
          <p14:tracePt t="36837" x="5106988" y="1733550"/>
          <p14:tracePt t="36849" x="5099050" y="1708150"/>
          <p14:tracePt t="36860" x="5091113" y="1708150"/>
          <p14:tracePt t="36876" x="5091113" y="1700213"/>
          <p14:tracePt t="36892" x="5081588" y="1682750"/>
          <p14:tracePt t="36903" x="5081588" y="1674813"/>
          <p14:tracePt t="36920" x="5081588" y="1649413"/>
          <p14:tracePt t="36945" x="5064125" y="1631950"/>
          <p14:tracePt t="36949" x="5056188" y="1631950"/>
          <p14:tracePt t="36972" x="5038725" y="1606550"/>
          <p14:tracePt t="37011" x="5013325" y="1581150"/>
          <p14:tracePt t="37038" x="5005388" y="1581150"/>
          <p14:tracePt t="37052" x="4987925" y="1581150"/>
          <p14:tracePt t="37079" x="4972050" y="1571625"/>
          <p14:tracePt t="37084" x="4962525" y="1571625"/>
          <p14:tracePt t="37134" x="4954588" y="1571625"/>
          <p14:tracePt t="37148" x="4946650" y="1571625"/>
          <p14:tracePt t="37160" x="4929188" y="1563688"/>
          <p14:tracePt t="37172" x="4919663" y="1563688"/>
          <p14:tracePt t="37197" x="4911725" y="1563688"/>
          <p14:tracePt t="37202" x="4903788" y="1563688"/>
          <p14:tracePt t="37215" x="4894263" y="1546225"/>
          <p14:tracePt t="37220" x="4886325" y="1546225"/>
          <p14:tracePt t="37241" x="4860925" y="1530350"/>
          <p14:tracePt t="37261" x="4852988" y="1530350"/>
          <p14:tracePt t="37268" x="4843463" y="1530350"/>
          <p14:tracePt t="37307" x="4843463" y="1520825"/>
          <p14:tracePt t="37308" x="4835525" y="1520825"/>
          <p14:tracePt t="37348" x="4827588" y="1520825"/>
          <p14:tracePt t="37416" x="4827588" y="1530350"/>
          <p14:tracePt t="37454" x="4827588" y="1538288"/>
          <p14:tracePt t="37469" x="4827588" y="1546225"/>
          <p14:tracePt t="37508" x="4843463" y="1571625"/>
          <p14:tracePt t="37561" x="4843463" y="1589088"/>
          <p14:tracePt t="37629" x="4852988" y="1589088"/>
          <p14:tracePt t="37655" x="4860925" y="1597025"/>
          <p14:tracePt t="37694" x="4878388" y="1606550"/>
          <p14:tracePt t="37762" x="4886325" y="1606550"/>
          <p14:tracePt t="37844" x="4894263" y="1606550"/>
          <p14:tracePt t="37870" x="4903788" y="1606550"/>
          <p14:tracePt t="37909" x="4911725" y="1606550"/>
          <p14:tracePt t="37951" x="4919663" y="1606550"/>
          <p14:tracePt t="37963" x="4929188" y="1606550"/>
          <p14:tracePt t="38020" x="4937125" y="1606550"/>
          <p14:tracePt t="38032" x="4946650" y="1606550"/>
          <p14:tracePt t="38057" x="4954588" y="1606550"/>
          <p14:tracePt t="38125" x="4954588" y="1614488"/>
          <p14:tracePt t="38132" x="4962525" y="1614488"/>
          <p14:tracePt t="38137" x="4972050" y="1614488"/>
          <p14:tracePt t="38207" x="4979988" y="1614488"/>
          <p14:tracePt t="38221" x="4987925" y="1614488"/>
          <p14:tracePt t="38270" x="4997450" y="1622425"/>
          <p14:tracePt t="38356" x="5005388" y="1622425"/>
          <p14:tracePt t="38445" x="5013325" y="1622425"/>
          <p14:tracePt t="38791" x="5013325" y="1631950"/>
          <p14:tracePt t="38818" x="5022850" y="1631950"/>
          <p14:tracePt t="38830" x="5030788" y="1631950"/>
          <p14:tracePt t="40361" x="5030788" y="1639888"/>
          <p14:tracePt t="40397" x="5038725" y="1639888"/>
          <p14:tracePt t="40404" x="5073650" y="1649413"/>
          <p14:tracePt t="40414" x="5081588" y="1649413"/>
          <p14:tracePt t="40429" x="5091113" y="1649413"/>
          <p14:tracePt t="40442" x="5116513" y="1649413"/>
          <p14:tracePt t="40445" x="5124450" y="1649413"/>
          <p14:tracePt t="40456" x="5157788" y="1649413"/>
          <p14:tracePt t="40467" x="5251450" y="1657350"/>
          <p14:tracePt t="40481" x="5276850" y="1657350"/>
          <p14:tracePt t="40495" x="5302250" y="1657350"/>
          <p14:tracePt t="40510" x="5345113" y="1657350"/>
          <p14:tracePt t="40521" x="5464175" y="1665288"/>
          <p14:tracePt t="40536" x="5472113" y="1665288"/>
          <p14:tracePt t="40549" x="5540375" y="1674813"/>
          <p14:tracePt t="40563" x="5557838" y="1674813"/>
          <p14:tracePt t="40576" x="5608638" y="1682750"/>
          <p14:tracePt t="40580" x="5616575" y="1682750"/>
          <p14:tracePt t="40587" x="5641975" y="1690688"/>
          <p14:tracePt t="40603" x="5684838" y="1700213"/>
          <p14:tracePt t="40615" x="5702300" y="1700213"/>
          <p14:tracePt t="40630" x="5770563" y="1708150"/>
          <p14:tracePt t="40642" x="5778500" y="1708150"/>
          <p14:tracePt t="40656" x="5846763" y="1716088"/>
          <p14:tracePt t="40669" x="5864225" y="1716088"/>
          <p14:tracePt t="40683" x="5932488" y="1725613"/>
          <p14:tracePt t="40695" x="5940425" y="1725613"/>
          <p14:tracePt t="40711" x="5999163" y="1741488"/>
          <p14:tracePt t="40723" x="6008688" y="1741488"/>
          <p14:tracePt t="40737" x="6049963" y="1741488"/>
          <p14:tracePt t="40740" x="6059488" y="1741488"/>
          <p14:tracePt t="40749" x="6067425" y="1741488"/>
          <p14:tracePt t="40764" x="6118225" y="1751013"/>
          <p14:tracePt t="40777" x="6127750" y="1751013"/>
          <p14:tracePt t="40790" x="6186488" y="1758950"/>
          <p14:tracePt t="40803" x="6203950" y="1758950"/>
          <p14:tracePt t="40818" x="6246813" y="1766888"/>
          <p14:tracePt t="40845" x="6272213" y="1776413"/>
          <p14:tracePt t="40852" x="6280150" y="1776413"/>
          <p14:tracePt t="40872" x="6305550" y="1784350"/>
          <p14:tracePt t="40884" x="6313488" y="1784350"/>
          <p14:tracePt t="40900" x="6323013" y="1784350"/>
          <p14:tracePt t="40964" x="6330950" y="1784350"/>
          <p14:tracePt t="41352" x="6330950" y="1793875"/>
          <p14:tracePt t="41379" x="6330950" y="1801813"/>
          <p14:tracePt t="41406" x="6338888" y="1801813"/>
          <p14:tracePt t="41418" x="6348413" y="1819275"/>
          <p14:tracePt t="41433" x="6348413" y="1827213"/>
          <p14:tracePt t="41461" x="6365875" y="1844675"/>
          <p14:tracePt t="41487" x="6373813" y="1860550"/>
          <p14:tracePt t="41498" x="6381750" y="1860550"/>
          <p14:tracePt t="41525" x="6391275" y="1860550"/>
          <p14:tracePt t="41540" x="6407150" y="1878013"/>
          <p14:tracePt t="41579" x="6407150" y="1885950"/>
          <p14:tracePt t="41580" x="6416675" y="1885950"/>
          <p14:tracePt t="41593" x="6432550" y="1885950"/>
          <p14:tracePt t="41633" x="6442075" y="1885950"/>
          <p14:tracePt t="41648" x="6450013" y="1885950"/>
          <p14:tracePt t="41674" x="6457950" y="1885950"/>
          <p14:tracePt t="41693" x="6467475" y="1885950"/>
          <p14:tracePt t="41713" x="6492875" y="1885950"/>
          <p14:tracePt t="41728" x="6500813" y="1885950"/>
          <p14:tracePt t="41740" x="6510338" y="1885950"/>
          <p14:tracePt t="41755" x="6551613" y="1885950"/>
          <p14:tracePt t="41767" x="6561138" y="1885950"/>
          <p14:tracePt t="41782" x="6577013" y="1885950"/>
          <p14:tracePt t="41794" x="6619875" y="1878013"/>
          <p14:tracePt t="41821" x="6637338" y="1878013"/>
          <p14:tracePt t="41836" x="6662738" y="1878013"/>
          <p14:tracePt t="41848" x="6680200" y="1878013"/>
          <p14:tracePt t="41863" x="6705600" y="1878013"/>
          <p14:tracePt t="41875" x="6781800" y="1878013"/>
          <p14:tracePt t="41890" x="6789738" y="1878013"/>
          <p14:tracePt t="41919" x="6840538" y="1885950"/>
          <p14:tracePt t="41930" x="6850063" y="1885950"/>
          <p14:tracePt t="41935" x="6908800" y="1895475"/>
          <p14:tracePt t="41945" x="6916738" y="1895475"/>
          <p14:tracePt t="41959" x="6951663" y="1903413"/>
          <p14:tracePt t="41972" x="6959600" y="1903413"/>
          <p14:tracePt t="41987" x="6969125" y="1903413"/>
          <p14:tracePt t="42013" x="7019925" y="1911350"/>
          <p14:tracePt t="42027" x="7035800" y="1911350"/>
          <p14:tracePt t="42041" x="7045325" y="1911350"/>
          <p14:tracePt t="42054" x="7061200" y="1911350"/>
          <p14:tracePt t="42068" x="7070725" y="1911350"/>
          <p14:tracePt t="42081" x="7088188" y="1911350"/>
          <p14:tracePt t="42100" x="7096125" y="1911350"/>
          <p14:tracePt t="42125" x="7104063" y="1911350"/>
          <p14:tracePt t="42140" x="7113588" y="1911350"/>
          <p14:tracePt t="42187" x="7113588" y="1903413"/>
          <p14:tracePt t="42201" x="7113588" y="1895475"/>
          <p14:tracePt t="42215" x="7113588" y="1885950"/>
          <p14:tracePt t="42230" x="7104063" y="1844675"/>
          <p14:tracePt t="42256" x="7096125" y="1809750"/>
          <p14:tracePt t="42269" x="7096125" y="1801813"/>
          <p14:tracePt t="42284" x="7096125" y="1793875"/>
          <p14:tracePt t="42296" x="7088188" y="1784350"/>
          <p14:tracePt t="42308" x="7070725" y="1751013"/>
          <p14:tracePt t="42317" x="7061200" y="1751013"/>
          <p14:tracePt t="42323" x="7061200" y="1741488"/>
          <p14:tracePt t="42335" x="7053263" y="1708150"/>
          <p14:tracePt t="42349" x="7035800" y="1674813"/>
          <p14:tracePt t="42361" x="7010400" y="1649413"/>
          <p14:tracePt t="42364" x="7002463" y="1649413"/>
          <p14:tracePt t="42376" x="6994525" y="1622425"/>
          <p14:tracePt t="42389" x="6977063" y="1589088"/>
          <p14:tracePt t="42403" x="6959600" y="1555750"/>
          <p14:tracePt t="42415" x="6934200" y="1520825"/>
          <p14:tracePt t="42430" x="6900863" y="1470025"/>
          <p14:tracePt t="42436" x="6891338" y="1470025"/>
          <p14:tracePt t="42443" x="6858000" y="1427163"/>
          <p14:tracePt t="42457" x="6832600" y="1385888"/>
          <p14:tracePt t="42469" x="6789738" y="1325563"/>
          <p14:tracePt t="42484" x="6738938" y="1282700"/>
          <p14:tracePt t="42496" x="6696075" y="1231900"/>
          <p14:tracePt t="42511" x="6645275" y="1206500"/>
          <p14:tracePt t="42524" x="6594475" y="1173163"/>
          <p14:tracePt t="42538" x="6551613" y="1147763"/>
          <p14:tracePt t="42550" x="6457950" y="1096963"/>
          <p14:tracePt t="42565" x="6365875" y="1054100"/>
          <p14:tracePt t="42576" x="6280150" y="993775"/>
          <p14:tracePt t="42592" x="6203950" y="968375"/>
          <p14:tracePt t="42604" x="6127750" y="952500"/>
          <p14:tracePt t="42619" x="6102350" y="952500"/>
          <p14:tracePt t="42630" x="6016625" y="960438"/>
          <p14:tracePt t="42646" x="5940425" y="968375"/>
          <p14:tracePt t="42658" x="5846763" y="960438"/>
          <p14:tracePt t="42673" x="5727700" y="952500"/>
          <p14:tracePt t="42684" x="5694363" y="952500"/>
          <p14:tracePt t="42700" x="5641975" y="952500"/>
          <p14:tracePt t="42700" x="5634038" y="952500"/>
          <p14:tracePt t="42712" x="5608638" y="952500"/>
          <p14:tracePt t="42725" x="5600700" y="952500"/>
          <p14:tracePt t="42726" x="5514975" y="960438"/>
          <p14:tracePt t="42738" x="5489575" y="985838"/>
          <p14:tracePt t="42748" x="5481638" y="985838"/>
          <p14:tracePt t="42754" x="5456238" y="1011238"/>
          <p14:tracePt t="42765" x="5438775" y="1028700"/>
          <p14:tracePt t="42773" x="5430838" y="1028700"/>
          <p14:tracePt t="42780" x="5405438" y="1054100"/>
          <p14:tracePt t="42791" x="5395913" y="1069975"/>
          <p14:tracePt t="42807" x="5370513" y="1087438"/>
          <p14:tracePt t="42828" x="5362575" y="1087438"/>
          <p14:tracePt t="42833" x="5345113" y="1104900"/>
          <p14:tracePt t="42860" x="5337175" y="1122363"/>
          <p14:tracePt t="42868" x="5327650" y="1122363"/>
          <p14:tracePt t="42889" x="5327650" y="1130300"/>
          <p14:tracePt t="43114" x="5337175" y="1138238"/>
          <p14:tracePt t="43117" x="5345113" y="1138238"/>
          <p14:tracePt t="45589" x="5345113" y="1147763"/>
          <p14:tracePt t="45615" x="5362575" y="1173163"/>
          <p14:tracePt t="45636" x="5370513" y="1173163"/>
          <p14:tracePt t="45642" x="5387975" y="1189038"/>
          <p14:tracePt t="45668" x="5430838" y="1241425"/>
          <p14:tracePt t="45685" x="5446713" y="1257300"/>
          <p14:tracePt t="45695" x="5464175" y="1274763"/>
          <p14:tracePt t="45710" x="5472113" y="1300163"/>
          <p14:tracePt t="45716" x="5481638" y="1300163"/>
          <p14:tracePt t="45722" x="5489575" y="1308100"/>
          <p14:tracePt t="45738" x="5507038" y="1333500"/>
          <p14:tracePt t="45749" x="5524500" y="1350963"/>
          <p14:tracePt t="45763" x="5524500" y="1360488"/>
          <p14:tracePt t="45775" x="5532438" y="1393825"/>
          <p14:tracePt t="45802" x="5557838" y="1419225"/>
          <p14:tracePt t="45804" x="5565775" y="1419225"/>
          <p14:tracePt t="45817" x="5575300" y="1427163"/>
          <p14:tracePt t="45829" x="5591175" y="1452563"/>
          <p14:tracePt t="45845" x="5616575" y="1470025"/>
          <p14:tracePt t="45857" x="5634038" y="1487488"/>
          <p14:tracePt t="45872" x="5659438" y="1504950"/>
          <p14:tracePt t="45888" x="5668963" y="1520825"/>
          <p14:tracePt t="45898" x="5676900" y="1530350"/>
          <p14:tracePt t="45900" x="5684838" y="1530350"/>
          <p14:tracePt t="45916" x="5694363" y="1530350"/>
          <p14:tracePt t="45925" x="5710238" y="1538288"/>
          <p14:tracePt t="45937" x="5719763" y="1538288"/>
          <p14:tracePt t="45952" x="5735638" y="1546225"/>
          <p14:tracePt t="45964" x="5745163" y="1546225"/>
          <p14:tracePt t="45979" x="5770563" y="1555750"/>
          <p14:tracePt t="46006" x="5778500" y="1555750"/>
          <p14:tracePt t="46018" x="5788025" y="1555750"/>
          <p14:tracePt t="46034" x="5803900" y="1563688"/>
          <p14:tracePt t="46060" x="5813425" y="1563688"/>
          <p14:tracePt t="46074" x="5821363" y="1563688"/>
          <p14:tracePt t="46099" x="5829300" y="1563688"/>
          <p14:tracePt t="46126" x="5838825" y="1563688"/>
          <p14:tracePt t="46152" x="5846763" y="1563688"/>
          <p14:tracePt t="46167" x="5854700" y="1563688"/>
          <p14:tracePt t="46179" x="5864225" y="1563688"/>
          <p14:tracePt t="46194" x="5880100" y="1563688"/>
          <p14:tracePt t="46206" x="5905500" y="1563688"/>
          <p14:tracePt t="46221" x="5915025" y="1563688"/>
          <p14:tracePt t="46248" x="5922963" y="1563688"/>
          <p14:tracePt t="46260" x="5940425" y="1563688"/>
          <p14:tracePt t="46275" x="5973763" y="1555750"/>
          <p14:tracePt t="46302" x="5991225" y="1546225"/>
          <p14:tracePt t="46308" x="5999163" y="1546225"/>
          <p14:tracePt t="46332" x="6008688" y="1546225"/>
          <p14:tracePt t="46343" x="6016625" y="1538288"/>
          <p14:tracePt t="46348" x="6024563" y="1538288"/>
          <p14:tracePt t="46356" x="6034088" y="1538288"/>
          <p14:tracePt t="46367" x="6049963" y="1530350"/>
          <p14:tracePt t="46383" x="6059488" y="1530350"/>
          <p14:tracePt t="46395" x="6076950" y="1530350"/>
          <p14:tracePt t="46412" x="6084888" y="1530350"/>
          <p14:tracePt t="46422" x="6102350" y="1520825"/>
          <p14:tracePt t="46449" x="6110288" y="1520825"/>
          <p14:tracePt t="46464" x="6135688" y="1512888"/>
          <p14:tracePt t="46503" x="6143625" y="1512888"/>
          <p14:tracePt t="46517" x="6161088" y="1504950"/>
          <p14:tracePt t="46544" x="6161088" y="1495425"/>
          <p14:tracePt t="46556" x="6186488" y="1487488"/>
          <p14:tracePt t="46583" x="6203950" y="1470025"/>
          <p14:tracePt t="46624" x="6211888" y="1462088"/>
          <p14:tracePt t="46636" x="6221413" y="1462088"/>
          <p14:tracePt t="46651" x="6229350" y="1462088"/>
          <p14:tracePt t="46705" x="6254750" y="1436688"/>
          <p14:tracePt t="46758" x="6262688" y="1419225"/>
          <p14:tracePt t="46764" x="6272213" y="1419225"/>
          <p14:tracePt t="46893" x="6272213" y="1411288"/>
          <p14:tracePt t="47451" x="6272213" y="1419225"/>
          <p14:tracePt t="47466" x="6272213" y="1427163"/>
          <p14:tracePt t="47489" x="6272213" y="1436688"/>
          <p14:tracePt t="47516" x="6262688" y="1452563"/>
          <p14:tracePt t="47542" x="6254750" y="1470025"/>
          <p14:tracePt t="47595" x="6254750" y="1477963"/>
          <p14:tracePt t="47597" x="6246813" y="1477963"/>
          <p14:tracePt t="47623" x="6237288" y="1495425"/>
          <p14:tracePt t="47649" x="6237288" y="1504950"/>
          <p14:tracePt t="47677" x="6237288" y="1512888"/>
          <p14:tracePt t="47692" x="6237288" y="1520825"/>
          <p14:tracePt t="47718" x="6237288" y="1538288"/>
          <p14:tracePt t="47731" x="6237288" y="1555750"/>
          <p14:tracePt t="47745" x="6237288" y="1597025"/>
          <p14:tracePt t="47756" x="6229350" y="1597025"/>
          <p14:tracePt t="47772" x="6229350" y="1614488"/>
          <p14:tracePt t="47785" x="6229350" y="1649413"/>
          <p14:tracePt t="47796" x="6221413" y="1649413"/>
          <p14:tracePt t="47799" x="6221413" y="1665288"/>
          <p14:tracePt t="47811" x="6221413" y="1682750"/>
          <p14:tracePt t="47826" x="6221413" y="1708150"/>
          <p14:tracePt t="47838" x="6221413" y="1733550"/>
          <p14:tracePt t="47853" x="6221413" y="1751013"/>
          <p14:tracePt t="47865" x="6221413" y="1766888"/>
          <p14:tracePt t="47880" x="6229350" y="1793875"/>
          <p14:tracePt t="47907" x="6246813" y="1809750"/>
          <p14:tracePt t="48001" x="6254750" y="1809750"/>
          <p14:tracePt t="48028" x="6262688" y="1809750"/>
          <p14:tracePt t="48069" x="6272213" y="1809750"/>
          <p14:tracePt t="48082" x="6280150" y="1809750"/>
          <p14:tracePt t="48096" x="6288088" y="1809750"/>
          <p14:tracePt t="48120" x="6297613" y="1809750"/>
          <p14:tracePt t="48136" x="6305550" y="1809750"/>
          <p14:tracePt t="48164" x="6313488" y="1809750"/>
          <p14:tracePt t="48174" x="6323013" y="1809750"/>
          <p14:tracePt t="48189" x="6338888" y="1809750"/>
          <p14:tracePt t="48216" x="6348413" y="1809750"/>
          <p14:tracePt t="48244" x="6356350" y="1809750"/>
          <p14:tracePt t="48271" x="6365875" y="1809750"/>
          <p14:tracePt t="48282" x="6373813" y="1809750"/>
          <p14:tracePt t="48296" x="6381750" y="1809750"/>
          <p14:tracePt t="48323" x="6391275" y="1809750"/>
          <p14:tracePt t="48336" x="6399213" y="1809750"/>
          <p14:tracePt t="48347" x="6416675" y="1809750"/>
          <p14:tracePt t="48374" x="6424613" y="1809750"/>
          <p14:tracePt t="48389" x="6432550" y="1819275"/>
          <p14:tracePt t="48401" x="6442075" y="1819275"/>
          <p14:tracePt t="48416" x="6450013" y="1819275"/>
          <p14:tracePt t="48428" x="6457950" y="1819275"/>
          <p14:tracePt t="48454" x="6467475" y="1819275"/>
          <p14:tracePt t="48470" x="6475413" y="1819275"/>
          <p14:tracePt t="48562" x="6483350" y="1819275"/>
          <p14:tracePt t="48900" x="6492875" y="1819275"/>
          <p14:tracePt t="48934" x="6492875" y="1809750"/>
          <p14:tracePt t="49015" x="6500813" y="1801813"/>
          <p14:tracePt t="49361" x="6500813" y="1793875"/>
          <p14:tracePt t="49388" x="6500813" y="1784350"/>
          <p14:tracePt t="49467" x="6500813" y="1776413"/>
          <p14:tracePt t="49494" x="6500813" y="1766888"/>
          <p14:tracePt t="49536" x="6500813" y="1758950"/>
          <p14:tracePt t="49548" x="6492875" y="1751013"/>
          <p14:tracePt t="49602" x="6492875" y="1741488"/>
          <p14:tracePt t="49670" x="6492875" y="1733550"/>
          <p14:tracePt t="50109" x="6483350" y="1716088"/>
          <p14:tracePt t="52077" x="6483350" y="1708150"/>
          <p14:tracePt t="52100" x="6475413" y="1708150"/>
          <p14:tracePt t="52105" x="6475413" y="1700213"/>
          <p14:tracePt t="52119" x="6475413" y="1690688"/>
          <p14:tracePt t="52148" x="6475413" y="1682750"/>
          <p14:tracePt t="52186" x="6475413" y="1674813"/>
          <p14:tracePt t="52227" x="6475413" y="1665288"/>
          <p14:tracePt t="52280" x="6475413" y="1657350"/>
          <p14:tracePt t="52308" x="6475413" y="1649413"/>
          <p14:tracePt t="52520" x="6475413" y="1639888"/>
          <p14:tracePt t="53026" x="6475413" y="1631950"/>
          <p14:tracePt t="54598" x="6475413" y="1639888"/>
          <p14:tracePt t="54609" x="6492875" y="1665288"/>
          <p14:tracePt t="54650" x="6492875" y="1690688"/>
          <p14:tracePt t="54677" x="6500813" y="1690688"/>
          <p14:tracePt t="54689" x="6510338" y="1708150"/>
          <p14:tracePt t="54692" x="6518275" y="1708150"/>
          <p14:tracePt t="54716" x="6526213" y="1725613"/>
          <p14:tracePt t="54758" x="6561138" y="1741488"/>
          <p14:tracePt t="54797" x="6569075" y="1741488"/>
          <p14:tracePt t="54812" x="6569075" y="1751013"/>
          <p14:tracePt t="54826" x="6577013" y="1751013"/>
          <p14:tracePt t="54844" x="6586538" y="1751013"/>
          <p14:tracePt t="54850" x="6586538" y="1758950"/>
          <p14:tracePt t="54865" x="6611938" y="1766888"/>
          <p14:tracePt t="54891" x="6619875" y="1776413"/>
          <p14:tracePt t="54919" x="6627813" y="1784350"/>
          <p14:tracePt t="54946" x="6645275" y="1801813"/>
          <p14:tracePt t="55678" x="6645275" y="1809750"/>
          <p14:tracePt t="55703" x="6645275" y="1827213"/>
          <p14:tracePt t="55718" x="6637338" y="1835150"/>
          <p14:tracePt t="55730" x="6619875" y="1870075"/>
          <p14:tracePt t="55745" x="6619875" y="1878013"/>
          <p14:tracePt t="55756" x="6619875" y="1895475"/>
          <p14:tracePt t="55771" x="6619875" y="1903413"/>
          <p14:tracePt t="55784" x="6619875" y="1920875"/>
          <p14:tracePt t="55798" x="6619875" y="1928813"/>
          <p14:tracePt t="55810" x="6619875" y="1938338"/>
          <p14:tracePt t="55825" x="6619875" y="1946275"/>
          <p14:tracePt t="55852" x="6619875" y="1954213"/>
          <p14:tracePt t="55864" x="6619875" y="1971675"/>
          <p14:tracePt t="55891" x="6645275" y="2005013"/>
          <p14:tracePt t="55917" x="6688138" y="2039938"/>
          <p14:tracePt t="55945" x="6705600" y="2055813"/>
          <p14:tracePt t="55948" x="6713538" y="2055813"/>
          <p14:tracePt t="55959" x="6721475" y="2065338"/>
          <p14:tracePt t="55972" x="6738938" y="2082800"/>
          <p14:tracePt t="55972" x="6746875" y="2082800"/>
          <p14:tracePt t="55987" x="6772275" y="2098675"/>
          <p14:tracePt t="55999" x="6789738" y="2108200"/>
          <p14:tracePt t="56014" x="6815138" y="2124075"/>
          <p14:tracePt t="56020" x="6824663" y="2124075"/>
          <p14:tracePt t="56025" x="6850063" y="2124075"/>
          <p14:tracePt t="56040" x="6883400" y="2141538"/>
          <p14:tracePt t="56045" x="6891338" y="2141538"/>
          <p14:tracePt t="56053" x="6900863" y="2141538"/>
          <p14:tracePt t="56067" x="6959600" y="2149475"/>
          <p14:tracePt t="56079" x="7002463" y="2159000"/>
          <p14:tracePt t="56095" x="7010400" y="2159000"/>
          <p14:tracePt t="56107" x="7045325" y="2166938"/>
          <p14:tracePt t="56122" x="7078663" y="2174875"/>
          <p14:tracePt t="56133" x="7113588" y="2184400"/>
          <p14:tracePt t="56150" x="7121525" y="2184400"/>
          <p14:tracePt t="56156" x="7129463" y="2184400"/>
          <p14:tracePt t="56160" x="7138988" y="2184400"/>
          <p14:tracePt t="56175" x="7164388" y="2184400"/>
          <p14:tracePt t="56187" x="7215188" y="2192338"/>
          <p14:tracePt t="56203" x="7223125" y="2192338"/>
          <p14:tracePt t="56214" x="7232650" y="2192338"/>
          <p14:tracePt t="56229" x="7291388" y="2200275"/>
          <p14:tracePt t="56245" x="7299325" y="2200275"/>
          <p14:tracePt t="56256" x="7308850" y="2200275"/>
          <p14:tracePt t="56268" x="7334250" y="2200275"/>
          <p14:tracePt t="56282" x="7350125" y="2200275"/>
          <p14:tracePt t="56295" x="7410450" y="2200275"/>
          <p14:tracePt t="56316" x="7418388" y="2200275"/>
          <p14:tracePt t="56322" x="7427913" y="2200275"/>
          <p14:tracePt t="56337" x="7469188" y="2192338"/>
          <p14:tracePt t="56348" x="7478713" y="2192338"/>
          <p14:tracePt t="56364" x="7504113" y="2184400"/>
          <p14:tracePt t="56390" x="7546975" y="2174875"/>
          <p14:tracePt t="56417" x="7588250" y="2159000"/>
          <p14:tracePt t="56432" x="7597775" y="2141538"/>
          <p14:tracePt t="56444" x="7623175" y="2124075"/>
          <p14:tracePt t="56471" x="7666038" y="2090738"/>
          <p14:tracePt t="56498" x="7691438" y="2065338"/>
          <p14:tracePt t="56509" x="7707313" y="2047875"/>
          <p14:tracePt t="56524" x="7724775" y="2022475"/>
          <p14:tracePt t="56537" x="7732713" y="2014538"/>
          <p14:tracePt t="56551" x="7758113" y="1989138"/>
          <p14:tracePt t="56563" x="7775575" y="1954213"/>
          <p14:tracePt t="56578" x="7793038" y="1920875"/>
          <p14:tracePt t="56590" x="7810500" y="1878013"/>
          <p14:tracePt t="56617" x="7826375" y="1835150"/>
          <p14:tracePt t="56632" x="7826375" y="1827213"/>
          <p14:tracePt t="56644" x="7835900" y="1801813"/>
          <p14:tracePt t="56659" x="7835900" y="1793875"/>
          <p14:tracePt t="56671" x="7843838" y="1766888"/>
          <p14:tracePt t="56686" x="7843838" y="1758950"/>
          <p14:tracePt t="56713" x="7843838" y="1716088"/>
          <p14:tracePt t="56724" x="7843838" y="1708150"/>
          <p14:tracePt t="56740" x="7843838" y="1674813"/>
          <p14:tracePt t="56752" x="7843838" y="1665288"/>
          <p14:tracePt t="56767" x="7851775" y="1606550"/>
          <p14:tracePt t="56778" x="7851775" y="1597025"/>
          <p14:tracePt t="56795" x="7861300" y="1546225"/>
          <p14:tracePt t="56806" x="7861300" y="1530350"/>
          <p14:tracePt t="56820" x="7861300" y="1512888"/>
          <p14:tracePt t="56832" x="7861300" y="1436688"/>
          <p14:tracePt t="56836" x="7869238" y="1436688"/>
          <p14:tracePt t="56848" x="7869238" y="1411288"/>
          <p14:tracePt t="56860" x="7877175" y="1333500"/>
          <p14:tracePt t="56875" x="7877175" y="1317625"/>
          <p14:tracePt t="56886" x="7886700" y="1206500"/>
          <p14:tracePt t="56901" x="7886700" y="1181100"/>
          <p14:tracePt t="56914" x="7886700" y="1130300"/>
          <p14:tracePt t="56928" x="7886700" y="1069975"/>
          <p14:tracePt t="56940" x="7877175" y="874713"/>
          <p14:tracePt t="56955" x="7877175" y="849313"/>
          <p14:tracePt t="56967" x="7869238" y="781050"/>
          <p14:tracePt t="56982" x="7861300" y="747713"/>
          <p14:tracePt t="56988" x="7851775" y="747713"/>
          <p14:tracePt t="56994" x="7851775" y="739775"/>
          <p14:tracePt t="57009" x="7843838" y="704850"/>
          <p14:tracePt t="57021" x="7835900" y="696913"/>
          <p14:tracePt t="57036" x="7810500" y="679450"/>
          <p14:tracePt t="57060" x="7800975" y="679450"/>
          <p14:tracePt t="57076" x="7793038" y="679450"/>
          <p14:tracePt t="57081" x="7767638" y="671513"/>
          <p14:tracePt t="57097" x="7732713" y="663575"/>
          <p14:tracePt t="57111" x="7681913" y="654050"/>
          <p14:tracePt t="57116" x="7673975" y="654050"/>
          <p14:tracePt t="57125" x="7639050" y="646113"/>
          <p14:tracePt t="57137" x="7631113" y="646113"/>
          <p14:tracePt t="57148" x="7623175" y="646113"/>
          <p14:tracePt t="57152" x="7605713" y="646113"/>
          <p14:tracePt t="57164" x="7580313" y="646113"/>
          <p14:tracePt t="57179" x="7486650" y="646113"/>
          <p14:tracePt t="57188" x="7478713" y="646113"/>
          <p14:tracePt t="57194" x="7435850" y="654050"/>
          <p14:tracePt t="57207" x="7392988" y="663575"/>
          <p14:tracePt t="57218" x="7334250" y="671513"/>
          <p14:tracePt t="57234" x="7273925" y="696913"/>
          <p14:tracePt t="57245" x="7232650" y="714375"/>
          <p14:tracePt t="57261" x="7164388" y="730250"/>
          <p14:tracePt t="57271" x="7121525" y="765175"/>
          <p14:tracePt t="57287" x="7045325" y="781050"/>
          <p14:tracePt t="57299" x="6994525" y="815975"/>
          <p14:tracePt t="57313" x="6943725" y="841375"/>
          <p14:tracePt t="57324" x="6934200" y="841375"/>
          <p14:tracePt t="57326" x="6908800" y="866775"/>
          <p14:tracePt t="57341" x="6891338" y="892175"/>
          <p14:tracePt t="57348" x="6883400" y="892175"/>
          <p14:tracePt t="57353" x="6865938" y="900113"/>
          <p14:tracePt t="57368" x="6850063" y="917575"/>
          <p14:tracePt t="57372" x="6840538" y="917575"/>
          <p14:tracePt t="57380" x="6832600" y="925513"/>
          <p14:tracePt t="57395" x="6815138" y="942975"/>
          <p14:tracePt t="57396" x="6807200" y="942975"/>
          <p14:tracePt t="57407" x="6799263" y="960438"/>
          <p14:tracePt t="57421" x="6789738" y="977900"/>
          <p14:tracePt t="57434" x="6772275" y="985838"/>
          <p14:tracePt t="57449" x="6756400" y="1003300"/>
          <p14:tracePt t="57460" x="6746875" y="1003300"/>
          <p14:tracePt t="57475" x="6738938" y="1028700"/>
          <p14:tracePt t="57477" x="6731000" y="1028700"/>
          <p14:tracePt t="57503" x="6731000" y="1062038"/>
          <p14:tracePt t="57508" x="6721475" y="1062038"/>
          <p14:tracePt t="57517" x="6721475" y="1069975"/>
          <p14:tracePt t="57529" x="6705600" y="1122363"/>
          <p14:tracePt t="57542" x="6688138" y="1155700"/>
          <p14:tracePt t="57557" x="6680200" y="1181100"/>
          <p14:tracePt t="57569" x="6662738" y="1223963"/>
          <p14:tracePt t="57584" x="6654800" y="1249363"/>
          <p14:tracePt t="57596" x="6654800" y="1266825"/>
          <p14:tracePt t="57611" x="6645275" y="1325563"/>
          <p14:tracePt t="57612" x="6637338" y="1325563"/>
          <p14:tracePt t="57637" x="6637338" y="1343025"/>
          <p14:tracePt t="57650" x="6637338" y="1350963"/>
          <p14:tracePt t="57665" x="6637338" y="1376363"/>
          <p14:tracePt t="57678" x="6637338" y="1393825"/>
          <p14:tracePt t="57692" x="6637338" y="1419225"/>
          <p14:tracePt t="57704" x="6645275" y="1487488"/>
          <p14:tracePt t="57720" x="6645275" y="1495425"/>
          <p14:tracePt t="57732" x="6645275" y="1512888"/>
          <p14:tracePt t="57747" x="6645275" y="1571625"/>
          <p14:tracePt t="57756" x="6654800" y="1571625"/>
          <p14:tracePt t="57758" x="6662738" y="1597025"/>
          <p14:tracePt t="57773" x="6680200" y="1631950"/>
          <p14:tracePt t="57786" x="6688138" y="1674813"/>
          <p14:tracePt t="57800" x="6705600" y="1700213"/>
          <p14:tracePt t="57813" x="6721475" y="1741488"/>
          <p14:tracePt t="57828" x="6738938" y="1776413"/>
          <p14:tracePt t="57840" x="6764338" y="1819275"/>
          <p14:tracePt t="57855" x="6789738" y="1852613"/>
          <p14:tracePt t="57866" x="6815138" y="1885950"/>
          <p14:tracePt t="57868" x="6824663" y="1885950"/>
          <p14:tracePt t="57882" x="6840538" y="1903413"/>
          <p14:tracePt t="57894" x="6850063" y="1911350"/>
          <p14:tracePt t="57908" x="6883400" y="1946275"/>
          <p14:tracePt t="57920" x="6891338" y="1963738"/>
          <p14:tracePt t="57947" x="6934200" y="1997075"/>
          <p14:tracePt t="57973" x="6977063" y="2022475"/>
          <p14:tracePt t="57988" x="6994525" y="2030413"/>
          <p14:tracePt t="58003" x="7019925" y="2039938"/>
          <p14:tracePt t="58027" x="7061200" y="2055813"/>
          <p14:tracePt t="58042" x="7070725" y="2055813"/>
          <p14:tracePt t="58054" x="7096125" y="2055813"/>
          <p14:tracePt t="58076" x="7104063" y="2055813"/>
          <p14:tracePt t="58081" x="7129463" y="2055813"/>
          <p14:tracePt t="58096" x="7146925" y="2055813"/>
          <p14:tracePt t="58110" x="7172325" y="2055813"/>
          <p14:tracePt t="58123" x="7258050" y="2055813"/>
          <p14:tracePt t="58134" x="7283450" y="2055813"/>
          <p14:tracePt t="58150" x="7359650" y="2047875"/>
          <p14:tracePt t="58162" x="7385050" y="2047875"/>
          <p14:tracePt t="58178" x="7461250" y="2039938"/>
          <p14:tracePt t="58189" x="7469188" y="2039938"/>
          <p14:tracePt t="58205" x="7512050" y="2030413"/>
          <p14:tracePt t="58216" x="7529513" y="2030413"/>
          <p14:tracePt t="58232" x="7588250" y="2022475"/>
          <p14:tracePt t="58244" x="7623175" y="2014538"/>
          <p14:tracePt t="58258" x="7666038" y="2005013"/>
          <p14:tracePt t="58270" x="7699375" y="1997075"/>
          <p14:tracePt t="58285" x="7707313" y="1997075"/>
          <p14:tracePt t="58296" x="7732713" y="1989138"/>
          <p14:tracePt t="58300" x="7742238" y="1989138"/>
          <p14:tracePt t="58312" x="7750175" y="1989138"/>
          <p14:tracePt t="58324" x="7783513" y="1971675"/>
          <p14:tracePt t="58350" x="7818438" y="1954213"/>
          <p14:tracePt t="58356" x="7826375" y="1954213"/>
          <p14:tracePt t="58372" x="7835900" y="1954213"/>
          <p14:tracePt t="58378" x="7861300" y="1938338"/>
          <p14:tracePt t="58404" x="7869238" y="1928813"/>
          <p14:tracePt t="58420" x="7877175" y="1911350"/>
          <p14:tracePt t="58429" x="7886700" y="1911350"/>
          <p14:tracePt t="58446" x="7894638" y="1903413"/>
          <p14:tracePt t="58501" x="7902575" y="1895475"/>
          <p14:tracePt t="58512" x="7920038" y="1885950"/>
          <p14:tracePt t="58554" x="7920038" y="1870075"/>
          <p14:tracePt t="58556" x="7927975" y="1870075"/>
          <p14:tracePt t="58580" x="7927975" y="1860550"/>
          <p14:tracePt t="58619" x="7927975" y="1852613"/>
          <p14:tracePt t="58646" x="7945438" y="1835150"/>
          <p14:tracePt t="58795" x="7945438" y="1827213"/>
          <p14:tracePt t="58822" x="7945438" y="1819275"/>
          <p14:tracePt t="58834" x="7945438" y="1809750"/>
          <p14:tracePt t="58874" x="7945438" y="1801813"/>
          <p14:tracePt t="58901" x="7945438" y="1793875"/>
          <p14:tracePt t="58955" x="7945438" y="1784350"/>
          <p14:tracePt t="58982" x="7945438" y="1776413"/>
          <p14:tracePt t="59020" x="7945438" y="1766888"/>
          <p14:tracePt t="59046" x="7945438" y="1758950"/>
          <p14:tracePt t="59062" x="7945438" y="1751013"/>
          <p14:tracePt t="59089" x="7945438" y="1741488"/>
          <p14:tracePt t="59101" x="7945438" y="1733550"/>
          <p14:tracePt t="59117" x="7945438" y="1725613"/>
          <p14:tracePt t="59155" x="7945438" y="1716088"/>
          <p14:tracePt t="59171" x="7945438" y="1708150"/>
          <p14:tracePt t="59185" x="7945438" y="1700213"/>
          <p14:tracePt t="59210" x="7945438" y="1690688"/>
          <p14:tracePt t="59227" x="7945438" y="1682750"/>
          <p14:tracePt t="59251" x="7945438" y="1674813"/>
          <p14:tracePt t="59262" x="7945438" y="1665288"/>
          <p14:tracePt t="59289" x="7945438" y="1657350"/>
          <p14:tracePt t="59303" x="7945438" y="1649413"/>
          <p14:tracePt t="59315" x="7945438" y="1639888"/>
          <p14:tracePt t="59342" x="7945438" y="1631950"/>
          <p14:tracePt t="59356" x="7945438" y="1614488"/>
          <p14:tracePt t="59384" x="7945438" y="1606550"/>
          <p14:tracePt t="59396" x="7937500" y="1589088"/>
          <p14:tracePt t="59422" x="7937500" y="1581150"/>
          <p14:tracePt t="59437" x="7920038" y="1563688"/>
          <p14:tracePt t="59444" x="7912100" y="1563688"/>
          <p14:tracePt t="59464" x="7886700" y="1546225"/>
          <p14:tracePt t="59476" x="7877175" y="1546225"/>
          <p14:tracePt t="59491" x="7851775" y="1538288"/>
          <p14:tracePt t="59500" x="7843838" y="1538288"/>
          <p14:tracePt t="59505" x="7818438" y="1530350"/>
          <p14:tracePt t="59518" x="7800975" y="1520825"/>
          <p14:tracePt t="59531" x="7767638" y="1504950"/>
          <p14:tracePt t="59547" x="7742238" y="1495425"/>
          <p14:tracePt t="59565" x="7732713" y="1495425"/>
          <p14:tracePt t="59571" x="7707313" y="1477963"/>
          <p14:tracePt t="59600" x="7681913" y="1477963"/>
          <p14:tracePt t="59605" x="7673975" y="1477963"/>
          <p14:tracePt t="59613" x="7666038" y="1477963"/>
          <p14:tracePt t="59626" x="7631113" y="1462088"/>
          <p14:tracePt t="59653" x="7597775" y="1452563"/>
          <p14:tracePt t="59677" x="7588250" y="1452563"/>
          <p14:tracePt t="59680" x="7537450" y="1444625"/>
          <p14:tracePt t="59693" x="7521575" y="1436688"/>
          <p14:tracePt t="59700" x="7512050" y="1436688"/>
          <p14:tracePt t="59708" x="7469188" y="1427163"/>
          <p14:tracePt t="59720" x="7453313" y="1419225"/>
          <p14:tracePt t="59726" x="7443788" y="1419225"/>
          <p14:tracePt t="59735" x="7435850" y="1419225"/>
          <p14:tracePt t="59747" x="7385050" y="1411288"/>
          <p14:tracePt t="59749" x="7377113" y="1411288"/>
          <p14:tracePt t="59762" x="7350125" y="1411288"/>
          <p14:tracePt t="59788" x="7308850" y="1393825"/>
          <p14:tracePt t="59801" x="7283450" y="1376363"/>
          <p14:tracePt t="59816" x="7258050" y="1350963"/>
          <p14:tracePt t="59843" x="7248525" y="1350963"/>
          <p14:tracePt t="59854" x="7232650" y="1350963"/>
          <p14:tracePt t="59861" x="7223125" y="1350963"/>
          <p14:tracePt t="59870" x="7215188" y="1350963"/>
          <p14:tracePt t="59882" x="7205663" y="1350963"/>
          <p14:tracePt t="59897" x="7164388" y="1350963"/>
          <p14:tracePt t="59908" x="7154863" y="1350963"/>
          <p14:tracePt t="59924" x="7138988" y="1350963"/>
          <p14:tracePt t="59938" x="7129463" y="1350963"/>
          <p14:tracePt t="59950" x="7088188" y="1360488"/>
          <p14:tracePt t="59962" x="7061200" y="1368425"/>
          <p14:tracePt t="59964" x="7053263" y="1368425"/>
          <p14:tracePt t="59990" x="7027863" y="1376363"/>
          <p14:tracePt t="60004" x="7019925" y="1376363"/>
          <p14:tracePt t="60012" x="7010400" y="1376363"/>
          <p14:tracePt t="60016" x="6985000" y="1393825"/>
          <p14:tracePt t="60044" x="6951663" y="1419225"/>
          <p14:tracePt t="60058" x="6934200" y="1427163"/>
          <p14:tracePt t="60070" x="6916738" y="1452563"/>
          <p14:tracePt t="60085" x="6908800" y="1452563"/>
          <p14:tracePt t="60097" x="6883400" y="1487488"/>
          <p14:tracePt t="60109" x="6875463" y="1487488"/>
          <p14:tracePt t="60126" x="6865938" y="1504950"/>
          <p14:tracePt t="60137" x="6858000" y="1520825"/>
          <p14:tracePt t="60152" x="6824663" y="1571625"/>
          <p14:tracePt t="60178" x="6815138" y="1606550"/>
          <p14:tracePt t="60196" x="6807200" y="1606550"/>
          <p14:tracePt t="60205" x="6799263" y="1614488"/>
          <p14:tracePt t="60218" x="6799263" y="1622425"/>
          <p14:tracePt t="60232" x="6781800" y="1649413"/>
          <p14:tracePt t="60260" x="6781800" y="1657350"/>
          <p14:tracePt t="60272" x="6772275" y="1674813"/>
          <p14:tracePt t="60285" x="6764338" y="1674813"/>
          <p14:tracePt t="60300" x="6764338" y="1682750"/>
          <p14:tracePt t="60315" x="6764338" y="1690688"/>
          <p14:tracePt t="60339" x="6764338" y="1700213"/>
          <p14:tracePt t="60354" x="6764338" y="1708150"/>
          <p14:tracePt t="60380" x="6764338" y="1716088"/>
          <p14:tracePt t="60391" x="6764338" y="1725613"/>
          <p14:tracePt t="60407" x="6764338" y="1733550"/>
          <p14:tracePt t="60419" x="6764338" y="1741488"/>
          <p14:tracePt t="60446" x="6764338" y="1751013"/>
          <p14:tracePt t="60461" x="6764338" y="1758950"/>
          <p14:tracePt t="60488" x="6764338" y="1766888"/>
          <p14:tracePt t="60499" x="6764338" y="1776413"/>
          <p14:tracePt t="60515" x="6764338" y="1784350"/>
          <p14:tracePt t="60527" x="6764338" y="1793875"/>
          <p14:tracePt t="60541" x="6764338" y="1801813"/>
          <p14:tracePt t="60554" x="6756400" y="1819275"/>
          <p14:tracePt t="60581" x="6756400" y="1827213"/>
          <p14:tracePt t="60596" x="6756400" y="1835150"/>
          <p14:tracePt t="61899" x="6756400" y="1844675"/>
          <p14:tracePt t="61926" x="6756400" y="1852613"/>
          <p14:tracePt t="61938" x="6738938" y="1860550"/>
          <p14:tracePt t="61941" x="6731000" y="1860550"/>
          <p14:tracePt t="61965" x="6731000" y="1870075"/>
          <p14:tracePt t="61980" x="6680200" y="1895475"/>
          <p14:tracePt t="61991" x="6645275" y="1920875"/>
          <p14:tracePt t="62004" x="6637338" y="1920875"/>
          <p14:tracePt t="62007" x="6602413" y="1928813"/>
          <p14:tracePt t="62019" x="6561138" y="1954213"/>
          <p14:tracePt t="62033" x="6510338" y="1979613"/>
          <p14:tracePt t="62044" x="6500813" y="1979613"/>
          <p14:tracePt t="62046" x="6467475" y="1989138"/>
          <p14:tracePt t="62061" x="6432550" y="2005013"/>
          <p14:tracePt t="62076" x="6373813" y="2030413"/>
          <p14:tracePt t="62077" x="6365875" y="2030413"/>
          <p14:tracePt t="62088" x="6338888" y="2039938"/>
          <p14:tracePt t="62093" x="6330950" y="2039938"/>
          <p14:tracePt t="62103" x="6297613" y="2055813"/>
          <p14:tracePt t="62116" x="6272213" y="2073275"/>
          <p14:tracePt t="62131" x="6221413" y="2098675"/>
          <p14:tracePt t="62142" x="6169025" y="2124075"/>
          <p14:tracePt t="62154" x="6110288" y="2149475"/>
          <p14:tracePt t="62165" x="6102350" y="2149475"/>
          <p14:tracePt t="62169" x="6076950" y="2166938"/>
          <p14:tracePt t="62181" x="6049963" y="2192338"/>
          <p14:tracePt t="62189" x="6042025" y="2192338"/>
          <p14:tracePt t="62195" x="6016625" y="2209800"/>
          <p14:tracePt t="62207" x="5999163" y="2217738"/>
          <p14:tracePt t="62213" x="5991225" y="2217738"/>
          <p14:tracePt t="62223" x="5991225" y="2227263"/>
          <p14:tracePt t="62234" x="5973763" y="2243138"/>
          <p14:tracePt t="62260" x="5965825" y="2243138"/>
          <p14:tracePt t="62286" x="5948363" y="2278063"/>
          <p14:tracePt t="62292" x="5932488" y="2293938"/>
          <p14:tracePt t="62303" x="5915025" y="2311400"/>
          <p14:tracePt t="62318" x="5889625" y="2328863"/>
          <p14:tracePt t="62325" x="5880100" y="2328863"/>
          <p14:tracePt t="62330" x="5846763" y="2354263"/>
          <p14:tracePt t="62345" x="5829300" y="2387600"/>
          <p14:tracePt t="62356" x="5788025" y="2413000"/>
          <p14:tracePt t="62371" x="5745163" y="2438400"/>
          <p14:tracePt t="62384" x="5719763" y="2463800"/>
          <p14:tracePt t="62388" x="5710238" y="2463800"/>
          <p14:tracePt t="62397" x="5694363" y="2489200"/>
          <p14:tracePt t="62410" x="5659438" y="2506663"/>
          <p14:tracePt t="62412" x="5651500" y="2506663"/>
          <p14:tracePt t="62425" x="5626100" y="2524125"/>
          <p14:tracePt t="62438" x="5591175" y="2549525"/>
          <p14:tracePt t="62452" x="5583238" y="2557463"/>
          <p14:tracePt t="62467" x="5540375" y="2582863"/>
          <p14:tracePt t="62481" x="5524500" y="2600325"/>
          <p14:tracePt t="62492" x="5514975" y="2600325"/>
          <p14:tracePt t="62508" x="5507038" y="2608263"/>
          <p14:tracePt t="62549" x="5497513" y="2608263"/>
          <p14:tracePt t="63517" x="5481638" y="2625725"/>
          <p14:tracePt t="63531" x="5472113" y="2625725"/>
          <p14:tracePt t="63544" x="5446713" y="2643188"/>
          <p14:tracePt t="63560" x="5405438" y="2668588"/>
          <p14:tracePt t="63571" x="5311775" y="2711450"/>
          <p14:tracePt t="63585" x="5208588" y="2752725"/>
          <p14:tracePt t="63590" x="5200650" y="2752725"/>
          <p14:tracePt t="63598" x="5116513" y="2805113"/>
          <p14:tracePt t="63613" x="5022850" y="2838450"/>
          <p14:tracePt t="63623" x="4937125" y="2871788"/>
          <p14:tracePt t="63639" x="4852988" y="2906713"/>
          <p14:tracePt t="63649" x="4775200" y="2932113"/>
          <p14:tracePt t="63653" x="4767263" y="2932113"/>
          <p14:tracePt t="63664" x="4683125" y="2957513"/>
          <p14:tracePt t="63677" x="4579938" y="2982913"/>
          <p14:tracePt t="63691" x="4478338" y="3016250"/>
          <p14:tracePt t="63703" x="4376738" y="3041650"/>
          <p14:tracePt t="63718" x="4275138" y="3076575"/>
          <p14:tracePt t="63731" x="4171950" y="3109913"/>
          <p14:tracePt t="63745" x="4070350" y="3152775"/>
          <p14:tracePt t="63757" x="3986213" y="3186113"/>
          <p14:tracePt t="63772" x="3908425" y="3211513"/>
          <p14:tracePt t="63784" x="3849688" y="3228975"/>
          <p14:tracePt t="63788" x="3841750" y="3228975"/>
          <p14:tracePt t="63799" x="3824288" y="3228975"/>
          <p14:tracePt t="63811" x="3816350" y="3228975"/>
          <p14:tracePt t="63826" x="3798888" y="3228975"/>
          <p14:tracePt t="63861" x="3790950" y="3228975"/>
          <p14:tracePt t="63894" x="3824288" y="3211513"/>
          <p14:tracePt t="63906" x="3849688" y="3211513"/>
          <p14:tracePt t="63919" x="3900488" y="3195638"/>
          <p14:tracePt t="63934" x="3960813" y="3170238"/>
          <p14:tracePt t="63949" x="4079875" y="3135313"/>
          <p14:tracePt t="63962" x="4189413" y="3084513"/>
          <p14:tracePt t="63973" x="4341813" y="3033713"/>
          <p14:tracePt t="63990" x="4470400" y="2982913"/>
          <p14:tracePt t="64003" x="4614863" y="2932113"/>
          <p14:tracePt t="64015" x="4749800" y="2881313"/>
          <p14:tracePt t="64026" x="4860925" y="2820988"/>
          <p14:tracePt t="64028" x="4868863" y="2820988"/>
          <p14:tracePt t="64041" x="4962525" y="2787650"/>
          <p14:tracePt t="64053" x="5064125" y="2736850"/>
          <p14:tracePt t="64068" x="5141913" y="2693988"/>
          <p14:tracePt t="64079" x="5192713" y="2676525"/>
          <p14:tracePt t="64095" x="5218113" y="2651125"/>
          <p14:tracePt t="64107" x="5226050" y="2651125"/>
          <p14:tracePt t="64121" x="5235575" y="2643188"/>
          <p14:tracePt t="64149" x="5251450" y="2625725"/>
          <p14:tracePt t="65944" x="5251450" y="2651125"/>
          <p14:tracePt t="65948" x="5243513" y="2651125"/>
          <p14:tracePt t="65959" x="5226050" y="2660650"/>
          <p14:tracePt t="65971" x="5218113" y="2686050"/>
          <p14:tracePt t="65986" x="5200650" y="2727325"/>
          <p14:tracePt t="65996" x="5192713" y="2727325"/>
          <p14:tracePt t="65997" x="5167313" y="2787650"/>
          <p14:tracePt t="66013" x="5141913" y="2855913"/>
          <p14:tracePt t="66021" x="5132388" y="2855913"/>
          <p14:tracePt t="66025" x="5106988" y="2932113"/>
          <p14:tracePt t="66039" x="5081588" y="3033713"/>
          <p14:tracePt t="66052" x="5030788" y="3160713"/>
          <p14:tracePt t="66067" x="4979988" y="3314700"/>
          <p14:tracePt t="66079" x="4954588" y="3408363"/>
          <p14:tracePt t="66094" x="4929188" y="3502025"/>
          <p14:tracePt t="66100" x="4919663" y="3502025"/>
          <p14:tracePt t="66105" x="4903788" y="3586163"/>
          <p14:tracePt t="66121" x="4894263" y="3671888"/>
          <p14:tracePt t="66133" x="4886325" y="3671888"/>
          <p14:tracePt t="66135" x="4886325" y="3705225"/>
          <p14:tracePt t="66148" x="4886325" y="3748088"/>
          <p14:tracePt t="66160" x="4903788" y="3943350"/>
          <p14:tracePt t="66192" x="4919663" y="4044950"/>
          <p14:tracePt t="66204" x="4954588" y="4171950"/>
          <p14:tracePt t="66215" x="5013325" y="4308475"/>
          <p14:tracePt t="66220" x="5106988" y="4460875"/>
          <p14:tracePt t="66231" x="5235575" y="4614863"/>
          <p14:tracePt t="66245" x="5395913" y="4784725"/>
          <p14:tracePt t="66257" x="5557838" y="4929188"/>
          <p14:tracePt t="66270" x="5659438" y="5005388"/>
          <p14:tracePt t="66287" x="5770563" y="5099050"/>
          <p14:tracePt t="66296" x="5854700" y="5175250"/>
          <p14:tracePt t="66300" x="5864225" y="5175250"/>
          <p14:tracePt t="66311" x="5940425" y="5235575"/>
          <p14:tracePt t="66322" x="6049963" y="5294313"/>
          <p14:tracePt t="66339" x="6102350" y="5337175"/>
          <p14:tracePt t="66340" x="6110288" y="5337175"/>
          <p14:tracePt t="66349" x="6169025" y="5370513"/>
          <p14:tracePt t="66364" x="6246813" y="5405438"/>
          <p14:tracePt t="66376" x="6330950" y="5430838"/>
          <p14:tracePt t="66392" x="6391275" y="5446713"/>
          <p14:tracePt t="66403" x="6467475" y="5464175"/>
          <p14:tracePt t="66417" x="6526213" y="5481638"/>
          <p14:tracePt t="66429" x="6577013" y="5489575"/>
          <p14:tracePt t="66444" x="6586538" y="5489575"/>
          <p14:tracePt t="66457" x="6637338" y="5489575"/>
          <p14:tracePt t="66460" x="6645275" y="5489575"/>
          <p14:tracePt t="66472" x="6696075" y="5472113"/>
          <p14:tracePt t="66483" x="6772275" y="5438775"/>
          <p14:tracePt t="66498" x="6832600" y="5405438"/>
          <p14:tracePt t="66508" x="6840538" y="5405438"/>
          <p14:tracePt t="66511" x="6908800" y="5370513"/>
          <p14:tracePt t="66525" x="6977063" y="5327650"/>
          <p14:tracePt t="66538" x="7088188" y="5268913"/>
          <p14:tracePt t="66553" x="7172325" y="5218113"/>
          <p14:tracePt t="66567" x="7291388" y="5149850"/>
          <p14:tracePt t="66580" x="7392988" y="5081588"/>
          <p14:tracePt t="66592" x="7486650" y="5022850"/>
          <p14:tracePt t="66607" x="7546975" y="4979988"/>
          <p14:tracePt t="66620" x="7588250" y="4954588"/>
          <p14:tracePt t="66633" x="7631113" y="4903788"/>
          <p14:tracePt t="66646" x="7656513" y="4878388"/>
          <p14:tracePt t="66661" x="7681913" y="4827588"/>
          <p14:tracePt t="66673" x="7724775" y="4759325"/>
          <p14:tracePt t="66687" x="7742238" y="4699000"/>
          <p14:tracePt t="66700" x="7767638" y="4597400"/>
          <p14:tracePt t="66715" x="7793038" y="4495800"/>
          <p14:tracePt t="66727" x="7800975" y="4402138"/>
          <p14:tracePt t="66742" x="7810500" y="4300538"/>
          <p14:tracePt t="66754" x="7826375" y="4214813"/>
          <p14:tracePt t="66769" x="7826375" y="4181475"/>
          <p14:tracePt t="66781" x="7818438" y="4070350"/>
          <p14:tracePt t="66795" x="7810500" y="3994150"/>
          <p14:tracePt t="66808" x="7810500" y="3986213"/>
          <p14:tracePt t="66823" x="7800975" y="3900488"/>
          <p14:tracePt t="66837" x="7783513" y="3857625"/>
          <p14:tracePt t="66851" x="7742238" y="3806825"/>
          <p14:tracePt t="66862" x="7699375" y="3756025"/>
          <p14:tracePt t="66878" x="7656513" y="3713163"/>
          <p14:tracePt t="66892" x="7588250" y="3662363"/>
          <p14:tracePt t="66905" x="7537450" y="3629025"/>
          <p14:tracePt t="66916" x="7494588" y="3594100"/>
          <p14:tracePt t="66931" x="7453313" y="3560763"/>
          <p14:tracePt t="66943" x="7410450" y="3543300"/>
          <p14:tracePt t="66957" x="7377113" y="3527425"/>
          <p14:tracePt t="66969" x="7342188" y="3517900"/>
          <p14:tracePt t="66985" x="7308850" y="3502025"/>
          <p14:tracePt t="66997" x="7299325" y="3502025"/>
          <p14:tracePt t="67011" x="7273925" y="3492500"/>
          <p14:tracePt t="67020" x="7265988" y="3492500"/>
          <p14:tracePt t="67023" x="7258050" y="3492500"/>
          <p14:tracePt t="67132" x="7248525" y="3492500"/>
          <p14:tracePt t="69222" x="7248525" y="3502025"/>
          <p14:tracePt t="69238" x="7248525" y="3509963"/>
          <p14:tracePt t="69250" x="7248525" y="3517900"/>
          <p14:tracePt t="69278" x="7248525" y="3535363"/>
          <p14:tracePt t="69289" x="7248525" y="3543300"/>
          <p14:tracePt t="69318" x="7248525" y="3560763"/>
          <p14:tracePt t="69332" x="7248525" y="3578225"/>
          <p14:tracePt t="69357" x="7248525" y="3586163"/>
          <p14:tracePt t="69369" x="7248525" y="3603625"/>
          <p14:tracePt t="69411" x="7248525" y="3611563"/>
          <p14:tracePt t="69422" x="7248525" y="3619500"/>
          <p14:tracePt t="69477" x="7248525" y="3629025"/>
          <p14:tracePt t="69493" x="7248525" y="3636963"/>
          <p14:tracePt t="69518" x="7248525" y="3646488"/>
          <p14:tracePt t="69530" x="7248525" y="3654425"/>
          <p14:tracePt t="69544" x="7248525" y="3662363"/>
          <p14:tracePt t="69582" x="7248525" y="3679825"/>
          <p14:tracePt t="69598" x="7248525" y="3687763"/>
          <p14:tracePt t="69636" x="7248525" y="3697288"/>
          <p14:tracePt t="69663" x="7248525" y="3705225"/>
          <p14:tracePt t="69797" x="7248525" y="3713163"/>
          <p14:tracePt t="69824" x="7248525" y="3722688"/>
          <p14:tracePt t="69878" x="7248525" y="3730625"/>
          <p14:tracePt t="69972" x="7248525" y="3738563"/>
          <p14:tracePt t="70025" x="7248525" y="3748088"/>
          <p14:tracePt t="70078" x="7248525" y="3756025"/>
          <p14:tracePt t="70115" x="7248525" y="3763963"/>
          <p14:tracePt t="70132" x="7248525" y="3773488"/>
          <p14:tracePt t="70170" x="7248525" y="3781425"/>
          <p14:tracePt t="70197" x="7248525" y="3790950"/>
          <p14:tracePt t="70223" x="7248525" y="3798888"/>
          <p14:tracePt t="70239" x="7248525" y="3806825"/>
          <p14:tracePt t="70265" x="7248525" y="3816350"/>
          <p14:tracePt t="70277" x="7248525" y="3824288"/>
          <p14:tracePt t="70292" x="7258050" y="3832225"/>
          <p14:tracePt t="70330" x="7258050" y="3841750"/>
          <p14:tracePt t="70346" x="7258050" y="3849688"/>
          <p14:tracePt t="70560" x="7258050" y="3857625"/>
          <p14:tracePt t="70837" x="7258050" y="3867150"/>
          <p14:tracePt t="70863" x="7258050" y="3875088"/>
          <p14:tracePt t="70933" x="7258050" y="3883025"/>
          <p14:tracePt t="70947" x="7258050" y="3892550"/>
          <p14:tracePt t="70972" x="7258050" y="3900488"/>
          <p14:tracePt t="71000" x="7258050" y="3908425"/>
          <p14:tracePt t="71013" x="7258050" y="3917950"/>
          <p14:tracePt t="71053" x="7258050" y="3925888"/>
          <p14:tracePt t="71065" x="7258050" y="3935413"/>
          <p14:tracePt t="71091" x="7258050" y="3943350"/>
          <p14:tracePt t="71119" x="7258050" y="3968750"/>
          <p14:tracePt t="71172" x="7248525" y="3976688"/>
          <p14:tracePt t="71183" x="7248525" y="3986213"/>
          <p14:tracePt t="71211" x="7248525" y="3994150"/>
          <p14:tracePt t="71252" x="7248525" y="4002088"/>
          <p14:tracePt t="71308" x="7248525" y="4011613"/>
          <p14:tracePt t="71374" x="7248525" y="4019550"/>
          <p14:tracePt t="71425" x="7248525" y="4027488"/>
          <p14:tracePt t="71492" x="7240588" y="4027488"/>
          <p14:tracePt t="71611" x="7240588" y="4037013"/>
          <p14:tracePt t="71612" x="7232650" y="4037013"/>
          <p14:tracePt t="71904" x="7232650" y="4027488"/>
          <p14:tracePt t="71918" x="7232650" y="4019550"/>
          <p14:tracePt t="71931" x="7240588" y="4011613"/>
          <p14:tracePt t="71946" x="7240588" y="4002088"/>
          <p14:tracePt t="71973" x="7265988" y="3976688"/>
          <p14:tracePt t="72000" x="7265988" y="3968750"/>
          <p14:tracePt t="72012" x="7283450" y="3951288"/>
          <p14:tracePt t="72039" x="7299325" y="3925888"/>
          <p14:tracePt t="72066" x="7316788" y="3900488"/>
          <p14:tracePt t="72069" x="7324725" y="3900488"/>
          <p14:tracePt t="72092" x="7359650" y="3867150"/>
          <p14:tracePt t="72107" x="7367588" y="3867150"/>
          <p14:tracePt t="72119" x="7392988" y="3849688"/>
          <p14:tracePt t="72161" x="7418388" y="3832225"/>
          <p14:tracePt t="72215" x="7435850" y="3832225"/>
          <p14:tracePt t="72249" x="7443788" y="3832225"/>
          <p14:tracePt t="72260" x="7453313" y="3824288"/>
          <p14:tracePt t="72276" x="7461250" y="3816350"/>
          <p14:tracePt t="72287" x="7478713" y="3806825"/>
          <p14:tracePt t="72302" x="7486650" y="3806825"/>
          <p14:tracePt t="72314" x="7512050" y="3798888"/>
          <p14:tracePt t="72342" x="7521575" y="3798888"/>
          <p14:tracePt t="72357" x="7554913" y="3773488"/>
          <p14:tracePt t="72364" x="7562850" y="3773488"/>
          <p14:tracePt t="72389" x="7572375" y="3773488"/>
          <p14:tracePt t="72395" x="7597775" y="3763963"/>
          <p14:tracePt t="72437" x="7605713" y="3763963"/>
          <p14:tracePt t="72449" x="7613650" y="3763963"/>
          <p14:tracePt t="72475" x="7623175" y="3763963"/>
          <p14:tracePt t="72848" x="7613650" y="3763963"/>
          <p14:tracePt t="72860" x="7605713" y="3763963"/>
          <p14:tracePt t="72902" x="7597775" y="3763963"/>
          <p14:tracePt t="72908" x="7588250" y="3763963"/>
          <p14:tracePt t="72924" x="7580313" y="3763963"/>
          <p14:tracePt t="72956" x="7572375" y="3763963"/>
          <p14:tracePt t="72972" x="7562850" y="3763963"/>
          <p14:tracePt t="72986" x="7554913" y="3763963"/>
          <p14:tracePt t="73010" x="7537450" y="3763963"/>
          <p14:tracePt t="73026" x="7529513" y="3763963"/>
          <p14:tracePt t="73037" x="7504113" y="3763963"/>
          <p14:tracePt t="73060" x="7494588" y="3763963"/>
          <p14:tracePt t="73063" x="7486650" y="3763963"/>
          <p14:tracePt t="73080" x="7478713" y="3763963"/>
          <p14:tracePt t="73116" x="7469188" y="3763963"/>
          <p14:tracePt t="73132" x="7461250" y="3763963"/>
          <p14:tracePt t="73158" x="7453313" y="3763963"/>
          <p14:tracePt t="73170" x="7443788" y="3763963"/>
          <p14:tracePt t="73186" x="7435850" y="3763963"/>
          <p14:tracePt t="73212" x="7427913" y="3763963"/>
          <p14:tracePt t="73224" x="7418388" y="3763963"/>
          <p14:tracePt t="73239" x="7410450" y="3763963"/>
          <p14:tracePt t="73278" x="7402513" y="3763963"/>
          <p14:tracePt t="73306" x="7385050" y="3756025"/>
          <p14:tracePt t="73309" x="7377113" y="3756025"/>
          <p14:tracePt t="73356" x="7367588" y="3756025"/>
          <p14:tracePt t="73362" x="7359650" y="3756025"/>
          <p14:tracePt t="73402" x="7350125" y="3756025"/>
          <p14:tracePt t="73420" x="7342188" y="3756025"/>
          <p14:tracePt t="73481" x="7334250" y="3756025"/>
          <p14:tracePt t="73548" x="7324725" y="3756025"/>
          <p14:tracePt t="73562" x="7316788" y="3756025"/>
          <p14:tracePt t="74067" x="7316788" y="3763963"/>
          <p14:tracePt t="74109" x="7324725" y="3763963"/>
          <p14:tracePt t="74135" x="7324725" y="3773488"/>
          <p14:tracePt t="74334" x="7334250" y="3781425"/>
          <p14:tracePt t="74375" x="7342188" y="3781425"/>
          <p14:tracePt t="74509" x="7350125" y="3781425"/>
          <p14:tracePt t="74627" x="7359650" y="3790950"/>
          <p14:tracePt t="74641" x="7367588" y="3798888"/>
          <p14:tracePt t="74668" x="7377113" y="3798888"/>
          <p14:tracePt t="74681" x="7385050" y="3798888"/>
          <p14:tracePt t="74684" x="7392988" y="3798888"/>
          <p14:tracePt t="74720" x="7402513" y="3798888"/>
          <p14:tracePt t="74735" x="7435850" y="3806825"/>
          <p14:tracePt t="74749" x="7443788" y="3806825"/>
          <p14:tracePt t="74775" x="7461250" y="3824288"/>
          <p14:tracePt t="74780" x="7469188" y="3824288"/>
          <p14:tracePt t="74803" x="7478713" y="3824288"/>
          <p14:tracePt t="74829" x="7486650" y="3824288"/>
          <p14:tracePt t="74842" x="7494588" y="3824288"/>
          <p14:tracePt t="74857" x="7504113" y="3824288"/>
          <p14:tracePt t="74868" x="7512050" y="3824288"/>
          <p14:tracePt t="74883" x="7529513" y="3824288"/>
          <p14:tracePt t="74896" x="7537450" y="3824288"/>
          <p14:tracePt t="74910" x="7562850" y="3832225"/>
          <p14:tracePt t="74916" x="7572375" y="3832225"/>
          <p14:tracePt t="74949" x="7580313" y="3832225"/>
          <p14:tracePt t="74963" x="7597775" y="3841750"/>
          <p14:tracePt t="74965" x="7605713" y="3841750"/>
          <p14:tracePt t="74990" x="7613650" y="3841750"/>
          <p14:tracePt t="75003" x="7623175" y="3841750"/>
          <p14:tracePt t="75017" x="7639050" y="3841750"/>
          <p14:tracePt t="75044" x="7656513" y="3841750"/>
          <p14:tracePt t="75057" x="7666038" y="3841750"/>
          <p14:tracePt t="75071" x="7681913" y="3841750"/>
          <p14:tracePt t="75083" x="7699375" y="3841750"/>
          <p14:tracePt t="75099" x="7707313" y="3841750"/>
          <p14:tracePt t="75113" x="7716838" y="3841750"/>
          <p14:tracePt t="75118" x="7724775" y="3841750"/>
          <p14:tracePt t="75125" x="7758113" y="3841750"/>
          <p14:tracePt t="75140" x="7767638" y="3841750"/>
          <p14:tracePt t="75151" x="7783513" y="3841750"/>
          <p14:tracePt t="75165" x="7793038" y="3841750"/>
          <p14:tracePt t="75180" x="7810500" y="3832225"/>
          <p14:tracePt t="75205" x="7843838" y="3816350"/>
          <p14:tracePt t="75219" x="7851775" y="3816350"/>
          <p14:tracePt t="75234" x="7869238" y="3806825"/>
          <p14:tracePt t="75283" x="7886700" y="3790950"/>
          <p14:tracePt t="75296" x="7912100" y="3763963"/>
          <p14:tracePt t="75322" x="7912100" y="3756025"/>
          <p14:tracePt t="75334" x="7920038" y="3738563"/>
          <p14:tracePt t="75376" x="7920038" y="3730625"/>
          <p14:tracePt t="75389" x="7920038" y="3722688"/>
          <p14:tracePt t="75404" x="7920038" y="3713163"/>
          <p14:tracePt t="75430" x="7920038" y="3705225"/>
          <p14:tracePt t="75442" x="7920038" y="3697288"/>
          <p14:tracePt t="75456" x="7920038" y="3687763"/>
          <p14:tracePt t="75493" x="7912100" y="3687763"/>
          <p14:tracePt t="75495" x="7902575" y="3654425"/>
          <p14:tracePt t="75521" x="7894638" y="3636963"/>
          <p14:tracePt t="75549" x="7869238" y="3603625"/>
          <p14:tracePt t="75556" x="7861300" y="3603625"/>
          <p14:tracePt t="75564" x="7843838" y="3586163"/>
          <p14:tracePt t="75575" x="7835900" y="3578225"/>
          <p14:tracePt t="75581" x="7826375" y="3578225"/>
          <p14:tracePt t="75589" x="7818438" y="3560763"/>
          <p14:tracePt t="75603" x="7810500" y="3560763"/>
          <p14:tracePt t="75618" x="7783513" y="3543300"/>
          <p14:tracePt t="75629" x="7767638" y="3535363"/>
          <p14:tracePt t="75636" x="7758113" y="3535363"/>
          <p14:tracePt t="75645" x="7742238" y="3527425"/>
          <p14:tracePt t="75656" x="7724775" y="3509963"/>
          <p14:tracePt t="75668" x="7716838" y="3509963"/>
          <p14:tracePt t="75684" x="7707313" y="3509963"/>
          <p14:tracePt t="75695" x="7666038" y="3484563"/>
          <p14:tracePt t="75710" x="7639050" y="3475038"/>
          <p14:tracePt t="75722" x="7623175" y="3475038"/>
          <p14:tracePt t="75738" x="7580313" y="3467100"/>
          <p14:tracePt t="75749" x="7562850" y="3467100"/>
          <p14:tracePt t="75764" x="7512050" y="3459163"/>
          <p14:tracePt t="75776" x="7494588" y="3459163"/>
          <p14:tracePt t="75791" x="7461250" y="3459163"/>
          <p14:tracePt t="75802" x="7435850" y="3459163"/>
          <p14:tracePt t="75818" x="7392988" y="3459163"/>
          <p14:tracePt t="75830" x="7265988" y="3459163"/>
          <p14:tracePt t="75845" x="7240588" y="3459163"/>
          <p14:tracePt t="75856" x="7146925" y="3467100"/>
          <p14:tracePt t="75872" x="7104063" y="3475038"/>
          <p14:tracePt t="75884" x="7053263" y="3502025"/>
          <p14:tracePt t="75899" x="7045325" y="3502025"/>
          <p14:tracePt t="75911" x="6977063" y="3517900"/>
          <p14:tracePt t="75916" x="6969125" y="3517900"/>
          <p14:tracePt t="75926" x="6943725" y="3543300"/>
          <p14:tracePt t="75938" x="6908800" y="3560763"/>
          <p14:tracePt t="75953" x="6883400" y="3586163"/>
          <p14:tracePt t="75956" x="6875463" y="3586163"/>
          <p14:tracePt t="75964" x="6858000" y="3594100"/>
          <p14:tracePt t="75980" x="6840538" y="3619500"/>
          <p14:tracePt t="75996" x="6815138" y="3636963"/>
          <p14:tracePt t="76006" x="6807200" y="3662363"/>
          <p14:tracePt t="76019" x="6781800" y="3687763"/>
          <p14:tracePt t="76034" x="6764338" y="3705225"/>
          <p14:tracePt t="76046" x="6746875" y="3730625"/>
          <p14:tracePt t="76061" x="6746875" y="3756025"/>
          <p14:tracePt t="76072" x="6746875" y="3763963"/>
          <p14:tracePt t="76076" x="6738938" y="3763963"/>
          <p14:tracePt t="76087" x="6731000" y="3790950"/>
          <p14:tracePt t="76100" x="6731000" y="3798888"/>
          <p14:tracePt t="76100" x="6721475" y="3798888"/>
          <p14:tracePt t="76114" x="6721475" y="3816350"/>
          <p14:tracePt t="76124" x="6713538" y="3816350"/>
          <p14:tracePt t="76127" x="6705600" y="3841750"/>
          <p14:tracePt t="76154" x="6705600" y="3857625"/>
          <p14:tracePt t="76169" x="6705600" y="3892550"/>
          <p14:tracePt t="76180" x="6705600" y="3900488"/>
          <p14:tracePt t="76196" x="6705600" y="3917950"/>
          <p14:tracePt t="76211" x="6705600" y="3925888"/>
          <p14:tracePt t="76223" x="6705600" y="3986213"/>
          <p14:tracePt t="76249" x="6713538" y="4027488"/>
          <p14:tracePt t="76262" x="6713538" y="4037013"/>
          <p14:tracePt t="76276" x="6721475" y="4052888"/>
          <p14:tracePt t="76304" x="6746875" y="4087813"/>
          <p14:tracePt t="76308" x="6756400" y="4087813"/>
          <p14:tracePt t="76315" x="6764338" y="4095750"/>
          <p14:tracePt t="76330" x="6781800" y="4113213"/>
          <p14:tracePt t="76357" x="6815138" y="4130675"/>
          <p14:tracePt t="76369" x="6824663" y="4130675"/>
          <p14:tracePt t="76384" x="6850063" y="4138613"/>
          <p14:tracePt t="76396" x="6858000" y="4138613"/>
          <p14:tracePt t="76413" x="6865938" y="4138613"/>
          <p14:tracePt t="76423" x="6883400" y="4138613"/>
          <p14:tracePt t="76438" x="6891338" y="4138613"/>
          <p14:tracePt t="76450" x="6916738" y="4138613"/>
          <p14:tracePt t="76452" x="6926263" y="4138613"/>
          <p14:tracePt t="76465" x="6934200" y="4138613"/>
          <p14:tracePt t="76468" x="6943725" y="4138613"/>
          <p14:tracePt t="76479" x="6969125" y="4138613"/>
          <p14:tracePt t="76491" x="6977063" y="4138613"/>
          <p14:tracePt t="76492" x="6985000" y="4138613"/>
          <p14:tracePt t="76506" x="7002463" y="4138613"/>
          <p14:tracePt t="76519" x="7027863" y="4138613"/>
          <p14:tracePt t="76533" x="7096125" y="4138613"/>
          <p14:tracePt t="76545" x="7104063" y="4138613"/>
          <p14:tracePt t="76561" x="7121525" y="4138613"/>
          <p14:tracePt t="76573" x="7129463" y="4138613"/>
          <p14:tracePt t="76587" x="7146925" y="4138613"/>
          <p14:tracePt t="76599" x="7164388" y="4138613"/>
          <p14:tracePt t="76614" x="7189788" y="4138613"/>
          <p14:tracePt t="76645" x="7197725" y="4138613"/>
          <p14:tracePt t="76653" x="7205663" y="4138613"/>
          <p14:tracePt t="76696" x="7215188" y="4138613"/>
          <p14:tracePt t="76707" x="7223125" y="4121150"/>
          <p14:tracePt t="76708" x="7232650" y="4121150"/>
          <p14:tracePt t="76866" x="7240588" y="4113213"/>
          <p14:tracePt t="77480" x="7240588" y="4105275"/>
          <p14:tracePt t="77573" x="7240588" y="4095750"/>
          <p14:tracePt t="77640" x="7240588" y="4087813"/>
          <p14:tracePt t="77747" x="7240588" y="4079875"/>
          <p14:tracePt t="77868" x="7240588" y="4070350"/>
          <p14:tracePt t="80251" x="7223125" y="4062413"/>
          <p14:tracePt t="80276" x="7205663" y="4044950"/>
          <p14:tracePt t="80303" x="7197725" y="4037013"/>
          <p14:tracePt t="80308" x="7189788" y="4037013"/>
          <p14:tracePt t="80318" x="7164388" y="4027488"/>
          <p14:tracePt t="80332" x="7154863" y="4027488"/>
          <p14:tracePt t="80344" x="7129463" y="4027488"/>
          <p14:tracePt t="80371" x="7113588" y="4027488"/>
          <p14:tracePt t="80382" x="7104063" y="4027488"/>
          <p14:tracePt t="80397" x="7045325" y="4011613"/>
          <p14:tracePt t="80411" x="7035800" y="4011613"/>
          <p14:tracePt t="80425" x="7010400" y="4011613"/>
          <p14:tracePt t="80438" x="7002463" y="4011613"/>
          <p14:tracePt t="80452" x="6916738" y="4002088"/>
          <p14:tracePt t="80464" x="6908800" y="4002088"/>
          <p14:tracePt t="80468" x="6900863" y="4002088"/>
          <p14:tracePt t="80479" x="6840538" y="3994150"/>
          <p14:tracePt t="80492" x="6781800" y="3986213"/>
          <p14:tracePt t="80505" x="6721475" y="3976688"/>
          <p14:tracePt t="80509" x="6713538" y="3976688"/>
          <p14:tracePt t="80517" x="6696075" y="3976688"/>
          <p14:tracePt t="80532" x="6611938" y="3968750"/>
          <p14:tracePt t="80532" x="6602413" y="3968750"/>
          <p14:tracePt t="80545" x="6561138" y="3960813"/>
          <p14:tracePt t="80561" x="6535738" y="3960813"/>
          <p14:tracePt t="80572" x="6475413" y="3951288"/>
          <p14:tracePt t="80586" x="6424613" y="3935413"/>
          <p14:tracePt t="80598" x="6416675" y="3935413"/>
          <p14:tracePt t="80613" x="6348413" y="3908425"/>
          <p14:tracePt t="80625" x="6313488" y="3900488"/>
          <p14:tracePt t="80639" x="6272213" y="3892550"/>
          <p14:tracePt t="80652" x="6237288" y="3883025"/>
          <p14:tracePt t="80667" x="6211888" y="3875088"/>
          <p14:tracePt t="80679" x="6203950" y="3875088"/>
          <p14:tracePt t="80693" x="6186488" y="3857625"/>
          <p14:tracePt t="80705" x="6178550" y="3857625"/>
          <p14:tracePt t="80709" x="6169025" y="3857625"/>
          <p14:tracePt t="80733" x="6169025" y="3849688"/>
          <p14:tracePt t="80759" x="6169025" y="3841750"/>
          <p14:tracePt t="80787" x="6186488" y="3832225"/>
          <p14:tracePt t="80813" x="6203950" y="3832225"/>
          <p14:tracePt t="80827" x="6211888" y="3832225"/>
          <p14:tracePt t="80828" x="6221413" y="3832225"/>
          <p14:tracePt t="80841" x="6272213" y="3832225"/>
          <p14:tracePt t="80856" x="6288088" y="3832225"/>
          <p14:tracePt t="80867" x="6313488" y="3832225"/>
          <p14:tracePt t="80890" x="6399213" y="3841750"/>
          <p14:tracePt t="80894" x="6416675" y="3841750"/>
          <p14:tracePt t="80909" x="6432550" y="3841750"/>
          <p14:tracePt t="80921" x="6535738" y="3849688"/>
          <p14:tracePt t="80936" x="6543675" y="3849688"/>
          <p14:tracePt t="80941" x="6551613" y="3849688"/>
          <p14:tracePt t="80948" x="6577013" y="3849688"/>
          <p14:tracePt t="80963" x="6662738" y="3857625"/>
          <p14:tracePt t="80975" x="6670675" y="3857625"/>
          <p14:tracePt t="80981" x="6680200" y="3857625"/>
          <p14:tracePt t="80989" x="6696075" y="3857625"/>
          <p14:tracePt t="81003" x="6721475" y="3857625"/>
          <p14:tracePt t="81004" x="6731000" y="3857625"/>
          <p14:tracePt t="81017" x="6746875" y="3857625"/>
          <p14:tracePt t="81029" x="6815138" y="3867150"/>
          <p14:tracePt t="81044" x="6832600" y="3867150"/>
          <p14:tracePt t="81057" x="6850063" y="3867150"/>
          <p14:tracePt t="81071" x="6875463" y="3867150"/>
          <p14:tracePt t="81083" x="6900863" y="3867150"/>
          <p14:tracePt t="81097" x="6916738" y="3867150"/>
          <p14:tracePt t="81110" x="6985000" y="3875088"/>
          <p14:tracePt t="81124" x="7002463" y="3875088"/>
          <p14:tracePt t="81136" x="7010400" y="3875088"/>
          <p14:tracePt t="81151" x="7027863" y="3875088"/>
          <p14:tracePt t="81157" x="7035800" y="3875088"/>
          <p14:tracePt t="81164" x="7053263" y="3875088"/>
          <p14:tracePt t="81178" x="7070725" y="3875088"/>
          <p14:tracePt t="81180" x="7078663" y="3875088"/>
          <p14:tracePt t="81191" x="7096125" y="3875088"/>
          <p14:tracePt t="81205" x="7113588" y="3875088"/>
          <p14:tracePt t="81218" x="7129463" y="3875088"/>
          <p14:tracePt t="81232" x="7172325" y="3883025"/>
          <p14:tracePt t="81245" x="7180263" y="3883025"/>
          <p14:tracePt t="81260" x="7189788" y="3883025"/>
          <p14:tracePt t="81273" x="7197725" y="3883025"/>
          <p14:tracePt t="81287" x="7223125" y="3892550"/>
          <p14:tracePt t="82156" x="7232650" y="3892550"/>
          <p14:tracePt t="82163" x="7240588" y="3892550"/>
          <p14:tracePt t="82179" x="7258050" y="3892550"/>
          <p14:tracePt t="82190" x="7273925" y="3892550"/>
          <p14:tracePt t="82205" x="7299325" y="3892550"/>
          <p14:tracePt t="82216" x="7334250" y="3892550"/>
          <p14:tracePt t="82232" x="7367588" y="3892550"/>
          <p14:tracePt t="82244" x="7410450" y="3892550"/>
          <p14:tracePt t="82259" x="7453313" y="3892550"/>
          <p14:tracePt t="82270" x="7580313" y="3892550"/>
          <p14:tracePt t="82286" x="7597775" y="3892550"/>
          <p14:tracePt t="82298" x="7631113" y="3892550"/>
          <p14:tracePt t="82313" x="7656513" y="3892550"/>
          <p14:tracePt t="82325" x="7758113" y="3883025"/>
          <p14:tracePt t="82340" x="7775575" y="3883025"/>
          <p14:tracePt t="82354" x="7826375" y="3875088"/>
          <p14:tracePt t="82366" x="7843838" y="3875088"/>
          <p14:tracePt t="82378" x="7869238" y="3875088"/>
          <p14:tracePt t="82394" x="7886700" y="3875088"/>
          <p14:tracePt t="82408" x="7937500" y="3867150"/>
          <p14:tracePt t="82432" x="7945438" y="3867150"/>
          <p14:tracePt t="82448" x="7954963" y="3857625"/>
          <p14:tracePt t="82474" x="7970838" y="3857625"/>
          <p14:tracePt t="82486" x="7996238" y="3849688"/>
          <p14:tracePt t="82501" x="7996238" y="3841750"/>
          <p14:tracePt t="82515" x="8005763" y="3841750"/>
          <p14:tracePt t="82528" x="8013700" y="3824288"/>
          <p14:tracePt t="82554" x="8013700" y="3816350"/>
          <p14:tracePt t="82581" x="8013700" y="3806825"/>
          <p14:tracePt t="82593" x="8013700" y="3790950"/>
          <p14:tracePt t="82608" x="8013700" y="3781425"/>
          <p14:tracePt t="82622" x="8013700" y="3763963"/>
          <p14:tracePt t="82634" x="8013700" y="3756025"/>
          <p14:tracePt t="82646" x="8013700" y="3738563"/>
          <p14:tracePt t="82661" x="8013700" y="3705225"/>
          <p14:tracePt t="82688" x="7996238" y="3679825"/>
          <p14:tracePt t="82700" x="7996238" y="3671888"/>
          <p14:tracePt t="82715" x="7988300" y="3646488"/>
          <p14:tracePt t="82732" x="7980363" y="3646488"/>
          <p14:tracePt t="82742" x="7954963" y="3619500"/>
          <p14:tracePt t="82769" x="7927975" y="3611563"/>
          <p14:tracePt t="82796" x="7886700" y="3578225"/>
          <p14:tracePt t="82823" x="7861300" y="3578225"/>
          <p14:tracePt t="82845" x="7851775" y="3578225"/>
          <p14:tracePt t="82849" x="7818438" y="3560763"/>
          <p14:tracePt t="82876" x="7810500" y="3560763"/>
          <p14:tracePt t="82877" x="7783513" y="3552825"/>
          <p14:tracePt t="82903" x="7750175" y="3535363"/>
          <p14:tracePt t="82916" x="7742238" y="3535363"/>
          <p14:tracePt t="82932" x="7716838" y="3517900"/>
          <p14:tracePt t="82932" x="7707313" y="3517900"/>
          <p14:tracePt t="82957" x="7699375" y="3517900"/>
          <p14:tracePt t="82958" x="7691438" y="3517900"/>
          <p14:tracePt t="82970" x="7666038" y="3517900"/>
          <p14:tracePt t="82973" x="7656513" y="3517900"/>
          <p14:tracePt t="82999" x="7639050" y="3517900"/>
          <p14:tracePt t="83012" x="7613650" y="3509963"/>
          <p14:tracePt t="83036" x="7605713" y="3509963"/>
          <p14:tracePt t="83039" x="7597775" y="3509963"/>
          <p14:tracePt t="83053" x="7588250" y="3509963"/>
          <p14:tracePt t="83066" x="7546975" y="3509963"/>
          <p14:tracePt t="83068" x="7537450" y="3509963"/>
          <p14:tracePt t="83093" x="7512050" y="3502025"/>
          <p14:tracePt t="83105" x="7504113" y="3502025"/>
          <p14:tracePt t="83108" x="7494588" y="3502025"/>
          <p14:tracePt t="83120" x="7486650" y="3502025"/>
          <p14:tracePt t="83131" x="7443788" y="3492500"/>
          <p14:tracePt t="83157" x="7435850" y="3492500"/>
          <p14:tracePt t="83159" x="7418388" y="3492500"/>
          <p14:tracePt t="83173" x="7392988" y="3484563"/>
          <p14:tracePt t="83200" x="7385050" y="3484563"/>
          <p14:tracePt t="83215" x="7367588" y="3484563"/>
          <p14:tracePt t="83228" x="7359650" y="3484563"/>
          <p14:tracePt t="83268" x="7350125" y="3484563"/>
          <p14:tracePt t="83284" x="7342188" y="3484563"/>
          <p14:tracePt t="83292" x="7334250" y="3484563"/>
          <p14:tracePt t="83734" x="7342188" y="3484563"/>
          <p14:tracePt t="87751" x="7334250" y="3502025"/>
          <p14:tracePt t="87766" x="7324725" y="3502025"/>
          <p14:tracePt t="87778" x="7291388" y="3509963"/>
          <p14:tracePt t="87793" x="7223125" y="3527425"/>
          <p14:tracePt t="87804" x="7146925" y="3560763"/>
          <p14:tracePt t="87819" x="7088188" y="3586163"/>
          <p14:tracePt t="87832" x="7019925" y="3611563"/>
          <p14:tracePt t="87845" x="6943725" y="3629025"/>
          <p14:tracePt t="87858" x="6858000" y="3654425"/>
          <p14:tracePt t="87869" x="6850063" y="3654425"/>
          <p14:tracePt t="87873" x="6789738" y="3662363"/>
          <p14:tracePt t="87886" x="6772275" y="3662363"/>
          <p14:tracePt t="87902" x="6731000" y="3662363"/>
          <p14:tracePt t="87912" x="6705600" y="3662363"/>
          <p14:tracePt t="87917" x="6696075" y="3662363"/>
          <p14:tracePt t="87927" x="6662738" y="3662363"/>
          <p14:tracePt t="87940" x="6619875" y="3662363"/>
          <p14:tracePt t="87940" x="6611938" y="3662363"/>
          <p14:tracePt t="87953" x="6602413" y="3662363"/>
          <p14:tracePt t="87964" x="6594475" y="3662363"/>
          <p14:tracePt t="87966" x="6586538" y="3662363"/>
          <p14:tracePt t="88028" x="6577013" y="3662363"/>
          <p14:tracePt t="88088" x="6586538" y="3662363"/>
          <p14:tracePt t="88420" x="6551613" y="3671888"/>
          <p14:tracePt t="88435" x="6500813" y="3671888"/>
          <p14:tracePt t="88446" x="6178550" y="3654425"/>
          <p14:tracePt t="88461" x="5854700" y="3586163"/>
          <p14:tracePt t="88473" x="5302250" y="3416300"/>
          <p14:tracePt t="88488" x="4640263" y="3170238"/>
          <p14:tracePt t="88501" x="3935413" y="2855913"/>
          <p14:tracePt t="88515" x="3263900" y="2541588"/>
          <p14:tracePt t="88517" x="3254375" y="2541588"/>
          <p14:tracePt t="88528" x="2881313" y="2328863"/>
          <p14:tracePt t="88542" x="2516188" y="2116138"/>
          <p14:tracePt t="88556" x="2174875" y="1911350"/>
          <p14:tracePt t="88569" x="1665288" y="1614488"/>
          <p14:tracePt t="88581" x="1266825" y="1376363"/>
          <p14:tracePt t="88595" x="942975" y="1147763"/>
          <p14:tracePt t="88608" x="654050" y="925513"/>
          <p14:tracePt t="88623" x="407988" y="722313"/>
          <p14:tracePt t="88636" x="203200" y="560388"/>
          <p14:tracePt t="88650" x="85725" y="433388"/>
          <p14:tracePt t="88653" x="76200" y="433388"/>
          <p14:tracePt t="88662" x="17463" y="357188"/>
        </p14:tracePtLst>
      </p14:laserTraceLst>
    </p:ext>
  </p:extLs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ymbol zastępczy tekstu 3">
            <a:extLst>
              <a:ext uri="{FF2B5EF4-FFF2-40B4-BE49-F238E27FC236}">
                <a16:creationId xmlns:a16="http://schemas.microsoft.com/office/drawing/2014/main" id="{30353666-821E-443F-9D0D-E176DE42468C}"/>
              </a:ext>
            </a:extLst>
          </p:cNvPr>
          <p:cNvSpPr txBox="1">
            <a:spLocks/>
          </p:cNvSpPr>
          <p:nvPr/>
        </p:nvSpPr>
        <p:spPr bwMode="auto">
          <a:xfrm>
            <a:off x="143935" y="0"/>
            <a:ext cx="8910638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4400" b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2860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6pPr>
            <a:lvl7pPr marL="2743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7pPr>
            <a:lvl8pPr marL="3200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8pPr>
            <a:lvl9pPr marL="3657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algn="ctr"/>
            <a:r>
              <a:rPr lang="en-GB" altLang="pl-PL" sz="2800" b="1" kern="0" dirty="0">
                <a:solidFill>
                  <a:schemeClr val="tx2"/>
                </a:solidFill>
                <a:latin typeface="+mj-lt"/>
              </a:rPr>
              <a:t>Conclusions</a:t>
            </a:r>
            <a:endParaRPr lang="en-US" altLang="pl-PL" sz="2800" b="1" kern="0" dirty="0">
              <a:solidFill>
                <a:schemeClr val="tx2"/>
              </a:solidFill>
              <a:latin typeface="+mj-lt"/>
            </a:endParaRPr>
          </a:p>
        </p:txBody>
      </p:sp>
      <p:cxnSp>
        <p:nvCxnSpPr>
          <p:cNvPr id="8" name="Łącznik prosty 7">
            <a:extLst>
              <a:ext uri="{FF2B5EF4-FFF2-40B4-BE49-F238E27FC236}">
                <a16:creationId xmlns:a16="http://schemas.microsoft.com/office/drawing/2014/main" id="{851FA620-E631-4CDF-8B5F-4F8F4A7729EC}"/>
              </a:ext>
            </a:extLst>
          </p:cNvPr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pole tekstowe 2"/>
          <p:cNvSpPr txBox="1"/>
          <p:nvPr/>
        </p:nvSpPr>
        <p:spPr>
          <a:xfrm>
            <a:off x="467544" y="1340768"/>
            <a:ext cx="828091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Developed model allows to calculate thermal radiation from the melt pool created during laser material processing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Our application: confocal chromatic aberration sensor implemented to laser head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 can help to design any optical system and any sensor in which thermal radiation can affect the readings.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Choosing correct absorptivity and emissivity value are crucial for correct melt pool temperature results, which has great influence on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radiosity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results (in 4</a:t>
            </a:r>
            <a:r>
              <a:rPr lang="en-GB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power). The best method is to tune the simulation with pyrometer measurements.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Developed model can be used for variety of laser material processes.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43EAF8E9-028B-43A0-91C3-7CE3FEB7C83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3" y="6237312"/>
            <a:ext cx="2016224" cy="563263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D886C457-9277-4574-9E7F-78110EC4CBA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6233798"/>
            <a:ext cx="1530650" cy="624201"/>
          </a:xfrm>
          <a:prstGeom prst="rect">
            <a:avLst/>
          </a:prstGeom>
        </p:spPr>
      </p:pic>
      <p:pic>
        <p:nvPicPr>
          <p:cNvPr id="9" name="Obraz 8">
            <a:extLst>
              <a:ext uri="{FF2B5EF4-FFF2-40B4-BE49-F238E27FC236}">
                <a16:creationId xmlns:a16="http://schemas.microsoft.com/office/drawing/2014/main" id="{4E24C465-7D5A-408E-83D7-3B4E0DEB7D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60232" y="-4933"/>
            <a:ext cx="2483768" cy="754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500125"/>
      </p:ext>
    </p:extLst>
  </p:cSld>
  <p:clrMapOvr>
    <a:masterClrMapping/>
  </p:clrMapOvr>
  <p:transition advTm="71430">
    <p:randomBar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tekstu 3"/>
          <p:cNvSpPr>
            <a:spLocks noGrp="1"/>
          </p:cNvSpPr>
          <p:nvPr>
            <p:ph type="body" idx="11"/>
          </p:nvPr>
        </p:nvSpPr>
        <p:spPr>
          <a:xfrm>
            <a:off x="1043236" y="1616201"/>
            <a:ext cx="7290885" cy="1512168"/>
          </a:xfrm>
        </p:spPr>
        <p:txBody>
          <a:bodyPr/>
          <a:lstStyle/>
          <a:p>
            <a:pPr algn="ctr"/>
            <a:r>
              <a:rPr lang="pl-PL" altLang="pl-PL" sz="4000" b="1" dirty="0" err="1">
                <a:latin typeface="+mj-lt"/>
              </a:rPr>
              <a:t>Thank</a:t>
            </a:r>
            <a:r>
              <a:rPr lang="pl-PL" altLang="pl-PL" sz="4000" b="1" dirty="0">
                <a:latin typeface="+mj-lt"/>
              </a:rPr>
              <a:t> </a:t>
            </a:r>
            <a:r>
              <a:rPr lang="pl-PL" altLang="pl-PL" sz="4000" b="1" dirty="0" err="1">
                <a:latin typeface="+mj-lt"/>
              </a:rPr>
              <a:t>you</a:t>
            </a:r>
            <a:r>
              <a:rPr lang="pl-PL" altLang="pl-PL" sz="4000" b="1" dirty="0">
                <a:latin typeface="+mj-lt"/>
              </a:rPr>
              <a:t> for </a:t>
            </a:r>
            <a:r>
              <a:rPr lang="pl-PL" altLang="pl-PL" sz="4000" b="1" dirty="0" err="1">
                <a:latin typeface="+mj-lt"/>
              </a:rPr>
              <a:t>your</a:t>
            </a:r>
            <a:r>
              <a:rPr lang="pl-PL" altLang="pl-PL" sz="4000" b="1" dirty="0">
                <a:latin typeface="+mj-lt"/>
              </a:rPr>
              <a:t> </a:t>
            </a:r>
            <a:r>
              <a:rPr lang="pl-PL" altLang="pl-PL" sz="4000" b="1" dirty="0" err="1">
                <a:latin typeface="+mj-lt"/>
              </a:rPr>
              <a:t>attention</a:t>
            </a:r>
            <a:r>
              <a:rPr lang="pl-PL" altLang="pl-PL" sz="4000" b="1" dirty="0">
                <a:latin typeface="+mj-lt"/>
              </a:rPr>
              <a:t>.</a:t>
            </a: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130498"/>
            <a:ext cx="3207800" cy="1308145"/>
          </a:xfrm>
          <a:prstGeom prst="rect">
            <a:avLst/>
          </a:prstGeom>
        </p:spPr>
      </p:pic>
      <p:pic>
        <p:nvPicPr>
          <p:cNvPr id="4" name="Obraz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1290" y="3128369"/>
            <a:ext cx="4387334" cy="1225668"/>
          </a:xfrm>
          <a:prstGeom prst="rect">
            <a:avLst/>
          </a:prstGeom>
        </p:spPr>
      </p:pic>
      <p:sp>
        <p:nvSpPr>
          <p:cNvPr id="6" name="Prostokąt 5"/>
          <p:cNvSpPr/>
          <p:nvPr/>
        </p:nvSpPr>
        <p:spPr>
          <a:xfrm>
            <a:off x="62356" y="4658809"/>
            <a:ext cx="8968880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b="1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Acknowledgments</a:t>
            </a:r>
            <a:endParaRPr lang="pl-PL" b="1" cap="al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60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This </a:t>
            </a:r>
            <a:r>
              <a:rPr lang="pl-PL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research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was supported by The National Centre for Research and Development, project No. LIDER/18/0071/L-9/17/NCBR/2018 “Process control of laser material processing using the phenomenon of chromatic aberration”.</a:t>
            </a:r>
            <a:endParaRPr lang="pl-PL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052" name="Picture 4" descr="Znalezione obrazy dla zapytania wroclaw university of science and technolog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69317"/>
            <a:ext cx="5278184" cy="875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Obraz 7">
            <a:extLst>
              <a:ext uri="{FF2B5EF4-FFF2-40B4-BE49-F238E27FC236}">
                <a16:creationId xmlns:a16="http://schemas.microsoft.com/office/drawing/2014/main" id="{17E85D60-9AB1-41DA-AA5F-02B41B4D20E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60232" y="-4933"/>
            <a:ext cx="2483768" cy="754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416761"/>
      </p:ext>
    </p:extLst>
  </p:cSld>
  <p:clrMapOvr>
    <a:masterClrMapping/>
  </p:clrMapOvr>
  <p:transition advTm="16034">
    <p:randomBar/>
  </p:transition>
</p:sld>
</file>

<file path=ppt/theme/theme1.xml><?xml version="1.0" encoding="utf-8"?>
<a:theme xmlns:a="http://schemas.openxmlformats.org/drawingml/2006/main" name="szablon1-PL">
  <a:themeElements>
    <a:clrScheme name="Odcienie szarości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1_Projekt domyślny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Projekt domyślny 1">
        <a:dk1>
          <a:srgbClr val="000000"/>
        </a:dk1>
        <a:lt1>
          <a:srgbClr val="FFFFFF"/>
        </a:lt1>
        <a:dk2>
          <a:srgbClr val="FFEBD5"/>
        </a:dk2>
        <a:lt2>
          <a:srgbClr val="78120A"/>
        </a:lt2>
        <a:accent1>
          <a:srgbClr val="E32213"/>
        </a:accent1>
        <a:accent2>
          <a:srgbClr val="FFD3A1"/>
        </a:accent2>
        <a:accent3>
          <a:srgbClr val="FFFFFF"/>
        </a:accent3>
        <a:accent4>
          <a:srgbClr val="000000"/>
        </a:accent4>
        <a:accent5>
          <a:srgbClr val="EFABAA"/>
        </a:accent5>
        <a:accent6>
          <a:srgbClr val="E7BF91"/>
        </a:accent6>
        <a:hlink>
          <a:srgbClr val="FFD9AF"/>
        </a:hlink>
        <a:folHlink>
          <a:srgbClr val="FFB25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szablon1-PL</Template>
  <TotalTime>13936</TotalTime>
  <Words>634</Words>
  <Application>Microsoft Office PowerPoint</Application>
  <PresentationFormat>Pokaz na ekranie (4:3)</PresentationFormat>
  <Paragraphs>67</Paragraphs>
  <Slides>9</Slides>
  <Notes>9</Notes>
  <HiddenSlides>0</HiddenSlides>
  <MMClips>0</MMClips>
  <ScaleCrop>false</ScaleCrop>
  <HeadingPairs>
    <vt:vector size="8" baseType="variant">
      <vt:variant>
        <vt:lpstr>Używane czcionki</vt:lpstr>
      </vt:variant>
      <vt:variant>
        <vt:i4>7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2</vt:i4>
      </vt:variant>
      <vt:variant>
        <vt:lpstr>Tytuły slajdów</vt:lpstr>
      </vt:variant>
      <vt:variant>
        <vt:i4>9</vt:i4>
      </vt:variant>
    </vt:vector>
  </HeadingPairs>
  <TitlesOfParts>
    <vt:vector size="19" baseType="lpstr">
      <vt:lpstr>Arial</vt:lpstr>
      <vt:lpstr>Calibri</vt:lpstr>
      <vt:lpstr>Cambria Math</vt:lpstr>
      <vt:lpstr>Symbol</vt:lpstr>
      <vt:lpstr>Times New Roman</vt:lpstr>
      <vt:lpstr>Trebuchet MS</vt:lpstr>
      <vt:lpstr>Wingdings</vt:lpstr>
      <vt:lpstr>szablon1-PL</vt:lpstr>
      <vt:lpstr>Obraz - mapa bitowa</vt:lpstr>
      <vt:lpstr>Visio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tytuł prezentacji</dc:title>
  <dc:creator>Aleksander Łukowicz</dc:creator>
  <cp:lastModifiedBy>Michał Ćwikła</cp:lastModifiedBy>
  <cp:revision>787</cp:revision>
  <cp:lastPrinted>2017-02-27T13:04:03Z</cp:lastPrinted>
  <dcterms:created xsi:type="dcterms:W3CDTF">2015-03-09T09:58:09Z</dcterms:created>
  <dcterms:modified xsi:type="dcterms:W3CDTF">2020-10-14T12:19:07Z</dcterms:modified>
</cp:coreProperties>
</file>