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7559675" cy="10691813"/>
  <p:notesSz cx="6858000" cy="9144000"/>
  <p:defaultTextStyle>
    <a:defPPr>
      <a:defRPr lang="en-US"/>
    </a:defPPr>
    <a:lvl1pPr algn="l" defTabSz="1041358" rtl="0" eaLnBrk="0" fontAlgn="base" hangingPunct="0">
      <a:spcBef>
        <a:spcPct val="0"/>
      </a:spcBef>
      <a:spcAft>
        <a:spcPct val="0"/>
      </a:spcAft>
      <a:defRPr sz="2042" kern="1200">
        <a:solidFill>
          <a:schemeClr val="tx1"/>
        </a:solidFill>
        <a:latin typeface="Arial" panose="020B0604020202020204" pitchFamily="34" charset="0"/>
        <a:ea typeface="ＭＳ Ｐゴシック" panose="020B0600070205080204" pitchFamily="34" charset="-128"/>
        <a:cs typeface="+mn-cs"/>
      </a:defRPr>
    </a:lvl1pPr>
    <a:lvl2pPr marL="520302" indent="-411717" algn="l" defTabSz="1041358" rtl="0" eaLnBrk="0" fontAlgn="base" hangingPunct="0">
      <a:spcBef>
        <a:spcPct val="0"/>
      </a:spcBef>
      <a:spcAft>
        <a:spcPct val="0"/>
      </a:spcAft>
      <a:defRPr sz="2042" kern="1200">
        <a:solidFill>
          <a:schemeClr val="tx1"/>
        </a:solidFill>
        <a:latin typeface="Arial" panose="020B0604020202020204" pitchFamily="34" charset="0"/>
        <a:ea typeface="ＭＳ Ｐゴシック" panose="020B0600070205080204" pitchFamily="34" charset="-128"/>
        <a:cs typeface="+mn-cs"/>
      </a:defRPr>
    </a:lvl2pPr>
    <a:lvl3pPr marL="1041358" indent="-824188" algn="l" defTabSz="1041358" rtl="0" eaLnBrk="0" fontAlgn="base" hangingPunct="0">
      <a:spcBef>
        <a:spcPct val="0"/>
      </a:spcBef>
      <a:spcAft>
        <a:spcPct val="0"/>
      </a:spcAft>
      <a:defRPr sz="2042" kern="1200">
        <a:solidFill>
          <a:schemeClr val="tx1"/>
        </a:solidFill>
        <a:latin typeface="Arial" panose="020B0604020202020204" pitchFamily="34" charset="0"/>
        <a:ea typeface="ＭＳ Ｐゴシック" panose="020B0600070205080204" pitchFamily="34" charset="-128"/>
        <a:cs typeface="+mn-cs"/>
      </a:defRPr>
    </a:lvl3pPr>
    <a:lvl4pPr marL="1562793" indent="-1237038" algn="l" defTabSz="1041358" rtl="0" eaLnBrk="0" fontAlgn="base" hangingPunct="0">
      <a:spcBef>
        <a:spcPct val="0"/>
      </a:spcBef>
      <a:spcAft>
        <a:spcPct val="0"/>
      </a:spcAft>
      <a:defRPr sz="2042" kern="1200">
        <a:solidFill>
          <a:schemeClr val="tx1"/>
        </a:solidFill>
        <a:latin typeface="Arial" panose="020B0604020202020204" pitchFamily="34" charset="0"/>
        <a:ea typeface="ＭＳ Ｐゴシック" panose="020B0600070205080204" pitchFamily="34" charset="-128"/>
        <a:cs typeface="+mn-cs"/>
      </a:defRPr>
    </a:lvl4pPr>
    <a:lvl5pPr marL="2083848" indent="-1649509" algn="l" defTabSz="1041358" rtl="0" eaLnBrk="0" fontAlgn="base" hangingPunct="0">
      <a:spcBef>
        <a:spcPct val="0"/>
      </a:spcBef>
      <a:spcAft>
        <a:spcPct val="0"/>
      </a:spcAft>
      <a:defRPr sz="2042" kern="1200">
        <a:solidFill>
          <a:schemeClr val="tx1"/>
        </a:solidFill>
        <a:latin typeface="Arial" panose="020B0604020202020204" pitchFamily="34" charset="0"/>
        <a:ea typeface="ＭＳ Ｐゴシック" panose="020B0600070205080204" pitchFamily="34" charset="-128"/>
        <a:cs typeface="+mn-cs"/>
      </a:defRPr>
    </a:lvl5pPr>
    <a:lvl6pPr marL="542924" algn="l" defTabSz="217170" rtl="0" eaLnBrk="1" latinLnBrk="0" hangingPunct="1">
      <a:defRPr sz="2042" kern="1200">
        <a:solidFill>
          <a:schemeClr val="tx1"/>
        </a:solidFill>
        <a:latin typeface="Arial" panose="020B0604020202020204" pitchFamily="34" charset="0"/>
        <a:ea typeface="ＭＳ Ｐゴシック" panose="020B0600070205080204" pitchFamily="34" charset="-128"/>
        <a:cs typeface="+mn-cs"/>
      </a:defRPr>
    </a:lvl6pPr>
    <a:lvl7pPr marL="651509" algn="l" defTabSz="217170" rtl="0" eaLnBrk="1" latinLnBrk="0" hangingPunct="1">
      <a:defRPr sz="2042" kern="1200">
        <a:solidFill>
          <a:schemeClr val="tx1"/>
        </a:solidFill>
        <a:latin typeface="Arial" panose="020B0604020202020204" pitchFamily="34" charset="0"/>
        <a:ea typeface="ＭＳ Ｐゴシック" panose="020B0600070205080204" pitchFamily="34" charset="-128"/>
        <a:cs typeface="+mn-cs"/>
      </a:defRPr>
    </a:lvl7pPr>
    <a:lvl8pPr marL="760094" algn="l" defTabSz="217170" rtl="0" eaLnBrk="1" latinLnBrk="0" hangingPunct="1">
      <a:defRPr sz="2042" kern="1200">
        <a:solidFill>
          <a:schemeClr val="tx1"/>
        </a:solidFill>
        <a:latin typeface="Arial" panose="020B0604020202020204" pitchFamily="34" charset="0"/>
        <a:ea typeface="ＭＳ Ｐゴシック" panose="020B0600070205080204" pitchFamily="34" charset="-128"/>
        <a:cs typeface="+mn-cs"/>
      </a:defRPr>
    </a:lvl8pPr>
    <a:lvl9pPr marL="868679" algn="l" defTabSz="217170" rtl="0" eaLnBrk="1" latinLnBrk="0" hangingPunct="1">
      <a:defRPr sz="2042"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368" userDrawn="1">
          <p15:clr>
            <a:srgbClr val="A4A3A4"/>
          </p15:clr>
        </p15:guide>
        <p15:guide id="2" pos="238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05" autoAdjust="0"/>
    <p:restoredTop sz="95813" autoAdjust="0"/>
  </p:normalViewPr>
  <p:slideViewPr>
    <p:cSldViewPr>
      <p:cViewPr>
        <p:scale>
          <a:sx n="252" d="100"/>
          <a:sy n="252" d="100"/>
        </p:scale>
        <p:origin x="-2568" y="-2264"/>
      </p:cViewPr>
      <p:guideLst>
        <p:guide orient="horz" pos="3368"/>
        <p:guide pos="2381"/>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9/17/20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‹N›</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9/17/20</a:t>
            </a:fld>
            <a:endParaRPr lang="en-US" altLang="en-US"/>
          </a:p>
        </p:txBody>
      </p:sp>
      <p:sp>
        <p:nvSpPr>
          <p:cNvPr id="4" name="Slide Image Placeholder 3"/>
          <p:cNvSpPr>
            <a:spLocks noGrp="1" noRot="1" noChangeAspect="1"/>
          </p:cNvSpPr>
          <p:nvPr>
            <p:ph type="sldImg" idx="2"/>
          </p:nvPr>
        </p:nvSpPr>
        <p:spPr>
          <a:xfrm>
            <a:off x="2217738" y="685800"/>
            <a:ext cx="2422525"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‹N›</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216793" rtl="0" eaLnBrk="0" fontAlgn="base" hangingPunct="0">
      <a:spcBef>
        <a:spcPct val="30000"/>
      </a:spcBef>
      <a:spcAft>
        <a:spcPct val="0"/>
      </a:spcAft>
      <a:defRPr sz="285" kern="1200">
        <a:solidFill>
          <a:schemeClr val="tx1"/>
        </a:solidFill>
        <a:latin typeface="+mn-lt"/>
        <a:ea typeface="ＭＳ Ｐゴシック" charset="0"/>
        <a:cs typeface="+mn-cs"/>
      </a:defRPr>
    </a:lvl1pPr>
    <a:lvl2pPr marL="108208" algn="l" defTabSz="216793" rtl="0" eaLnBrk="0" fontAlgn="base" hangingPunct="0">
      <a:spcBef>
        <a:spcPct val="30000"/>
      </a:spcBef>
      <a:spcAft>
        <a:spcPct val="0"/>
      </a:spcAft>
      <a:defRPr sz="285" kern="1200">
        <a:solidFill>
          <a:schemeClr val="tx1"/>
        </a:solidFill>
        <a:latin typeface="+mn-lt"/>
        <a:ea typeface="ＭＳ Ｐゴシック" charset="0"/>
        <a:cs typeface="+mn-cs"/>
      </a:defRPr>
    </a:lvl2pPr>
    <a:lvl3pPr marL="216793" algn="l" defTabSz="216793" rtl="0" eaLnBrk="0" fontAlgn="base" hangingPunct="0">
      <a:spcBef>
        <a:spcPct val="30000"/>
      </a:spcBef>
      <a:spcAft>
        <a:spcPct val="0"/>
      </a:spcAft>
      <a:defRPr sz="285" kern="1200">
        <a:solidFill>
          <a:schemeClr val="tx1"/>
        </a:solidFill>
        <a:latin typeface="+mn-lt"/>
        <a:ea typeface="ＭＳ Ｐゴシック" charset="0"/>
        <a:cs typeface="+mn-cs"/>
      </a:defRPr>
    </a:lvl3pPr>
    <a:lvl4pPr marL="325377" algn="l" defTabSz="216793" rtl="0" eaLnBrk="0" fontAlgn="base" hangingPunct="0">
      <a:spcBef>
        <a:spcPct val="30000"/>
      </a:spcBef>
      <a:spcAft>
        <a:spcPct val="0"/>
      </a:spcAft>
      <a:defRPr sz="285" kern="1200">
        <a:solidFill>
          <a:schemeClr val="tx1"/>
        </a:solidFill>
        <a:latin typeface="+mn-lt"/>
        <a:ea typeface="ＭＳ Ｐゴシック" charset="0"/>
        <a:cs typeface="+mn-cs"/>
      </a:defRPr>
    </a:lvl4pPr>
    <a:lvl5pPr marL="433961" algn="l" defTabSz="216793" rtl="0" eaLnBrk="0" fontAlgn="base" hangingPunct="0">
      <a:spcBef>
        <a:spcPct val="30000"/>
      </a:spcBef>
      <a:spcAft>
        <a:spcPct val="0"/>
      </a:spcAft>
      <a:defRPr sz="285" kern="1200">
        <a:solidFill>
          <a:schemeClr val="tx1"/>
        </a:solidFill>
        <a:latin typeface="+mn-lt"/>
        <a:ea typeface="ＭＳ Ｐゴシック" charset="0"/>
        <a:cs typeface="+mn-cs"/>
      </a:defRPr>
    </a:lvl5pPr>
    <a:lvl6pPr marL="542850" algn="l" defTabSz="217141" rtl="0" eaLnBrk="1" latinLnBrk="0" hangingPunct="1">
      <a:defRPr sz="285" kern="1200">
        <a:solidFill>
          <a:schemeClr val="tx1"/>
        </a:solidFill>
        <a:latin typeface="+mn-lt"/>
        <a:ea typeface="+mn-ea"/>
        <a:cs typeface="+mn-cs"/>
      </a:defRPr>
    </a:lvl6pPr>
    <a:lvl7pPr marL="651420" algn="l" defTabSz="217141" rtl="0" eaLnBrk="1" latinLnBrk="0" hangingPunct="1">
      <a:defRPr sz="285" kern="1200">
        <a:solidFill>
          <a:schemeClr val="tx1"/>
        </a:solidFill>
        <a:latin typeface="+mn-lt"/>
        <a:ea typeface="+mn-ea"/>
        <a:cs typeface="+mn-cs"/>
      </a:defRPr>
    </a:lvl7pPr>
    <a:lvl8pPr marL="759990" algn="l" defTabSz="217141" rtl="0" eaLnBrk="1" latinLnBrk="0" hangingPunct="1">
      <a:defRPr sz="285" kern="1200">
        <a:solidFill>
          <a:schemeClr val="tx1"/>
        </a:solidFill>
        <a:latin typeface="+mn-lt"/>
        <a:ea typeface="+mn-ea"/>
        <a:cs typeface="+mn-cs"/>
      </a:defRPr>
    </a:lvl8pPr>
    <a:lvl9pPr marL="868558" algn="l" defTabSz="217141" rtl="0" eaLnBrk="1" latinLnBrk="0" hangingPunct="1">
      <a:defRPr sz="28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17738" y="685800"/>
            <a:ext cx="2422525"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b="1" dirty="0">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66977" y="3321395"/>
            <a:ext cx="6425724" cy="2291809"/>
          </a:xfrm>
        </p:spPr>
        <p:txBody>
          <a:bodyPr/>
          <a:lstStyle/>
          <a:p>
            <a:r>
              <a:rPr lang="en-US"/>
              <a:t>Click to edit Master title style</a:t>
            </a:r>
          </a:p>
        </p:txBody>
      </p:sp>
      <p:sp>
        <p:nvSpPr>
          <p:cNvPr id="3" name="Subtitle 2"/>
          <p:cNvSpPr>
            <a:spLocks noGrp="1"/>
          </p:cNvSpPr>
          <p:nvPr>
            <p:ph type="subTitle" idx="1"/>
          </p:nvPr>
        </p:nvSpPr>
        <p:spPr>
          <a:xfrm>
            <a:off x="1133951" y="6058694"/>
            <a:ext cx="5291773" cy="2732352"/>
          </a:xfrm>
        </p:spPr>
        <p:txBody>
          <a:bodyPr/>
          <a:lstStyle>
            <a:lvl1pPr marL="0" indent="0" algn="ctr">
              <a:buNone/>
              <a:defRPr>
                <a:solidFill>
                  <a:schemeClr val="tx1">
                    <a:tint val="75000"/>
                  </a:schemeClr>
                </a:solidFill>
              </a:defRPr>
            </a:lvl1pPr>
            <a:lvl2pPr marL="483047" indent="0" algn="ctr">
              <a:buNone/>
              <a:defRPr>
                <a:solidFill>
                  <a:schemeClr val="tx1">
                    <a:tint val="75000"/>
                  </a:schemeClr>
                </a:solidFill>
              </a:defRPr>
            </a:lvl2pPr>
            <a:lvl3pPr marL="966094" indent="0" algn="ctr">
              <a:buNone/>
              <a:defRPr>
                <a:solidFill>
                  <a:schemeClr val="tx1">
                    <a:tint val="75000"/>
                  </a:schemeClr>
                </a:solidFill>
              </a:defRPr>
            </a:lvl3pPr>
            <a:lvl4pPr marL="1449143" indent="0" algn="ctr">
              <a:buNone/>
              <a:defRPr>
                <a:solidFill>
                  <a:schemeClr val="tx1">
                    <a:tint val="75000"/>
                  </a:schemeClr>
                </a:solidFill>
              </a:defRPr>
            </a:lvl4pPr>
            <a:lvl5pPr marL="1932189" indent="0" algn="ctr">
              <a:buNone/>
              <a:defRPr>
                <a:solidFill>
                  <a:schemeClr val="tx1">
                    <a:tint val="75000"/>
                  </a:schemeClr>
                </a:solidFill>
              </a:defRPr>
            </a:lvl5pPr>
            <a:lvl6pPr marL="2415236" indent="0" algn="ctr">
              <a:buNone/>
              <a:defRPr>
                <a:solidFill>
                  <a:schemeClr val="tx1">
                    <a:tint val="75000"/>
                  </a:schemeClr>
                </a:solidFill>
              </a:defRPr>
            </a:lvl6pPr>
            <a:lvl7pPr marL="2898283" indent="0" algn="ctr">
              <a:buNone/>
              <a:defRPr>
                <a:solidFill>
                  <a:schemeClr val="tx1">
                    <a:tint val="75000"/>
                  </a:schemeClr>
                </a:solidFill>
              </a:defRPr>
            </a:lvl7pPr>
            <a:lvl8pPr marL="3381331" indent="0" algn="ctr">
              <a:buNone/>
              <a:defRPr>
                <a:solidFill>
                  <a:schemeClr val="tx1">
                    <a:tint val="75000"/>
                  </a:schemeClr>
                </a:solidFill>
              </a:defRPr>
            </a:lvl8pPr>
            <a:lvl9pPr marL="38643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9/17/20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‹N›</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9/17/20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‹N›</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9731277" y="2739780"/>
            <a:ext cx="6122550" cy="5838670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361005" y="2739780"/>
            <a:ext cx="18244278" cy="5838670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9/17/20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‹N›</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9/17/20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‹N›</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97162" y="6870482"/>
            <a:ext cx="6425724" cy="2123513"/>
          </a:xfrm>
        </p:spPr>
        <p:txBody>
          <a:bodyPr anchor="t"/>
          <a:lstStyle>
            <a:lvl1pPr algn="l">
              <a:defRPr sz="4227" b="1" cap="all"/>
            </a:lvl1pPr>
          </a:lstStyle>
          <a:p>
            <a:r>
              <a:rPr lang="en-US"/>
              <a:t>Click to edit Master title style</a:t>
            </a:r>
          </a:p>
        </p:txBody>
      </p:sp>
      <p:sp>
        <p:nvSpPr>
          <p:cNvPr id="3" name="Text Placeholder 2"/>
          <p:cNvSpPr>
            <a:spLocks noGrp="1"/>
          </p:cNvSpPr>
          <p:nvPr>
            <p:ph type="body" idx="1"/>
          </p:nvPr>
        </p:nvSpPr>
        <p:spPr>
          <a:xfrm>
            <a:off x="597162" y="4531647"/>
            <a:ext cx="6425724" cy="2338834"/>
          </a:xfrm>
        </p:spPr>
        <p:txBody>
          <a:bodyPr anchor="b"/>
          <a:lstStyle>
            <a:lvl1pPr marL="0" indent="0">
              <a:buNone/>
              <a:defRPr sz="2114">
                <a:solidFill>
                  <a:schemeClr val="tx1">
                    <a:tint val="75000"/>
                  </a:schemeClr>
                </a:solidFill>
              </a:defRPr>
            </a:lvl1pPr>
            <a:lvl2pPr marL="483047" indent="0">
              <a:buNone/>
              <a:defRPr sz="1893">
                <a:solidFill>
                  <a:schemeClr val="tx1">
                    <a:tint val="75000"/>
                  </a:schemeClr>
                </a:solidFill>
              </a:defRPr>
            </a:lvl2pPr>
            <a:lvl3pPr marL="966094" indent="0">
              <a:buNone/>
              <a:defRPr sz="1695">
                <a:solidFill>
                  <a:schemeClr val="tx1">
                    <a:tint val="75000"/>
                  </a:schemeClr>
                </a:solidFill>
              </a:defRPr>
            </a:lvl3pPr>
            <a:lvl4pPr marL="1449143" indent="0">
              <a:buNone/>
              <a:defRPr sz="1475">
                <a:solidFill>
                  <a:schemeClr val="tx1">
                    <a:tint val="75000"/>
                  </a:schemeClr>
                </a:solidFill>
              </a:defRPr>
            </a:lvl4pPr>
            <a:lvl5pPr marL="1932189" indent="0">
              <a:buNone/>
              <a:defRPr sz="1475">
                <a:solidFill>
                  <a:schemeClr val="tx1">
                    <a:tint val="75000"/>
                  </a:schemeClr>
                </a:solidFill>
              </a:defRPr>
            </a:lvl5pPr>
            <a:lvl6pPr marL="2415236" indent="0">
              <a:buNone/>
              <a:defRPr sz="1475">
                <a:solidFill>
                  <a:schemeClr val="tx1">
                    <a:tint val="75000"/>
                  </a:schemeClr>
                </a:solidFill>
              </a:defRPr>
            </a:lvl6pPr>
            <a:lvl7pPr marL="2898283" indent="0">
              <a:buNone/>
              <a:defRPr sz="1475">
                <a:solidFill>
                  <a:schemeClr val="tx1">
                    <a:tint val="75000"/>
                  </a:schemeClr>
                </a:solidFill>
              </a:defRPr>
            </a:lvl7pPr>
            <a:lvl8pPr marL="3381331" indent="0">
              <a:buNone/>
              <a:defRPr sz="1475">
                <a:solidFill>
                  <a:schemeClr val="tx1">
                    <a:tint val="75000"/>
                  </a:schemeClr>
                </a:solidFill>
              </a:defRPr>
            </a:lvl8pPr>
            <a:lvl9pPr marL="3864378" indent="0">
              <a:buNone/>
              <a:defRPr sz="1475">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9/17/20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‹N›</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361005" y="15965947"/>
            <a:ext cx="12183414" cy="45160534"/>
          </a:xfrm>
        </p:spPr>
        <p:txBody>
          <a:bodyPr/>
          <a:lstStyle>
            <a:lvl1pPr>
              <a:defRPr sz="2971"/>
            </a:lvl1pPr>
            <a:lvl2pPr>
              <a:defRPr sz="2532"/>
            </a:lvl2pPr>
            <a:lvl3pPr>
              <a:defRPr sz="2114"/>
            </a:lvl3pPr>
            <a:lvl4pPr>
              <a:defRPr sz="1893"/>
            </a:lvl4pPr>
            <a:lvl5pPr>
              <a:defRPr sz="1893"/>
            </a:lvl5pPr>
            <a:lvl6pPr>
              <a:defRPr sz="1893"/>
            </a:lvl6pPr>
            <a:lvl7pPr>
              <a:defRPr sz="1893"/>
            </a:lvl7pPr>
            <a:lvl8pPr>
              <a:defRPr sz="1893"/>
            </a:lvl8pPr>
            <a:lvl9pPr>
              <a:defRPr sz="189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3670413" y="15965947"/>
            <a:ext cx="12183414" cy="45160534"/>
          </a:xfrm>
        </p:spPr>
        <p:txBody>
          <a:bodyPr/>
          <a:lstStyle>
            <a:lvl1pPr>
              <a:defRPr sz="2971"/>
            </a:lvl1pPr>
            <a:lvl2pPr>
              <a:defRPr sz="2532"/>
            </a:lvl2pPr>
            <a:lvl3pPr>
              <a:defRPr sz="2114"/>
            </a:lvl3pPr>
            <a:lvl4pPr>
              <a:defRPr sz="1893"/>
            </a:lvl4pPr>
            <a:lvl5pPr>
              <a:defRPr sz="1893"/>
            </a:lvl5pPr>
            <a:lvl6pPr>
              <a:defRPr sz="1893"/>
            </a:lvl6pPr>
            <a:lvl7pPr>
              <a:defRPr sz="1893"/>
            </a:lvl7pPr>
            <a:lvl8pPr>
              <a:defRPr sz="1893"/>
            </a:lvl8pPr>
            <a:lvl9pPr>
              <a:defRPr sz="189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9/17/20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‹N›</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77984" y="428169"/>
            <a:ext cx="6803708" cy="1781969"/>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77986" y="2393286"/>
            <a:ext cx="3340169" cy="997407"/>
          </a:xfrm>
        </p:spPr>
        <p:txBody>
          <a:bodyPr anchor="b"/>
          <a:lstStyle>
            <a:lvl1pPr marL="0" indent="0">
              <a:buNone/>
              <a:defRPr sz="2532" b="1"/>
            </a:lvl1pPr>
            <a:lvl2pPr marL="483047" indent="0">
              <a:buNone/>
              <a:defRPr sz="2114" b="1"/>
            </a:lvl2pPr>
            <a:lvl3pPr marL="966094" indent="0">
              <a:buNone/>
              <a:defRPr sz="1893" b="1"/>
            </a:lvl3pPr>
            <a:lvl4pPr marL="1449143" indent="0">
              <a:buNone/>
              <a:defRPr sz="1695" b="1"/>
            </a:lvl4pPr>
            <a:lvl5pPr marL="1932189" indent="0">
              <a:buNone/>
              <a:defRPr sz="1695" b="1"/>
            </a:lvl5pPr>
            <a:lvl6pPr marL="2415236" indent="0">
              <a:buNone/>
              <a:defRPr sz="1695" b="1"/>
            </a:lvl6pPr>
            <a:lvl7pPr marL="2898283" indent="0">
              <a:buNone/>
              <a:defRPr sz="1695" b="1"/>
            </a:lvl7pPr>
            <a:lvl8pPr marL="3381331" indent="0">
              <a:buNone/>
              <a:defRPr sz="1695" b="1"/>
            </a:lvl8pPr>
            <a:lvl9pPr marL="3864378" indent="0">
              <a:buNone/>
              <a:defRPr sz="1695" b="1"/>
            </a:lvl9pPr>
          </a:lstStyle>
          <a:p>
            <a:pPr lvl="0"/>
            <a:r>
              <a:rPr lang="en-US"/>
              <a:t>Click to edit Master text styles</a:t>
            </a:r>
          </a:p>
        </p:txBody>
      </p:sp>
      <p:sp>
        <p:nvSpPr>
          <p:cNvPr id="4" name="Content Placeholder 3"/>
          <p:cNvSpPr>
            <a:spLocks noGrp="1"/>
          </p:cNvSpPr>
          <p:nvPr>
            <p:ph sz="half" idx="2"/>
          </p:nvPr>
        </p:nvSpPr>
        <p:spPr>
          <a:xfrm>
            <a:off x="377986" y="3390691"/>
            <a:ext cx="3340169" cy="6160168"/>
          </a:xfrm>
        </p:spPr>
        <p:txBody>
          <a:bodyPr/>
          <a:lstStyle>
            <a:lvl1pPr>
              <a:defRPr sz="2532"/>
            </a:lvl1pPr>
            <a:lvl2pPr>
              <a:defRPr sz="2114"/>
            </a:lvl2pPr>
            <a:lvl3pPr>
              <a:defRPr sz="1893"/>
            </a:lvl3pPr>
            <a:lvl4pPr>
              <a:defRPr sz="1695"/>
            </a:lvl4pPr>
            <a:lvl5pPr>
              <a:defRPr sz="1695"/>
            </a:lvl5pPr>
            <a:lvl6pPr>
              <a:defRPr sz="1695"/>
            </a:lvl6pPr>
            <a:lvl7pPr>
              <a:defRPr sz="1695"/>
            </a:lvl7pPr>
            <a:lvl8pPr>
              <a:defRPr sz="1695"/>
            </a:lvl8pPr>
            <a:lvl9pPr>
              <a:defRPr sz="169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840210" y="2393286"/>
            <a:ext cx="3341482" cy="997407"/>
          </a:xfrm>
        </p:spPr>
        <p:txBody>
          <a:bodyPr anchor="b"/>
          <a:lstStyle>
            <a:lvl1pPr marL="0" indent="0">
              <a:buNone/>
              <a:defRPr sz="2532" b="1"/>
            </a:lvl1pPr>
            <a:lvl2pPr marL="483047" indent="0">
              <a:buNone/>
              <a:defRPr sz="2114" b="1"/>
            </a:lvl2pPr>
            <a:lvl3pPr marL="966094" indent="0">
              <a:buNone/>
              <a:defRPr sz="1893" b="1"/>
            </a:lvl3pPr>
            <a:lvl4pPr marL="1449143" indent="0">
              <a:buNone/>
              <a:defRPr sz="1695" b="1"/>
            </a:lvl4pPr>
            <a:lvl5pPr marL="1932189" indent="0">
              <a:buNone/>
              <a:defRPr sz="1695" b="1"/>
            </a:lvl5pPr>
            <a:lvl6pPr marL="2415236" indent="0">
              <a:buNone/>
              <a:defRPr sz="1695" b="1"/>
            </a:lvl6pPr>
            <a:lvl7pPr marL="2898283" indent="0">
              <a:buNone/>
              <a:defRPr sz="1695" b="1"/>
            </a:lvl7pPr>
            <a:lvl8pPr marL="3381331" indent="0">
              <a:buNone/>
              <a:defRPr sz="1695" b="1"/>
            </a:lvl8pPr>
            <a:lvl9pPr marL="3864378" indent="0">
              <a:buNone/>
              <a:defRPr sz="1695" b="1"/>
            </a:lvl9pPr>
          </a:lstStyle>
          <a:p>
            <a:pPr lvl="0"/>
            <a:r>
              <a:rPr lang="en-US"/>
              <a:t>Click to edit Master text styles</a:t>
            </a:r>
          </a:p>
        </p:txBody>
      </p:sp>
      <p:sp>
        <p:nvSpPr>
          <p:cNvPr id="6" name="Content Placeholder 5"/>
          <p:cNvSpPr>
            <a:spLocks noGrp="1"/>
          </p:cNvSpPr>
          <p:nvPr>
            <p:ph sz="quarter" idx="4"/>
          </p:nvPr>
        </p:nvSpPr>
        <p:spPr>
          <a:xfrm>
            <a:off x="3840210" y="3390691"/>
            <a:ext cx="3341482" cy="6160168"/>
          </a:xfrm>
        </p:spPr>
        <p:txBody>
          <a:bodyPr/>
          <a:lstStyle>
            <a:lvl1pPr>
              <a:defRPr sz="2532"/>
            </a:lvl1pPr>
            <a:lvl2pPr>
              <a:defRPr sz="2114"/>
            </a:lvl2pPr>
            <a:lvl3pPr>
              <a:defRPr sz="1893"/>
            </a:lvl3pPr>
            <a:lvl4pPr>
              <a:defRPr sz="1695"/>
            </a:lvl4pPr>
            <a:lvl5pPr>
              <a:defRPr sz="1695"/>
            </a:lvl5pPr>
            <a:lvl6pPr>
              <a:defRPr sz="1695"/>
            </a:lvl6pPr>
            <a:lvl7pPr>
              <a:defRPr sz="1695"/>
            </a:lvl7pPr>
            <a:lvl8pPr>
              <a:defRPr sz="1695"/>
            </a:lvl8pPr>
            <a:lvl9pPr>
              <a:defRPr sz="169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9/17/20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‹N›</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9/17/20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‹N›</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9/17/20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‹N›</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7987" y="425693"/>
            <a:ext cx="2487081" cy="1811669"/>
          </a:xfrm>
        </p:spPr>
        <p:txBody>
          <a:bodyPr anchor="b"/>
          <a:lstStyle>
            <a:lvl1pPr algn="l">
              <a:defRPr sz="2114" b="1"/>
            </a:lvl1pPr>
          </a:lstStyle>
          <a:p>
            <a:r>
              <a:rPr lang="en-US"/>
              <a:t>Click to edit Master title style</a:t>
            </a:r>
          </a:p>
        </p:txBody>
      </p:sp>
      <p:sp>
        <p:nvSpPr>
          <p:cNvPr id="3" name="Content Placeholder 2"/>
          <p:cNvSpPr>
            <a:spLocks noGrp="1"/>
          </p:cNvSpPr>
          <p:nvPr>
            <p:ph idx="1"/>
          </p:nvPr>
        </p:nvSpPr>
        <p:spPr>
          <a:xfrm>
            <a:off x="2955623" y="425696"/>
            <a:ext cx="4226068" cy="9125167"/>
          </a:xfrm>
        </p:spPr>
        <p:txBody>
          <a:bodyPr/>
          <a:lstStyle>
            <a:lvl1pPr>
              <a:defRPr sz="3390"/>
            </a:lvl1pPr>
            <a:lvl2pPr>
              <a:defRPr sz="2971"/>
            </a:lvl2pPr>
            <a:lvl3pPr>
              <a:defRPr sz="2532"/>
            </a:lvl3pPr>
            <a:lvl4pPr>
              <a:defRPr sz="2114"/>
            </a:lvl4pPr>
            <a:lvl5pPr>
              <a:defRPr sz="2114"/>
            </a:lvl5pPr>
            <a:lvl6pPr>
              <a:defRPr sz="2114"/>
            </a:lvl6pPr>
            <a:lvl7pPr>
              <a:defRPr sz="2114"/>
            </a:lvl7pPr>
            <a:lvl8pPr>
              <a:defRPr sz="2114"/>
            </a:lvl8pPr>
            <a:lvl9pPr>
              <a:defRPr sz="211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77987" y="2237362"/>
            <a:ext cx="2487081" cy="7313498"/>
          </a:xfrm>
        </p:spPr>
        <p:txBody>
          <a:bodyPr/>
          <a:lstStyle>
            <a:lvl1pPr marL="0" indent="0">
              <a:buNone/>
              <a:defRPr sz="1475"/>
            </a:lvl1pPr>
            <a:lvl2pPr marL="483047" indent="0">
              <a:buNone/>
              <a:defRPr sz="1277"/>
            </a:lvl2pPr>
            <a:lvl3pPr marL="966094" indent="0">
              <a:buNone/>
              <a:defRPr sz="1057"/>
            </a:lvl3pPr>
            <a:lvl4pPr marL="1449143" indent="0">
              <a:buNone/>
              <a:defRPr sz="947"/>
            </a:lvl4pPr>
            <a:lvl5pPr marL="1932189" indent="0">
              <a:buNone/>
              <a:defRPr sz="947"/>
            </a:lvl5pPr>
            <a:lvl6pPr marL="2415236" indent="0">
              <a:buNone/>
              <a:defRPr sz="947"/>
            </a:lvl6pPr>
            <a:lvl7pPr marL="2898283" indent="0">
              <a:buNone/>
              <a:defRPr sz="947"/>
            </a:lvl7pPr>
            <a:lvl8pPr marL="3381331" indent="0">
              <a:buNone/>
              <a:defRPr sz="947"/>
            </a:lvl8pPr>
            <a:lvl9pPr marL="3864378" indent="0">
              <a:buNone/>
              <a:defRPr sz="947"/>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9/17/20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‹N›</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1749" y="7484272"/>
            <a:ext cx="4535805" cy="883560"/>
          </a:xfrm>
        </p:spPr>
        <p:txBody>
          <a:bodyPr anchor="b"/>
          <a:lstStyle>
            <a:lvl1pPr algn="l">
              <a:defRPr sz="2114" b="1"/>
            </a:lvl1pPr>
          </a:lstStyle>
          <a:p>
            <a:r>
              <a:rPr lang="en-US"/>
              <a:t>Click to edit Master title style</a:t>
            </a:r>
          </a:p>
        </p:txBody>
      </p:sp>
      <p:sp>
        <p:nvSpPr>
          <p:cNvPr id="3" name="Picture Placeholder 2"/>
          <p:cNvSpPr>
            <a:spLocks noGrp="1"/>
          </p:cNvSpPr>
          <p:nvPr>
            <p:ph type="pic" idx="1"/>
          </p:nvPr>
        </p:nvSpPr>
        <p:spPr>
          <a:xfrm>
            <a:off x="1481749" y="955334"/>
            <a:ext cx="4535805" cy="6415088"/>
          </a:xfrm>
        </p:spPr>
        <p:txBody>
          <a:bodyPr rtlCol="0">
            <a:normAutofit/>
          </a:bodyPr>
          <a:lstStyle>
            <a:lvl1pPr marL="0" indent="0">
              <a:buNone/>
              <a:defRPr sz="3390"/>
            </a:lvl1pPr>
            <a:lvl2pPr marL="483047" indent="0">
              <a:buNone/>
              <a:defRPr sz="2971"/>
            </a:lvl2pPr>
            <a:lvl3pPr marL="966094" indent="0">
              <a:buNone/>
              <a:defRPr sz="2532"/>
            </a:lvl3pPr>
            <a:lvl4pPr marL="1449143" indent="0">
              <a:buNone/>
              <a:defRPr sz="2114"/>
            </a:lvl4pPr>
            <a:lvl5pPr marL="1932189" indent="0">
              <a:buNone/>
              <a:defRPr sz="2114"/>
            </a:lvl5pPr>
            <a:lvl6pPr marL="2415236" indent="0">
              <a:buNone/>
              <a:defRPr sz="2114"/>
            </a:lvl6pPr>
            <a:lvl7pPr marL="2898283" indent="0">
              <a:buNone/>
              <a:defRPr sz="2114"/>
            </a:lvl7pPr>
            <a:lvl8pPr marL="3381331" indent="0">
              <a:buNone/>
              <a:defRPr sz="2114"/>
            </a:lvl8pPr>
            <a:lvl9pPr marL="3864378" indent="0">
              <a:buNone/>
              <a:defRPr sz="2114"/>
            </a:lvl9pPr>
          </a:lstStyle>
          <a:p>
            <a:pPr lvl="0"/>
            <a:endParaRPr lang="en-US" noProof="0"/>
          </a:p>
        </p:txBody>
      </p:sp>
      <p:sp>
        <p:nvSpPr>
          <p:cNvPr id="4" name="Text Placeholder 3"/>
          <p:cNvSpPr>
            <a:spLocks noGrp="1"/>
          </p:cNvSpPr>
          <p:nvPr>
            <p:ph type="body" sz="half" idx="2"/>
          </p:nvPr>
        </p:nvSpPr>
        <p:spPr>
          <a:xfrm>
            <a:off x="1481749" y="8367830"/>
            <a:ext cx="4535805" cy="1254802"/>
          </a:xfrm>
        </p:spPr>
        <p:txBody>
          <a:bodyPr/>
          <a:lstStyle>
            <a:lvl1pPr marL="0" indent="0">
              <a:buNone/>
              <a:defRPr sz="1475"/>
            </a:lvl1pPr>
            <a:lvl2pPr marL="483047" indent="0">
              <a:buNone/>
              <a:defRPr sz="1277"/>
            </a:lvl2pPr>
            <a:lvl3pPr marL="966094" indent="0">
              <a:buNone/>
              <a:defRPr sz="1057"/>
            </a:lvl3pPr>
            <a:lvl4pPr marL="1449143" indent="0">
              <a:buNone/>
              <a:defRPr sz="947"/>
            </a:lvl4pPr>
            <a:lvl5pPr marL="1932189" indent="0">
              <a:buNone/>
              <a:defRPr sz="947"/>
            </a:lvl5pPr>
            <a:lvl6pPr marL="2415236" indent="0">
              <a:buNone/>
              <a:defRPr sz="947"/>
            </a:lvl6pPr>
            <a:lvl7pPr marL="2898283" indent="0">
              <a:buNone/>
              <a:defRPr sz="947"/>
            </a:lvl7pPr>
            <a:lvl8pPr marL="3381331" indent="0">
              <a:buNone/>
              <a:defRPr sz="947"/>
            </a:lvl8pPr>
            <a:lvl9pPr marL="3864378" indent="0">
              <a:buNone/>
              <a:defRPr sz="947"/>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9/17/20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‹N›</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78057" y="428090"/>
            <a:ext cx="6803562" cy="1781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78057" y="2494681"/>
            <a:ext cx="6803562" cy="7056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78056" y="9909882"/>
            <a:ext cx="1763779" cy="569240"/>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77">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9/17/20</a:t>
            </a:fld>
            <a:endParaRPr lang="en-US" altLang="en-US"/>
          </a:p>
        </p:txBody>
      </p:sp>
      <p:sp>
        <p:nvSpPr>
          <p:cNvPr id="5" name="Footer Placeholder 4"/>
          <p:cNvSpPr>
            <a:spLocks noGrp="1"/>
          </p:cNvSpPr>
          <p:nvPr>
            <p:ph type="ftr" sz="quarter" idx="3"/>
          </p:nvPr>
        </p:nvSpPr>
        <p:spPr>
          <a:xfrm>
            <a:off x="2582962" y="9909882"/>
            <a:ext cx="2393752" cy="569240"/>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77">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5417841" y="9909882"/>
            <a:ext cx="1763779" cy="569240"/>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77">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‹N›</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65249" rtl="0" eaLnBrk="0" fontAlgn="base" hangingPunct="0">
        <a:spcBef>
          <a:spcPct val="0"/>
        </a:spcBef>
        <a:spcAft>
          <a:spcPct val="0"/>
        </a:spcAft>
        <a:defRPr sz="4645" kern="1200">
          <a:solidFill>
            <a:schemeClr val="tx1"/>
          </a:solidFill>
          <a:latin typeface="+mj-lt"/>
          <a:ea typeface="ＭＳ Ｐゴシック" charset="0"/>
          <a:cs typeface="+mj-cs"/>
        </a:defRPr>
      </a:lvl1pPr>
      <a:lvl2pPr algn="ctr" defTabSz="965249" rtl="0" eaLnBrk="0" fontAlgn="base" hangingPunct="0">
        <a:spcBef>
          <a:spcPct val="0"/>
        </a:spcBef>
        <a:spcAft>
          <a:spcPct val="0"/>
        </a:spcAft>
        <a:defRPr sz="4645">
          <a:solidFill>
            <a:schemeClr val="tx1"/>
          </a:solidFill>
          <a:latin typeface="Calibri" pitchFamily="34" charset="0"/>
          <a:ea typeface="ＭＳ Ｐゴシック" charset="0"/>
        </a:defRPr>
      </a:lvl2pPr>
      <a:lvl3pPr algn="ctr" defTabSz="965249" rtl="0" eaLnBrk="0" fontAlgn="base" hangingPunct="0">
        <a:spcBef>
          <a:spcPct val="0"/>
        </a:spcBef>
        <a:spcAft>
          <a:spcPct val="0"/>
        </a:spcAft>
        <a:defRPr sz="4645">
          <a:solidFill>
            <a:schemeClr val="tx1"/>
          </a:solidFill>
          <a:latin typeface="Calibri" pitchFamily="34" charset="0"/>
          <a:ea typeface="ＭＳ Ｐゴシック" charset="0"/>
        </a:defRPr>
      </a:lvl3pPr>
      <a:lvl4pPr algn="ctr" defTabSz="965249" rtl="0" eaLnBrk="0" fontAlgn="base" hangingPunct="0">
        <a:spcBef>
          <a:spcPct val="0"/>
        </a:spcBef>
        <a:spcAft>
          <a:spcPct val="0"/>
        </a:spcAft>
        <a:defRPr sz="4645">
          <a:solidFill>
            <a:schemeClr val="tx1"/>
          </a:solidFill>
          <a:latin typeface="Calibri" pitchFamily="34" charset="0"/>
          <a:ea typeface="ＭＳ Ｐゴシック" charset="0"/>
        </a:defRPr>
      </a:lvl4pPr>
      <a:lvl5pPr algn="ctr" defTabSz="965249" rtl="0" eaLnBrk="0" fontAlgn="base" hangingPunct="0">
        <a:spcBef>
          <a:spcPct val="0"/>
        </a:spcBef>
        <a:spcAft>
          <a:spcPct val="0"/>
        </a:spcAft>
        <a:defRPr sz="4645">
          <a:solidFill>
            <a:schemeClr val="tx1"/>
          </a:solidFill>
          <a:latin typeface="Calibri" pitchFamily="34" charset="0"/>
          <a:ea typeface="ＭＳ Ｐゴシック" charset="0"/>
        </a:defRPr>
      </a:lvl5pPr>
      <a:lvl6pPr marL="100635" algn="ctr" defTabSz="965815" rtl="0" fontAlgn="base">
        <a:spcBef>
          <a:spcPct val="0"/>
        </a:spcBef>
        <a:spcAft>
          <a:spcPct val="0"/>
        </a:spcAft>
        <a:defRPr sz="4645">
          <a:solidFill>
            <a:schemeClr val="tx1"/>
          </a:solidFill>
          <a:latin typeface="Calibri" pitchFamily="34" charset="0"/>
        </a:defRPr>
      </a:lvl6pPr>
      <a:lvl7pPr marL="201270" algn="ctr" defTabSz="965815" rtl="0" fontAlgn="base">
        <a:spcBef>
          <a:spcPct val="0"/>
        </a:spcBef>
        <a:spcAft>
          <a:spcPct val="0"/>
        </a:spcAft>
        <a:defRPr sz="4645">
          <a:solidFill>
            <a:schemeClr val="tx1"/>
          </a:solidFill>
          <a:latin typeface="Calibri" pitchFamily="34" charset="0"/>
        </a:defRPr>
      </a:lvl7pPr>
      <a:lvl8pPr marL="301905" algn="ctr" defTabSz="965815" rtl="0" fontAlgn="base">
        <a:spcBef>
          <a:spcPct val="0"/>
        </a:spcBef>
        <a:spcAft>
          <a:spcPct val="0"/>
        </a:spcAft>
        <a:defRPr sz="4645">
          <a:solidFill>
            <a:schemeClr val="tx1"/>
          </a:solidFill>
          <a:latin typeface="Calibri" pitchFamily="34" charset="0"/>
        </a:defRPr>
      </a:lvl8pPr>
      <a:lvl9pPr marL="402540" algn="ctr" defTabSz="965815" rtl="0" fontAlgn="base">
        <a:spcBef>
          <a:spcPct val="0"/>
        </a:spcBef>
        <a:spcAft>
          <a:spcPct val="0"/>
        </a:spcAft>
        <a:defRPr sz="4645">
          <a:solidFill>
            <a:schemeClr val="tx1"/>
          </a:solidFill>
          <a:latin typeface="Calibri" pitchFamily="34" charset="0"/>
        </a:defRPr>
      </a:lvl9pPr>
    </p:titleStyle>
    <p:bodyStyle>
      <a:lvl1pPr marL="361707" indent="-361707" algn="l" defTabSz="965249" rtl="0" eaLnBrk="0" fontAlgn="base" hangingPunct="0">
        <a:spcBef>
          <a:spcPct val="20000"/>
        </a:spcBef>
        <a:spcAft>
          <a:spcPct val="0"/>
        </a:spcAft>
        <a:buFont typeface="Arial" panose="020B0604020202020204" pitchFamily="34" charset="0"/>
        <a:buChar char="•"/>
        <a:defRPr sz="3390" kern="1200">
          <a:solidFill>
            <a:schemeClr val="tx1"/>
          </a:solidFill>
          <a:latin typeface="+mn-lt"/>
          <a:ea typeface="ＭＳ Ｐゴシック" charset="0"/>
          <a:cs typeface="+mn-cs"/>
        </a:defRPr>
      </a:lvl1pPr>
      <a:lvl2pPr marL="784220" indent="-301596" algn="l" defTabSz="965249" rtl="0" eaLnBrk="0" fontAlgn="base" hangingPunct="0">
        <a:spcBef>
          <a:spcPct val="20000"/>
        </a:spcBef>
        <a:spcAft>
          <a:spcPct val="0"/>
        </a:spcAft>
        <a:buFont typeface="Arial" panose="020B0604020202020204" pitchFamily="34" charset="0"/>
        <a:buChar char="–"/>
        <a:defRPr sz="2971" kern="1200">
          <a:solidFill>
            <a:schemeClr val="tx1"/>
          </a:solidFill>
          <a:latin typeface="+mn-lt"/>
          <a:ea typeface="ＭＳ Ｐゴシック" charset="0"/>
          <a:cs typeface="+mn-cs"/>
        </a:defRPr>
      </a:lvl2pPr>
      <a:lvl3pPr marL="1207434" indent="-241138" algn="l" defTabSz="965249" rtl="0" eaLnBrk="0" fontAlgn="base" hangingPunct="0">
        <a:spcBef>
          <a:spcPct val="20000"/>
        </a:spcBef>
        <a:spcAft>
          <a:spcPct val="0"/>
        </a:spcAft>
        <a:buFont typeface="Arial" panose="020B0604020202020204" pitchFamily="34" charset="0"/>
        <a:buChar char="•"/>
        <a:defRPr sz="2532" kern="1200">
          <a:solidFill>
            <a:schemeClr val="tx1"/>
          </a:solidFill>
          <a:latin typeface="+mn-lt"/>
          <a:ea typeface="ＭＳ Ｐゴシック" charset="0"/>
          <a:cs typeface="+mn-cs"/>
        </a:defRPr>
      </a:lvl3pPr>
      <a:lvl4pPr marL="1690408" indent="-241138" algn="l" defTabSz="965249" rtl="0" eaLnBrk="0" fontAlgn="base" hangingPunct="0">
        <a:spcBef>
          <a:spcPct val="20000"/>
        </a:spcBef>
        <a:spcAft>
          <a:spcPct val="0"/>
        </a:spcAft>
        <a:buFont typeface="Arial" panose="020B0604020202020204" pitchFamily="34" charset="0"/>
        <a:buChar char="–"/>
        <a:defRPr sz="2114" kern="1200">
          <a:solidFill>
            <a:schemeClr val="tx1"/>
          </a:solidFill>
          <a:latin typeface="+mn-lt"/>
          <a:ea typeface="ＭＳ Ｐゴシック" charset="0"/>
          <a:cs typeface="+mn-cs"/>
        </a:defRPr>
      </a:lvl4pPr>
      <a:lvl5pPr marL="2173033" indent="-241138" algn="l" defTabSz="965249" rtl="0" eaLnBrk="0" fontAlgn="base" hangingPunct="0">
        <a:spcBef>
          <a:spcPct val="20000"/>
        </a:spcBef>
        <a:spcAft>
          <a:spcPct val="0"/>
        </a:spcAft>
        <a:buFont typeface="Arial" panose="020B0604020202020204" pitchFamily="34" charset="0"/>
        <a:buChar char="»"/>
        <a:defRPr sz="2114" kern="1200">
          <a:solidFill>
            <a:schemeClr val="tx1"/>
          </a:solidFill>
          <a:latin typeface="+mn-lt"/>
          <a:ea typeface="ＭＳ Ｐゴシック" charset="0"/>
          <a:cs typeface="+mn-cs"/>
        </a:defRPr>
      </a:lvl5pPr>
      <a:lvl6pPr marL="2656760" indent="-241524" algn="l" defTabSz="966094" rtl="0" eaLnBrk="1" latinLnBrk="0" hangingPunct="1">
        <a:spcBef>
          <a:spcPct val="20000"/>
        </a:spcBef>
        <a:buFont typeface="Arial" pitchFamily="34" charset="0"/>
        <a:buChar char="•"/>
        <a:defRPr sz="2114" kern="1200">
          <a:solidFill>
            <a:schemeClr val="tx1"/>
          </a:solidFill>
          <a:latin typeface="+mn-lt"/>
          <a:ea typeface="+mn-ea"/>
          <a:cs typeface="+mn-cs"/>
        </a:defRPr>
      </a:lvl6pPr>
      <a:lvl7pPr marL="3139807" indent="-241524" algn="l" defTabSz="966094" rtl="0" eaLnBrk="1" latinLnBrk="0" hangingPunct="1">
        <a:spcBef>
          <a:spcPct val="20000"/>
        </a:spcBef>
        <a:buFont typeface="Arial" pitchFamily="34" charset="0"/>
        <a:buChar char="•"/>
        <a:defRPr sz="2114" kern="1200">
          <a:solidFill>
            <a:schemeClr val="tx1"/>
          </a:solidFill>
          <a:latin typeface="+mn-lt"/>
          <a:ea typeface="+mn-ea"/>
          <a:cs typeface="+mn-cs"/>
        </a:defRPr>
      </a:lvl7pPr>
      <a:lvl8pPr marL="3622855" indent="-241524" algn="l" defTabSz="966094" rtl="0" eaLnBrk="1" latinLnBrk="0" hangingPunct="1">
        <a:spcBef>
          <a:spcPct val="20000"/>
        </a:spcBef>
        <a:buFont typeface="Arial" pitchFamily="34" charset="0"/>
        <a:buChar char="•"/>
        <a:defRPr sz="2114" kern="1200">
          <a:solidFill>
            <a:schemeClr val="tx1"/>
          </a:solidFill>
          <a:latin typeface="+mn-lt"/>
          <a:ea typeface="+mn-ea"/>
          <a:cs typeface="+mn-cs"/>
        </a:defRPr>
      </a:lvl8pPr>
      <a:lvl9pPr marL="4105902" indent="-241524" algn="l" defTabSz="966094" rtl="0" eaLnBrk="1" latinLnBrk="0" hangingPunct="1">
        <a:spcBef>
          <a:spcPct val="20000"/>
        </a:spcBef>
        <a:buFont typeface="Arial" pitchFamily="34" charset="0"/>
        <a:buChar char="•"/>
        <a:defRPr sz="2114" kern="1200">
          <a:solidFill>
            <a:schemeClr val="tx1"/>
          </a:solidFill>
          <a:latin typeface="+mn-lt"/>
          <a:ea typeface="+mn-ea"/>
          <a:cs typeface="+mn-cs"/>
        </a:defRPr>
      </a:lvl9pPr>
    </p:bodyStyle>
    <p:otherStyle>
      <a:defPPr>
        <a:defRPr lang="en-US"/>
      </a:defPPr>
      <a:lvl1pPr marL="0" algn="l" defTabSz="966094" rtl="0" eaLnBrk="1" latinLnBrk="0" hangingPunct="1">
        <a:defRPr sz="1893" kern="1200">
          <a:solidFill>
            <a:schemeClr val="tx1"/>
          </a:solidFill>
          <a:latin typeface="+mn-lt"/>
          <a:ea typeface="+mn-ea"/>
          <a:cs typeface="+mn-cs"/>
        </a:defRPr>
      </a:lvl1pPr>
      <a:lvl2pPr marL="483047" algn="l" defTabSz="966094" rtl="0" eaLnBrk="1" latinLnBrk="0" hangingPunct="1">
        <a:defRPr sz="1893" kern="1200">
          <a:solidFill>
            <a:schemeClr val="tx1"/>
          </a:solidFill>
          <a:latin typeface="+mn-lt"/>
          <a:ea typeface="+mn-ea"/>
          <a:cs typeface="+mn-cs"/>
        </a:defRPr>
      </a:lvl2pPr>
      <a:lvl3pPr marL="966094" algn="l" defTabSz="966094" rtl="0" eaLnBrk="1" latinLnBrk="0" hangingPunct="1">
        <a:defRPr sz="1893" kern="1200">
          <a:solidFill>
            <a:schemeClr val="tx1"/>
          </a:solidFill>
          <a:latin typeface="+mn-lt"/>
          <a:ea typeface="+mn-ea"/>
          <a:cs typeface="+mn-cs"/>
        </a:defRPr>
      </a:lvl3pPr>
      <a:lvl4pPr marL="1449143" algn="l" defTabSz="966094" rtl="0" eaLnBrk="1" latinLnBrk="0" hangingPunct="1">
        <a:defRPr sz="1893" kern="1200">
          <a:solidFill>
            <a:schemeClr val="tx1"/>
          </a:solidFill>
          <a:latin typeface="+mn-lt"/>
          <a:ea typeface="+mn-ea"/>
          <a:cs typeface="+mn-cs"/>
        </a:defRPr>
      </a:lvl4pPr>
      <a:lvl5pPr marL="1932189" algn="l" defTabSz="966094" rtl="0" eaLnBrk="1" latinLnBrk="0" hangingPunct="1">
        <a:defRPr sz="1893" kern="1200">
          <a:solidFill>
            <a:schemeClr val="tx1"/>
          </a:solidFill>
          <a:latin typeface="+mn-lt"/>
          <a:ea typeface="+mn-ea"/>
          <a:cs typeface="+mn-cs"/>
        </a:defRPr>
      </a:lvl5pPr>
      <a:lvl6pPr marL="2415236" algn="l" defTabSz="966094" rtl="0" eaLnBrk="1" latinLnBrk="0" hangingPunct="1">
        <a:defRPr sz="1893" kern="1200">
          <a:solidFill>
            <a:schemeClr val="tx1"/>
          </a:solidFill>
          <a:latin typeface="+mn-lt"/>
          <a:ea typeface="+mn-ea"/>
          <a:cs typeface="+mn-cs"/>
        </a:defRPr>
      </a:lvl6pPr>
      <a:lvl7pPr marL="2898283" algn="l" defTabSz="966094" rtl="0" eaLnBrk="1" latinLnBrk="0" hangingPunct="1">
        <a:defRPr sz="1893" kern="1200">
          <a:solidFill>
            <a:schemeClr val="tx1"/>
          </a:solidFill>
          <a:latin typeface="+mn-lt"/>
          <a:ea typeface="+mn-ea"/>
          <a:cs typeface="+mn-cs"/>
        </a:defRPr>
      </a:lvl7pPr>
      <a:lvl8pPr marL="3381331" algn="l" defTabSz="966094" rtl="0" eaLnBrk="1" latinLnBrk="0" hangingPunct="1">
        <a:defRPr sz="1893" kern="1200">
          <a:solidFill>
            <a:schemeClr val="tx1"/>
          </a:solidFill>
          <a:latin typeface="+mn-lt"/>
          <a:ea typeface="+mn-ea"/>
          <a:cs typeface="+mn-cs"/>
        </a:defRPr>
      </a:lvl8pPr>
      <a:lvl9pPr marL="3864378" algn="l" defTabSz="966094" rtl="0" eaLnBrk="1" latinLnBrk="0" hangingPunct="1">
        <a:defRPr sz="189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emf"/><Relationship Id="rId4" Type="http://schemas.openxmlformats.org/officeDocument/2006/relationships/image" Target="../media/image2.png"/><Relationship Id="rId9"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6" name="TextBox 7"/>
          <p:cNvSpPr txBox="1">
            <a:spLocks noChangeArrowheads="1"/>
          </p:cNvSpPr>
          <p:nvPr/>
        </p:nvSpPr>
        <p:spPr bwMode="auto">
          <a:xfrm>
            <a:off x="559030" y="4055699"/>
            <a:ext cx="3150000" cy="374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129" tIns="10066" rIns="20129" bIns="10066">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None/>
              <a:defRPr/>
            </a:pPr>
            <a:r>
              <a:rPr lang="en-US" altLang="en-US" sz="1100" b="1" dirty="0">
                <a:latin typeface="Calibri" panose="020F0502020204030204" pitchFamily="34" charset="0"/>
                <a:cs typeface="Arial" panose="020B0604020202020204" pitchFamily="34" charset="0"/>
              </a:rPr>
              <a:t>COMPUTATIONAL METHODS</a:t>
            </a:r>
            <a:r>
              <a:rPr lang="en-US" altLang="en-US" sz="1100" dirty="0">
                <a:latin typeface="Calibri" panose="020F0502020204030204" pitchFamily="34" charset="0"/>
                <a:cs typeface="Arial" panose="020B0604020202020204" pitchFamily="34" charset="0"/>
              </a:rPr>
              <a:t>: The </a:t>
            </a:r>
            <a:r>
              <a:rPr lang="en-US" altLang="en-US" sz="1100" i="1" dirty="0">
                <a:latin typeface="Calibri" panose="020F0502020204030204" pitchFamily="34" charset="0"/>
                <a:cs typeface="Arial" panose="020B0604020202020204" pitchFamily="34" charset="0"/>
              </a:rPr>
              <a:t>unit cell model </a:t>
            </a:r>
            <a:r>
              <a:rPr lang="en-US" altLang="en-US" sz="1100" dirty="0">
                <a:latin typeface="Calibri" panose="020F0502020204030204" pitchFamily="34" charset="0"/>
                <a:cs typeface="Arial" panose="020B0604020202020204" pitchFamily="34" charset="0"/>
              </a:rPr>
              <a:t>(Fig. 1a), developed within the Solid Mechanics interface, consists of a 3D geometry meshed via tetrahedral elements. Here, solid volumes are privileged over simplified Euler Bernoulli beams to account for the actual node stiffness. </a:t>
            </a:r>
          </a:p>
          <a:p>
            <a:pPr algn="just" eaLnBrk="1" hangingPunct="1">
              <a:spcBef>
                <a:spcPct val="0"/>
              </a:spcBef>
              <a:buNone/>
              <a:defRPr/>
            </a:pPr>
            <a:r>
              <a:rPr lang="en-US" altLang="en-US" sz="1100" dirty="0">
                <a:latin typeface="Calibri" panose="020F0502020204030204" pitchFamily="34" charset="0"/>
                <a:cs typeface="Arial" panose="020B0604020202020204" pitchFamily="34" charset="0"/>
              </a:rPr>
              <a:t>The dynamic behavior of the designed cell is preliminarily outlined by means of an </a:t>
            </a:r>
            <a:r>
              <a:rPr lang="en-US" altLang="en-US" sz="1100" i="1" dirty="0">
                <a:latin typeface="Calibri" panose="020F0502020204030204" pitchFamily="34" charset="0"/>
                <a:cs typeface="Arial" panose="020B0604020202020204" pitchFamily="34" charset="0"/>
              </a:rPr>
              <a:t>eigenfrequency analysis </a:t>
            </a:r>
            <a:r>
              <a:rPr lang="en-US" altLang="en-US" sz="1100" dirty="0">
                <a:latin typeface="Calibri" panose="020F0502020204030204" pitchFamily="34" charset="0"/>
                <a:cs typeface="Arial" panose="020B0604020202020204" pitchFamily="34" charset="0"/>
              </a:rPr>
              <a:t>with parametric sweep of the wave vector. Floquet periodic conditions are applied to all boundaries in order to mimic the wave propagation within an infinite lattice and compute the dispersion curves, Fig. 2a. The dynamic response of a finite size panel (Fig. 1b), excited by a horizontal displacement prescribed at its base, is then assessed via </a:t>
            </a:r>
            <a:r>
              <a:rPr lang="en-US" altLang="en-US" sz="1100" i="1" dirty="0">
                <a:latin typeface="Calibri" panose="020F0502020204030204" pitchFamily="34" charset="0"/>
                <a:cs typeface="Arial" panose="020B0604020202020204" pitchFamily="34" charset="0"/>
              </a:rPr>
              <a:t>frequency domain analysis</a:t>
            </a:r>
            <a:r>
              <a:rPr lang="en-US" altLang="en-US" sz="1100" dirty="0">
                <a:latin typeface="Calibri" panose="020F0502020204030204" pitchFamily="34" charset="0"/>
                <a:cs typeface="Arial" panose="020B0604020202020204" pitchFamily="34" charset="0"/>
              </a:rPr>
              <a:t> and compared to the infinite model prediction, Fig. 2. </a:t>
            </a:r>
          </a:p>
          <a:p>
            <a:pPr algn="just" eaLnBrk="1" hangingPunct="1">
              <a:spcBef>
                <a:spcPct val="0"/>
              </a:spcBef>
              <a:buFontTx/>
              <a:buNone/>
              <a:defRPr/>
            </a:pPr>
            <a:r>
              <a:rPr lang="en-US" altLang="en-US" sz="1100" dirty="0">
                <a:latin typeface="Calibri" panose="020F0502020204030204" pitchFamily="34" charset="0"/>
                <a:cs typeface="Arial" panose="020B0604020202020204" pitchFamily="34" charset="0"/>
              </a:rPr>
              <a:t>Eventually, the vertical stability of the system under its own weight, applied as gravity domain load, is inspected </a:t>
            </a:r>
            <a:r>
              <a:rPr lang="en-US" altLang="en-US" sz="1100" i="1" dirty="0">
                <a:latin typeface="Calibri" panose="020F0502020204030204" pitchFamily="34" charset="0"/>
                <a:cs typeface="Arial" panose="020B0604020202020204" pitchFamily="34" charset="0"/>
              </a:rPr>
              <a:t>via static analysis</a:t>
            </a:r>
            <a:r>
              <a:rPr lang="en-US" altLang="en-US" sz="1100" dirty="0">
                <a:latin typeface="Calibri" panose="020F0502020204030204" pitchFamily="34" charset="0"/>
                <a:cs typeface="Arial" panose="020B0604020202020204" pitchFamily="34" charset="0"/>
              </a:rPr>
              <a:t>. It is essential to verify that the vertical sag of the panel lies below a reasonable threshold. </a:t>
            </a:r>
          </a:p>
        </p:txBody>
      </p:sp>
      <p:sp>
        <p:nvSpPr>
          <p:cNvPr id="3075" name="TextBox 6"/>
          <p:cNvSpPr txBox="1">
            <a:spLocks noChangeArrowheads="1"/>
          </p:cNvSpPr>
          <p:nvPr/>
        </p:nvSpPr>
        <p:spPr bwMode="auto">
          <a:xfrm>
            <a:off x="550218" y="1622099"/>
            <a:ext cx="3149392" cy="2390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0129" tIns="10066" rIns="20129" bIns="10066">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100" b="1" dirty="0">
                <a:latin typeface="Calibri" panose="020F0502020204030204" pitchFamily="34" charset="0"/>
                <a:ea typeface="Cambria" charset="0"/>
                <a:cs typeface="Arial" panose="020B0604020202020204" pitchFamily="34" charset="0"/>
              </a:rPr>
              <a:t>INTRODUCTION</a:t>
            </a:r>
            <a:r>
              <a:rPr lang="en-US" altLang="en-US" sz="1100" dirty="0">
                <a:latin typeface="Calibri" panose="020F0502020204030204" pitchFamily="34" charset="0"/>
                <a:ea typeface="Cambria" charset="0"/>
                <a:cs typeface="Arial" panose="020B0604020202020204" pitchFamily="34" charset="0"/>
              </a:rPr>
              <a:t>: </a:t>
            </a:r>
            <a:r>
              <a:rPr lang="en-US" altLang="en-US" sz="1100" i="1" dirty="0">
                <a:latin typeface="Calibri" panose="020F0502020204030204" pitchFamily="34" charset="0"/>
                <a:ea typeface="Cambria" charset="0"/>
                <a:cs typeface="Arial" panose="020B0604020202020204" pitchFamily="34" charset="0"/>
              </a:rPr>
              <a:t>Lattice structures </a:t>
            </a:r>
            <a:r>
              <a:rPr lang="en-US" altLang="en-US" sz="1100" dirty="0">
                <a:latin typeface="Calibri" panose="020F0502020204030204" pitchFamily="34" charset="0"/>
                <a:ea typeface="Cambria" charset="0"/>
                <a:cs typeface="Arial" panose="020B0604020202020204" pitchFamily="34" charset="0"/>
              </a:rPr>
              <a:t>are a subset of periodic architected materials generated by the intricate interweaving of beams. They exhibit attractive wave filtering phenomena at specific frequency ranges, called bandgaps, typically characterized by the exponential decay of propagating waves. In this work, the high connectivity octet lattice [1] is used to design a </a:t>
            </a:r>
            <a:r>
              <a:rPr lang="en-US" altLang="en-US" sz="1100" i="1" dirty="0">
                <a:latin typeface="Calibri" panose="020F0502020204030204" pitchFamily="34" charset="0"/>
                <a:ea typeface="Cambria" charset="0"/>
                <a:cs typeface="Arial" panose="020B0604020202020204" pitchFamily="34" charset="0"/>
              </a:rPr>
              <a:t>reticulated panel </a:t>
            </a:r>
            <a:r>
              <a:rPr lang="en-US" altLang="en-US" sz="1100" dirty="0">
                <a:latin typeface="Calibri" panose="020F0502020204030204" pitchFamily="34" charset="0"/>
                <a:ea typeface="Cambria" charset="0"/>
                <a:cs typeface="Arial" panose="020B0604020202020204" pitchFamily="34" charset="0"/>
              </a:rPr>
              <a:t>endowed with a low frequency stop band. This structure, made of elastomeric material, is enclosed by a carbon fiber frame which guarantees the vertical stability of the system. Within this framework, finite element simulations play a key role in the design and performance validation processes. </a:t>
            </a:r>
          </a:p>
        </p:txBody>
      </p:sp>
      <p:sp>
        <p:nvSpPr>
          <p:cNvPr id="3082" name="TextBox 15"/>
          <p:cNvSpPr txBox="1">
            <a:spLocks noChangeArrowheads="1"/>
          </p:cNvSpPr>
          <p:nvPr/>
        </p:nvSpPr>
        <p:spPr bwMode="auto">
          <a:xfrm>
            <a:off x="3890552" y="1623772"/>
            <a:ext cx="3150000" cy="205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129" tIns="10066" rIns="20129" bIns="10066">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100" b="1" dirty="0">
                <a:latin typeface="Calibri" panose="020F0502020204030204" pitchFamily="34" charset="0"/>
                <a:cs typeface="Arial" panose="020B0604020202020204" pitchFamily="34" charset="0"/>
              </a:rPr>
              <a:t>RESULTS</a:t>
            </a:r>
            <a:r>
              <a:rPr lang="en-US" altLang="en-US" sz="1100" dirty="0">
                <a:latin typeface="Calibri" panose="020F0502020204030204" pitchFamily="34" charset="0"/>
                <a:cs typeface="Arial" panose="020B0604020202020204" pitchFamily="34" charset="0"/>
              </a:rPr>
              <a:t>: The dispersion relation in Fig. 2a, namely the relationship between the wave number and frequency of a wave, exhibits a bandgap between 66.8 and 79.7 Hz, originated by the local resonance of the elastomeric struts [2]. This initial estimate is successfully validated by the drop in transmission of the finite panel, Fig. 2b. The wave that propagates freely inside the lattice at frequencies outside the bandgap (Fig. 3a), remains instead localized by the flexural resonance of the beams for frequencies within the stop band (Fig. 3b), which prevent its propagation. </a:t>
            </a:r>
          </a:p>
          <a:p>
            <a:pPr algn="just" eaLnBrk="1" hangingPunct="1">
              <a:spcBef>
                <a:spcPct val="0"/>
              </a:spcBef>
              <a:buFontTx/>
              <a:buNone/>
              <a:defRPr/>
            </a:pPr>
            <a:endParaRPr lang="en-US" altLang="en-US" sz="1100" dirty="0">
              <a:latin typeface="Calibri" panose="020F0502020204030204" pitchFamily="34" charset="0"/>
              <a:cs typeface="Arial" panose="020B0604020202020204" pitchFamily="34" charset="0"/>
            </a:endParaRPr>
          </a:p>
        </p:txBody>
      </p:sp>
      <p:sp>
        <p:nvSpPr>
          <p:cNvPr id="3110" name="TextBox 22"/>
          <p:cNvSpPr txBox="1">
            <a:spLocks noChangeArrowheads="1"/>
          </p:cNvSpPr>
          <p:nvPr/>
        </p:nvSpPr>
        <p:spPr bwMode="auto">
          <a:xfrm>
            <a:off x="3884465" y="7836887"/>
            <a:ext cx="3150000" cy="171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129" tIns="10066" rIns="20129" bIns="10066">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100" b="1" dirty="0">
                <a:latin typeface="Calibri" panose="020F0502020204030204" pitchFamily="34" charset="0"/>
                <a:cs typeface="Arial" panose="020B0604020202020204" pitchFamily="34" charset="0"/>
              </a:rPr>
              <a:t>CONCLUSIONS</a:t>
            </a:r>
            <a:r>
              <a:rPr lang="en-US" altLang="en-US" sz="1100" dirty="0">
                <a:latin typeface="Calibri" panose="020F0502020204030204" pitchFamily="34" charset="0"/>
                <a:cs typeface="Arial" panose="020B0604020202020204" pitchFamily="34" charset="0"/>
              </a:rPr>
              <a:t>: In this project we have shown the preliminary design of a beam lattice panel</a:t>
            </a:r>
            <a:r>
              <a:rPr lang="en-US" altLang="en-US" sz="1100" dirty="0">
                <a:latin typeface="Calibri" panose="020F0502020204030204" pitchFamily="34" charset="0"/>
                <a:ea typeface="Cambria" charset="0"/>
                <a:cs typeface="Arial" panose="020B0604020202020204" pitchFamily="34" charset="0"/>
              </a:rPr>
              <a:t> capable of mitigating low frequency vibrations originated by anthropogenic activity</a:t>
            </a:r>
            <a:r>
              <a:rPr lang="en-US" altLang="en-US" sz="1100" dirty="0">
                <a:latin typeface="Calibri" panose="020F0502020204030204" pitchFamily="34" charset="0"/>
                <a:cs typeface="Arial" panose="020B0604020202020204" pitchFamily="34" charset="0"/>
              </a:rPr>
              <a:t>. This lightweight structure is intended to be used in civil engineering applications to hinder the  propagation of vibrations through existing structural components. Further investigation is required on the material and geometric nonlinearities characterizing the panel and its coupling with structural components, i.e., pillars </a:t>
            </a:r>
            <a:r>
              <a:rPr lang="en-US" altLang="en-US" sz="1100">
                <a:latin typeface="Calibri" panose="020F0502020204030204" pitchFamily="34" charset="0"/>
                <a:cs typeface="Arial" panose="020B0604020202020204" pitchFamily="34" charset="0"/>
              </a:rPr>
              <a:t>and slabs. </a:t>
            </a:r>
            <a:endParaRPr lang="en-US" altLang="en-US" sz="1100" dirty="0">
              <a:latin typeface="Calibri" panose="020F0502020204030204" pitchFamily="34" charset="0"/>
              <a:cs typeface="Arial" panose="020B0604020202020204" pitchFamily="34" charset="0"/>
            </a:endParaRPr>
          </a:p>
        </p:txBody>
      </p:sp>
      <p:sp>
        <p:nvSpPr>
          <p:cNvPr id="24" name="TextBox 23"/>
          <p:cNvSpPr txBox="1"/>
          <p:nvPr/>
        </p:nvSpPr>
        <p:spPr>
          <a:xfrm>
            <a:off x="3869689" y="9723343"/>
            <a:ext cx="3263693" cy="481993"/>
          </a:xfrm>
          <a:prstGeom prst="rect">
            <a:avLst/>
          </a:prstGeom>
          <a:noFill/>
        </p:spPr>
        <p:txBody>
          <a:bodyPr wrap="square" lIns="20129" tIns="10066" rIns="20129" bIns="10066">
            <a:spAutoFit/>
          </a:bodyPr>
          <a:lstStyle/>
          <a:p>
            <a:pPr defTabSz="966094" eaLnBrk="1" fontAlgn="auto" hangingPunct="1">
              <a:spcBef>
                <a:spcPts val="0"/>
              </a:spcBef>
              <a:spcAft>
                <a:spcPts val="0"/>
              </a:spcAft>
              <a:defRPr/>
            </a:pPr>
            <a:r>
              <a:rPr lang="en-US" sz="600" b="1" dirty="0">
                <a:latin typeface="Calibri" panose="020F0502020204030204" pitchFamily="34" charset="0"/>
                <a:ea typeface="+mn-ea"/>
                <a:cs typeface="Calibri" panose="020F0502020204030204" pitchFamily="34" charset="0"/>
              </a:rPr>
              <a:t>REFERENCES</a:t>
            </a:r>
            <a:r>
              <a:rPr lang="en-US" sz="600" dirty="0">
                <a:latin typeface="Calibri" panose="020F0502020204030204" pitchFamily="34" charset="0"/>
                <a:ea typeface="+mn-ea"/>
                <a:cs typeface="Calibri" panose="020F0502020204030204" pitchFamily="34" charset="0"/>
              </a:rPr>
              <a:t>:</a:t>
            </a:r>
          </a:p>
          <a:p>
            <a:pPr marL="113229" indent="-113229" defTabSz="966094" eaLnBrk="1" fontAlgn="auto" hangingPunct="1">
              <a:spcBef>
                <a:spcPts val="0"/>
              </a:spcBef>
              <a:spcAft>
                <a:spcPts val="0"/>
              </a:spcAft>
              <a:buFont typeface="+mj-lt"/>
              <a:buAutoNum type="arabicPeriod"/>
              <a:defRPr/>
            </a:pPr>
            <a:r>
              <a:rPr lang="it-CH" sz="600" dirty="0">
                <a:latin typeface="Calibri" panose="020F0502020204030204" pitchFamily="34" charset="0"/>
                <a:cs typeface="Calibri" panose="020F0502020204030204" pitchFamily="34" charset="0"/>
              </a:rPr>
              <a:t>Deshpande, Vikram S and Fleck, Norman A and Ashby, Michael F</a:t>
            </a:r>
            <a:r>
              <a:rPr lang="en-US" sz="600" dirty="0">
                <a:latin typeface="Calibri" panose="020F0502020204030204" pitchFamily="34" charset="0"/>
                <a:ea typeface="+mn-ea"/>
                <a:cs typeface="Calibri" panose="020F0502020204030204" pitchFamily="34" charset="0"/>
              </a:rPr>
              <a:t>, </a:t>
            </a:r>
            <a:r>
              <a:rPr lang="it-CH" sz="600" dirty="0">
                <a:latin typeface="Calibri" panose="020F0502020204030204" pitchFamily="34" charset="0"/>
                <a:cs typeface="Calibri" panose="020F0502020204030204" pitchFamily="34" charset="0"/>
              </a:rPr>
              <a:t>Effective properties of the octet-truss lattice material</a:t>
            </a:r>
            <a:r>
              <a:rPr lang="en-US" sz="600" dirty="0">
                <a:latin typeface="Calibri" panose="020F0502020204030204" pitchFamily="34" charset="0"/>
                <a:ea typeface="+mn-ea"/>
                <a:cs typeface="Calibri" panose="020F0502020204030204" pitchFamily="34" charset="0"/>
              </a:rPr>
              <a:t>, </a:t>
            </a:r>
            <a:r>
              <a:rPr lang="it-CH" sz="600" i="1" dirty="0">
                <a:latin typeface="Calibri" panose="020F0502020204030204" pitchFamily="34" charset="0"/>
                <a:cs typeface="Calibri" panose="020F0502020204030204" pitchFamily="34" charset="0"/>
              </a:rPr>
              <a:t>Journal of the Mechanics and Physics of Solids</a:t>
            </a:r>
            <a:r>
              <a:rPr lang="it-CH" sz="600" dirty="0">
                <a:latin typeface="Calibri" panose="020F0502020204030204" pitchFamily="34" charset="0"/>
                <a:cs typeface="Calibri" panose="020F0502020204030204" pitchFamily="34" charset="0"/>
              </a:rPr>
              <a:t>, </a:t>
            </a:r>
            <a:r>
              <a:rPr lang="it-CH" sz="600" i="1" dirty="0">
                <a:latin typeface="Calibri" panose="020F0502020204030204" pitchFamily="34" charset="0"/>
                <a:cs typeface="Calibri" panose="020F0502020204030204" pitchFamily="34" charset="0"/>
              </a:rPr>
              <a:t>49</a:t>
            </a:r>
            <a:r>
              <a:rPr lang="it-CH" sz="600" dirty="0">
                <a:latin typeface="Calibri" panose="020F0502020204030204" pitchFamily="34" charset="0"/>
                <a:cs typeface="Calibri" panose="020F0502020204030204" pitchFamily="34" charset="0"/>
              </a:rPr>
              <a:t>(8), pp.1747-1769</a:t>
            </a:r>
            <a:r>
              <a:rPr lang="en-US" sz="600" dirty="0">
                <a:latin typeface="Calibri" panose="020F0502020204030204" pitchFamily="34" charset="0"/>
                <a:ea typeface="+mn-ea"/>
                <a:cs typeface="Calibri" panose="020F0502020204030204" pitchFamily="34" charset="0"/>
              </a:rPr>
              <a:t> (2001).</a:t>
            </a:r>
          </a:p>
          <a:p>
            <a:pPr marL="113229" indent="-113229" defTabSz="966094" eaLnBrk="1" fontAlgn="auto" hangingPunct="1">
              <a:spcBef>
                <a:spcPts val="0"/>
              </a:spcBef>
              <a:spcAft>
                <a:spcPts val="0"/>
              </a:spcAft>
              <a:buFont typeface="+mj-lt"/>
              <a:buAutoNum type="arabicPeriod"/>
              <a:defRPr/>
            </a:pPr>
            <a:r>
              <a:rPr lang="it-CH" sz="600" dirty="0">
                <a:latin typeface="Calibri" panose="020F0502020204030204" pitchFamily="34" charset="0"/>
                <a:cs typeface="Calibri" panose="020F0502020204030204" pitchFamily="34" charset="0"/>
              </a:rPr>
              <a:t>Wang, Pai, et al.</a:t>
            </a:r>
            <a:r>
              <a:rPr lang="en-US" sz="600" dirty="0">
                <a:latin typeface="Calibri" panose="020F0502020204030204" pitchFamily="34" charset="0"/>
                <a:ea typeface="+mn-ea"/>
                <a:cs typeface="Calibri" panose="020F0502020204030204" pitchFamily="34" charset="0"/>
              </a:rPr>
              <a:t>, </a:t>
            </a:r>
            <a:r>
              <a:rPr lang="it-CH" sz="600" dirty="0">
                <a:latin typeface="Calibri" panose="020F0502020204030204" pitchFamily="34" charset="0"/>
                <a:cs typeface="Calibri" panose="020F0502020204030204" pitchFamily="34" charset="0"/>
              </a:rPr>
              <a:t>Locally resonant band gaps in periodic beam lattices by tuning connectivity.</a:t>
            </a:r>
            <a:r>
              <a:rPr lang="en-US" sz="600" dirty="0">
                <a:latin typeface="Calibri" panose="020F0502020204030204" pitchFamily="34" charset="0"/>
                <a:ea typeface="+mn-ea"/>
                <a:cs typeface="Calibri" panose="020F0502020204030204" pitchFamily="34" charset="0"/>
              </a:rPr>
              <a:t>, </a:t>
            </a:r>
            <a:r>
              <a:rPr lang="it-CH" sz="600" i="1" dirty="0">
                <a:latin typeface="Calibri" panose="020F0502020204030204" pitchFamily="34" charset="0"/>
                <a:cs typeface="Calibri" panose="020F0502020204030204" pitchFamily="34" charset="0"/>
              </a:rPr>
              <a:t>Physical Review B,</a:t>
            </a:r>
            <a:r>
              <a:rPr lang="it-CH" sz="600" dirty="0">
                <a:latin typeface="Calibri" panose="020F0502020204030204" pitchFamily="34" charset="0"/>
                <a:cs typeface="Calibri" panose="020F0502020204030204" pitchFamily="34" charset="0"/>
              </a:rPr>
              <a:t> 91.2</a:t>
            </a:r>
            <a:r>
              <a:rPr lang="en-US" sz="600" dirty="0">
                <a:latin typeface="Calibri" panose="020F0502020204030204" pitchFamily="34" charset="0"/>
                <a:ea typeface="+mn-ea"/>
                <a:cs typeface="Calibri" panose="020F0502020204030204" pitchFamily="34" charset="0"/>
              </a:rPr>
              <a:t>, </a:t>
            </a:r>
            <a:r>
              <a:rPr lang="it-CH" sz="600" dirty="0">
                <a:latin typeface="Calibri" panose="020F0502020204030204" pitchFamily="34" charset="0"/>
                <a:cs typeface="Calibri" panose="020F0502020204030204" pitchFamily="34" charset="0"/>
              </a:rPr>
              <a:t>020103</a:t>
            </a:r>
            <a:r>
              <a:rPr lang="en-US" sz="600" dirty="0">
                <a:latin typeface="Calibri" panose="020F0502020204030204" pitchFamily="34" charset="0"/>
                <a:ea typeface="+mn-ea"/>
                <a:cs typeface="Calibri" panose="020F0502020204030204" pitchFamily="34" charset="0"/>
              </a:rPr>
              <a:t> (2015).</a:t>
            </a:r>
          </a:p>
        </p:txBody>
      </p:sp>
      <p:sp>
        <p:nvSpPr>
          <p:cNvPr id="4135" name="TextBox 24"/>
          <p:cNvSpPr txBox="1">
            <a:spLocks noChangeArrowheads="1"/>
          </p:cNvSpPr>
          <p:nvPr/>
        </p:nvSpPr>
        <p:spPr bwMode="auto">
          <a:xfrm>
            <a:off x="567873" y="9762724"/>
            <a:ext cx="3150000" cy="3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800" b="1" dirty="0">
                <a:cs typeface="Arial" panose="020B0604020202020204" pitchFamily="34" charset="0"/>
              </a:rPr>
              <a:t>Figure 1</a:t>
            </a:r>
            <a:r>
              <a:rPr lang="en-US" altLang="en-US" sz="800" dirty="0">
                <a:cs typeface="Arial" panose="020B0604020202020204" pitchFamily="34" charset="0"/>
              </a:rPr>
              <a:t>. </a:t>
            </a:r>
            <a:r>
              <a:rPr lang="en-US" altLang="en-US" sz="800" i="1" dirty="0">
                <a:cs typeface="Arial" panose="020B0604020202020204" pitchFamily="34" charset="0"/>
              </a:rPr>
              <a:t>(a) </a:t>
            </a:r>
            <a:r>
              <a:rPr lang="en-US" altLang="en-US" sz="800" dirty="0">
                <a:cs typeface="Arial" panose="020B0604020202020204" pitchFamily="34" charset="0"/>
              </a:rPr>
              <a:t>Unit cell design: soft octet in light grey and stiffer frame in black . </a:t>
            </a:r>
            <a:r>
              <a:rPr lang="en-US" altLang="en-US" sz="800" i="1" dirty="0">
                <a:cs typeface="Arial" panose="020B0604020202020204" pitchFamily="34" charset="0"/>
              </a:rPr>
              <a:t>(b)</a:t>
            </a:r>
            <a:r>
              <a:rPr lang="en-US" altLang="en-US" sz="800" dirty="0">
                <a:cs typeface="Arial" panose="020B0604020202020204" pitchFamily="34" charset="0"/>
              </a:rPr>
              <a:t> Finite panel geometry built by periodically tessellating in the horizontal and vertical directions the basic unit cell (4x1x8 cells). </a:t>
            </a:r>
          </a:p>
        </p:txBody>
      </p:sp>
      <p:sp>
        <p:nvSpPr>
          <p:cNvPr id="25" name="TextBox 3"/>
          <p:cNvSpPr txBox="1">
            <a:spLocks noChangeArrowheads="1"/>
          </p:cNvSpPr>
          <p:nvPr/>
        </p:nvSpPr>
        <p:spPr bwMode="auto">
          <a:xfrm>
            <a:off x="357331" y="554737"/>
            <a:ext cx="6845012" cy="743604"/>
          </a:xfrm>
          <a:prstGeom prst="rect">
            <a:avLst/>
          </a:prstGeom>
          <a:noFill/>
          <a:ln w="9525">
            <a:noFill/>
            <a:miter lim="800000"/>
            <a:headEnd/>
            <a:tailEnd/>
          </a:ln>
        </p:spPr>
        <p:txBody>
          <a:bodyPr wrap="square" lIns="20129" tIns="10066" rIns="20129" bIns="10066" anchor="ctr" anchorCtr="0">
            <a:spAutoFit/>
          </a:bodyPr>
          <a:lstStyle/>
          <a:p>
            <a:pPr algn="ctr" defTabSz="965815" eaLnBrk="1" hangingPunct="1">
              <a:lnSpc>
                <a:spcPct val="150000"/>
              </a:lnSpc>
              <a:defRPr/>
            </a:pPr>
            <a:r>
              <a:rPr lang="en-US" sz="1800" dirty="0">
                <a:latin typeface="Calibri" panose="020F0502020204030204" pitchFamily="34" charset="0"/>
                <a:ea typeface="+mn-ea"/>
                <a:cs typeface="Arial" panose="020B0604020202020204" pitchFamily="34" charset="0"/>
              </a:rPr>
              <a:t>Numerical Investigation Of Structured Materials For Vibration Control</a:t>
            </a:r>
          </a:p>
          <a:p>
            <a:pPr algn="ctr" defTabSz="965815" eaLnBrk="1" hangingPunct="1">
              <a:defRPr/>
            </a:pPr>
            <a:r>
              <a:rPr lang="en-US" sz="1000" dirty="0">
                <a:latin typeface="Calibri" panose="020F0502020204030204" pitchFamily="34" charset="0"/>
                <a:ea typeface="+mn-ea"/>
                <a:cs typeface="Arial" panose="020B0604020202020204" pitchFamily="34" charset="0"/>
              </a:rPr>
              <a:t>G. Aguzzi</a:t>
            </a:r>
            <a:r>
              <a:rPr lang="en-US" sz="1000" baseline="30000" dirty="0">
                <a:latin typeface="Calibri" panose="020F0502020204030204" pitchFamily="34" charset="0"/>
                <a:ea typeface="+mn-ea"/>
                <a:cs typeface="Arial" panose="020B0604020202020204" pitchFamily="34" charset="0"/>
              </a:rPr>
              <a:t>1</a:t>
            </a:r>
            <a:r>
              <a:rPr lang="en-US" sz="1000" dirty="0">
                <a:latin typeface="Calibri" panose="020F0502020204030204" pitchFamily="34" charset="0"/>
                <a:ea typeface="+mn-ea"/>
                <a:cs typeface="Arial" panose="020B0604020202020204" pitchFamily="34" charset="0"/>
              </a:rPr>
              <a:t>, A. Colombi</a:t>
            </a:r>
            <a:r>
              <a:rPr lang="en-US" sz="1000" baseline="30000" dirty="0">
                <a:latin typeface="Calibri" panose="020F0502020204030204" pitchFamily="34" charset="0"/>
                <a:cs typeface="Arial" panose="020B0604020202020204" pitchFamily="34" charset="0"/>
              </a:rPr>
              <a:t>1</a:t>
            </a:r>
            <a:r>
              <a:rPr lang="en-US" sz="1000" dirty="0">
                <a:latin typeface="Calibri" panose="020F0502020204030204" pitchFamily="34" charset="0"/>
                <a:ea typeface="+mn-ea"/>
                <a:cs typeface="Arial" panose="020B0604020202020204" pitchFamily="34" charset="0"/>
              </a:rPr>
              <a:t>, </a:t>
            </a:r>
            <a:r>
              <a:rPr lang="en-US" sz="1000" dirty="0">
                <a:latin typeface="Calibri" panose="020F0502020204030204" pitchFamily="34" charset="0"/>
                <a:cs typeface="Arial" panose="020B0604020202020204" pitchFamily="34" charset="0"/>
              </a:rPr>
              <a:t> E. N. Chatzi</a:t>
            </a:r>
            <a:r>
              <a:rPr lang="en-US" sz="1000" baseline="30000" dirty="0">
                <a:latin typeface="Calibri" panose="020F0502020204030204" pitchFamily="34" charset="0"/>
                <a:cs typeface="Arial" panose="020B0604020202020204" pitchFamily="34" charset="0"/>
              </a:rPr>
              <a:t>1</a:t>
            </a:r>
            <a:endParaRPr lang="en-US" sz="1000" baseline="30000" dirty="0">
              <a:latin typeface="Calibri" panose="020F0502020204030204" pitchFamily="34" charset="0"/>
              <a:ea typeface="+mn-ea"/>
              <a:cs typeface="Arial" panose="020B0604020202020204" pitchFamily="34" charset="0"/>
            </a:endParaRPr>
          </a:p>
          <a:p>
            <a:pPr marL="201270" indent="-201270" algn="ctr" defTabSz="965815" eaLnBrk="1" hangingPunct="1">
              <a:defRPr/>
            </a:pPr>
            <a:r>
              <a:rPr lang="en-US" sz="1000" dirty="0">
                <a:latin typeface="Calibri" panose="020F0502020204030204" pitchFamily="34" charset="0"/>
                <a:ea typeface="+mn-ea"/>
                <a:cs typeface="Arial" panose="020B0604020202020204" pitchFamily="34" charset="0"/>
              </a:rPr>
              <a:t>1. </a:t>
            </a:r>
            <a:r>
              <a:rPr lang="en-US" sz="1000" dirty="0">
                <a:latin typeface="Calibri" panose="020F0502020204030204" pitchFamily="34" charset="0"/>
                <a:cs typeface="Arial" panose="020B0604020202020204" pitchFamily="34" charset="0"/>
              </a:rPr>
              <a:t>Department of Civil, Environmental and Geomatic Engineering, </a:t>
            </a:r>
            <a:r>
              <a:rPr lang="en-US" sz="1000" dirty="0">
                <a:latin typeface="Calibri" panose="020F0502020204030204" pitchFamily="34" charset="0"/>
                <a:ea typeface="+mn-ea"/>
                <a:cs typeface="Arial" panose="020B0604020202020204" pitchFamily="34" charset="0"/>
              </a:rPr>
              <a:t>ETH Zürich, </a:t>
            </a:r>
            <a:r>
              <a:rPr lang="en-US" sz="1000" dirty="0">
                <a:latin typeface="Calibri" panose="020F0502020204030204" pitchFamily="34" charset="0"/>
                <a:cs typeface="Arial" panose="020B0604020202020204" pitchFamily="34" charset="0"/>
              </a:rPr>
              <a:t>Zürich</a:t>
            </a:r>
            <a:r>
              <a:rPr lang="en-US" sz="1000" dirty="0">
                <a:latin typeface="Calibri" panose="020F0502020204030204" pitchFamily="34" charset="0"/>
                <a:ea typeface="+mn-ea"/>
                <a:cs typeface="Arial" panose="020B0604020202020204" pitchFamily="34" charset="0"/>
              </a:rPr>
              <a:t>, CH </a:t>
            </a:r>
          </a:p>
        </p:txBody>
      </p:sp>
      <p:sp>
        <p:nvSpPr>
          <p:cNvPr id="2" name="Rectangle 1"/>
          <p:cNvSpPr>
            <a:spLocks/>
          </p:cNvSpPr>
          <p:nvPr/>
        </p:nvSpPr>
        <p:spPr>
          <a:xfrm>
            <a:off x="328371" y="394818"/>
            <a:ext cx="6903124" cy="990223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latin typeface="Calibri" panose="020F0502020204030204" pitchFamily="34" charset="0"/>
              <a:cs typeface="Arial" panose="020B0604020202020204" pitchFamily="34" charset="0"/>
            </a:endParaRPr>
          </a:p>
        </p:txBody>
      </p:sp>
      <p:cxnSp>
        <p:nvCxnSpPr>
          <p:cNvPr id="5" name="Straight Connector 4"/>
          <p:cNvCxnSpPr/>
          <p:nvPr/>
        </p:nvCxnSpPr>
        <p:spPr>
          <a:xfrm>
            <a:off x="357332" y="1520752"/>
            <a:ext cx="68450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uppo 7">
            <a:extLst>
              <a:ext uri="{FF2B5EF4-FFF2-40B4-BE49-F238E27FC236}">
                <a16:creationId xmlns:a16="http://schemas.microsoft.com/office/drawing/2014/main" id="{9E1EC3A5-BB89-7C4B-80A0-7289C8034BC4}"/>
              </a:ext>
            </a:extLst>
          </p:cNvPr>
          <p:cNvGrpSpPr>
            <a:grpSpLocks noChangeAspect="1"/>
          </p:cNvGrpSpPr>
          <p:nvPr/>
        </p:nvGrpSpPr>
        <p:grpSpPr>
          <a:xfrm>
            <a:off x="606635" y="7760613"/>
            <a:ext cx="2783020" cy="1980000"/>
            <a:chOff x="759410" y="7649210"/>
            <a:chExt cx="2530020" cy="1800001"/>
          </a:xfrm>
        </p:grpSpPr>
        <p:pic>
          <p:nvPicPr>
            <p:cNvPr id="18" name="Immagine 17">
              <a:extLst>
                <a:ext uri="{FF2B5EF4-FFF2-40B4-BE49-F238E27FC236}">
                  <a16:creationId xmlns:a16="http://schemas.microsoft.com/office/drawing/2014/main" id="{8A5045C4-1520-814C-A763-E792668A9B3D}"/>
                </a:ext>
              </a:extLst>
            </p:cNvPr>
            <p:cNvPicPr>
              <a:picLocks noChangeAspect="1"/>
            </p:cNvPicPr>
            <p:nvPr/>
          </p:nvPicPr>
          <p:blipFill rotWithShape="1">
            <a:blip r:embed="rId3">
              <a:extLst>
                <a:ext uri="{28A0092B-C50C-407E-A947-70E740481C1C}">
                  <a14:useLocalDpi xmlns:a14="http://schemas.microsoft.com/office/drawing/2010/main" val="0"/>
                </a:ext>
              </a:extLst>
            </a:blip>
            <a:srcRect l="28261" r="14703" b="66371"/>
            <a:stretch/>
          </p:blipFill>
          <p:spPr>
            <a:xfrm rot="21349417">
              <a:off x="1032264" y="7850989"/>
              <a:ext cx="845040" cy="374829"/>
            </a:xfrm>
            <a:prstGeom prst="rect">
              <a:avLst/>
            </a:prstGeom>
          </p:spPr>
        </p:pic>
        <p:cxnSp>
          <p:nvCxnSpPr>
            <p:cNvPr id="59" name="Connettore 2 58">
              <a:extLst>
                <a:ext uri="{FF2B5EF4-FFF2-40B4-BE49-F238E27FC236}">
                  <a16:creationId xmlns:a16="http://schemas.microsoft.com/office/drawing/2014/main" id="{B307607F-8D7A-9C4B-8EDD-71DCF78E33E4}"/>
                </a:ext>
              </a:extLst>
            </p:cNvPr>
            <p:cNvCxnSpPr>
              <a:cxnSpLocks/>
            </p:cNvCxnSpPr>
            <p:nvPr/>
          </p:nvCxnSpPr>
          <p:spPr>
            <a:xfrm>
              <a:off x="1056567" y="7950340"/>
              <a:ext cx="805883" cy="0"/>
            </a:xfrm>
            <a:prstGeom prst="straightConnector1">
              <a:avLst/>
            </a:prstGeom>
            <a:ln w="3175">
              <a:solidFill>
                <a:schemeClr val="tx1"/>
              </a:solidFill>
              <a:headEnd type="stealth" w="sm" len="sm"/>
              <a:tailEnd type="stealth" w="sm" len="sm"/>
            </a:ln>
          </p:spPr>
          <p:style>
            <a:lnRef idx="1">
              <a:schemeClr val="accent1"/>
            </a:lnRef>
            <a:fillRef idx="0">
              <a:schemeClr val="accent1"/>
            </a:fillRef>
            <a:effectRef idx="0">
              <a:schemeClr val="accent1"/>
            </a:effectRef>
            <a:fontRef idx="minor">
              <a:schemeClr val="tx1"/>
            </a:fontRef>
          </p:style>
        </p:cxnSp>
        <p:sp>
          <p:nvSpPr>
            <p:cNvPr id="60" name="TextBox 12">
              <a:extLst>
                <a:ext uri="{FF2B5EF4-FFF2-40B4-BE49-F238E27FC236}">
                  <a16:creationId xmlns:a16="http://schemas.microsoft.com/office/drawing/2014/main" id="{E2E9F3EA-4C99-B742-8AB9-8A4A82B7EAEA}"/>
                </a:ext>
              </a:extLst>
            </p:cNvPr>
            <p:cNvSpPr txBox="1">
              <a:spLocks noChangeArrowheads="1"/>
            </p:cNvSpPr>
            <p:nvPr/>
          </p:nvSpPr>
          <p:spPr bwMode="auto">
            <a:xfrm>
              <a:off x="1368588" y="7791056"/>
              <a:ext cx="171852" cy="127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900" i="1" dirty="0">
                  <a:cs typeface="Calibri" panose="020F0502020204030204" pitchFamily="34" charset="0"/>
                </a:rPr>
                <a:t>l</a:t>
              </a:r>
              <a:r>
                <a:rPr lang="en-US" altLang="en-US" sz="900" i="1" baseline="-25000" dirty="0">
                  <a:cs typeface="Calibri" panose="020F0502020204030204" pitchFamily="34" charset="0"/>
                </a:rPr>
                <a:t>strut</a:t>
              </a:r>
              <a:endParaRPr lang="en-US" altLang="en-US" sz="900" i="1" dirty="0">
                <a:cs typeface="Calibri" panose="020F0502020204030204" pitchFamily="34" charset="0"/>
              </a:endParaRPr>
            </a:p>
          </p:txBody>
        </p:sp>
        <p:cxnSp>
          <p:nvCxnSpPr>
            <p:cNvPr id="65" name="Connettore 2 64">
              <a:extLst>
                <a:ext uri="{FF2B5EF4-FFF2-40B4-BE49-F238E27FC236}">
                  <a16:creationId xmlns:a16="http://schemas.microsoft.com/office/drawing/2014/main" id="{0C6EA1BA-9A15-A846-B62D-005C6AD7250C}"/>
                </a:ext>
              </a:extLst>
            </p:cNvPr>
            <p:cNvCxnSpPr>
              <a:cxnSpLocks/>
            </p:cNvCxnSpPr>
            <p:nvPr/>
          </p:nvCxnSpPr>
          <p:spPr>
            <a:xfrm flipV="1">
              <a:off x="2063819" y="9329997"/>
              <a:ext cx="138266" cy="60493"/>
            </a:xfrm>
            <a:prstGeom prst="straightConnector1">
              <a:avLst/>
            </a:prstGeom>
            <a:ln w="6350">
              <a:solidFill>
                <a:schemeClr val="tx1"/>
              </a:solidFill>
              <a:headEnd type="none" w="sm" len="sm"/>
              <a:tailEnd type="stealth" w="sm" len="sm"/>
            </a:ln>
          </p:spPr>
          <p:style>
            <a:lnRef idx="1">
              <a:schemeClr val="accent1"/>
            </a:lnRef>
            <a:fillRef idx="0">
              <a:schemeClr val="accent1"/>
            </a:fillRef>
            <a:effectRef idx="0">
              <a:schemeClr val="accent1"/>
            </a:effectRef>
            <a:fontRef idx="minor">
              <a:schemeClr val="tx1"/>
            </a:fontRef>
          </p:style>
        </p:cxnSp>
        <p:cxnSp>
          <p:nvCxnSpPr>
            <p:cNvPr id="66" name="Connettore 2 65">
              <a:extLst>
                <a:ext uri="{FF2B5EF4-FFF2-40B4-BE49-F238E27FC236}">
                  <a16:creationId xmlns:a16="http://schemas.microsoft.com/office/drawing/2014/main" id="{9C83A4B0-43F5-1247-BD47-2E25D182F596}"/>
                </a:ext>
              </a:extLst>
            </p:cNvPr>
            <p:cNvCxnSpPr>
              <a:cxnSpLocks/>
            </p:cNvCxnSpPr>
            <p:nvPr/>
          </p:nvCxnSpPr>
          <p:spPr>
            <a:xfrm flipH="1" flipV="1">
              <a:off x="1958079" y="9319701"/>
              <a:ext cx="107697" cy="72663"/>
            </a:xfrm>
            <a:prstGeom prst="straightConnector1">
              <a:avLst/>
            </a:prstGeom>
            <a:ln w="6350">
              <a:solidFill>
                <a:schemeClr val="tx1"/>
              </a:solidFill>
              <a:headEnd type="none" w="sm" len="sm"/>
              <a:tailEnd type="stealth" w="sm" len="sm"/>
            </a:ln>
          </p:spPr>
          <p:style>
            <a:lnRef idx="1">
              <a:schemeClr val="accent1"/>
            </a:lnRef>
            <a:fillRef idx="0">
              <a:schemeClr val="accent1"/>
            </a:fillRef>
            <a:effectRef idx="0">
              <a:schemeClr val="accent1"/>
            </a:effectRef>
            <a:fontRef idx="minor">
              <a:schemeClr val="tx1"/>
            </a:fontRef>
          </p:style>
        </p:cxnSp>
        <p:cxnSp>
          <p:nvCxnSpPr>
            <p:cNvPr id="67" name="Connettore 2 66">
              <a:extLst>
                <a:ext uri="{FF2B5EF4-FFF2-40B4-BE49-F238E27FC236}">
                  <a16:creationId xmlns:a16="http://schemas.microsoft.com/office/drawing/2014/main" id="{204EE069-C563-1E48-82EF-D536E8A9581F}"/>
                </a:ext>
              </a:extLst>
            </p:cNvPr>
            <p:cNvCxnSpPr>
              <a:cxnSpLocks/>
            </p:cNvCxnSpPr>
            <p:nvPr/>
          </p:nvCxnSpPr>
          <p:spPr>
            <a:xfrm flipH="1" flipV="1">
              <a:off x="2064797" y="9248425"/>
              <a:ext cx="1" cy="142552"/>
            </a:xfrm>
            <a:prstGeom prst="straightConnector1">
              <a:avLst/>
            </a:prstGeom>
            <a:ln w="6350">
              <a:solidFill>
                <a:schemeClr val="tx1"/>
              </a:solidFill>
              <a:headEnd type="none" w="sm" len="sm"/>
              <a:tailEnd type="stealth" w="sm" len="sm"/>
            </a:ln>
          </p:spPr>
          <p:style>
            <a:lnRef idx="1">
              <a:schemeClr val="accent1"/>
            </a:lnRef>
            <a:fillRef idx="0">
              <a:schemeClr val="accent1"/>
            </a:fillRef>
            <a:effectRef idx="0">
              <a:schemeClr val="accent1"/>
            </a:effectRef>
            <a:fontRef idx="minor">
              <a:schemeClr val="tx1"/>
            </a:fontRef>
          </p:style>
        </p:cxnSp>
        <p:sp>
          <p:nvSpPr>
            <p:cNvPr id="68" name="CasellaDiTesto 67">
              <a:extLst>
                <a:ext uri="{FF2B5EF4-FFF2-40B4-BE49-F238E27FC236}">
                  <a16:creationId xmlns:a16="http://schemas.microsoft.com/office/drawing/2014/main" id="{2C59BEB0-4345-0346-AF83-04657E46ED2D}"/>
                </a:ext>
              </a:extLst>
            </p:cNvPr>
            <p:cNvSpPr txBox="1"/>
            <p:nvPr/>
          </p:nvSpPr>
          <p:spPr>
            <a:xfrm>
              <a:off x="2090817" y="9294574"/>
              <a:ext cx="226524" cy="154637"/>
            </a:xfrm>
            <a:prstGeom prst="rect">
              <a:avLst/>
            </a:prstGeom>
            <a:noFill/>
          </p:spPr>
          <p:txBody>
            <a:bodyPr wrap="square" rtlCol="0">
              <a:spAutoFit/>
            </a:bodyPr>
            <a:lstStyle/>
            <a:p>
              <a:pPr algn="ctr"/>
              <a:r>
                <a:rPr lang="en-GB" sz="650" dirty="0">
                  <a:latin typeface="Calibri" panose="020F0502020204030204" pitchFamily="34" charset="0"/>
                  <a:cs typeface="Calibri" panose="020F0502020204030204" pitchFamily="34" charset="0"/>
                </a:rPr>
                <a:t>x</a:t>
              </a:r>
            </a:p>
          </p:txBody>
        </p:sp>
        <p:sp>
          <p:nvSpPr>
            <p:cNvPr id="69" name="CasellaDiTesto 68">
              <a:extLst>
                <a:ext uri="{FF2B5EF4-FFF2-40B4-BE49-F238E27FC236}">
                  <a16:creationId xmlns:a16="http://schemas.microsoft.com/office/drawing/2014/main" id="{5A078CB0-5B93-EC46-AF0F-7B7F8B7656E8}"/>
                </a:ext>
              </a:extLst>
            </p:cNvPr>
            <p:cNvSpPr txBox="1"/>
            <p:nvPr/>
          </p:nvSpPr>
          <p:spPr>
            <a:xfrm>
              <a:off x="1911258" y="9289522"/>
              <a:ext cx="97815" cy="154636"/>
            </a:xfrm>
            <a:prstGeom prst="rect">
              <a:avLst/>
            </a:prstGeom>
            <a:noFill/>
          </p:spPr>
          <p:txBody>
            <a:bodyPr wrap="square" rtlCol="0">
              <a:spAutoFit/>
            </a:bodyPr>
            <a:lstStyle/>
            <a:p>
              <a:pPr algn="ctr"/>
              <a:r>
                <a:rPr lang="en-GB" sz="650" dirty="0">
                  <a:latin typeface="Calibri" panose="020F0502020204030204" pitchFamily="34" charset="0"/>
                  <a:cs typeface="Calibri" panose="020F0502020204030204" pitchFamily="34" charset="0"/>
                </a:rPr>
                <a:t>y</a:t>
              </a:r>
            </a:p>
          </p:txBody>
        </p:sp>
        <p:sp>
          <p:nvSpPr>
            <p:cNvPr id="70" name="CasellaDiTesto 69">
              <a:extLst>
                <a:ext uri="{FF2B5EF4-FFF2-40B4-BE49-F238E27FC236}">
                  <a16:creationId xmlns:a16="http://schemas.microsoft.com/office/drawing/2014/main" id="{858D7D9A-EC7F-0943-AA87-5F5ADD5A76CC}"/>
                </a:ext>
              </a:extLst>
            </p:cNvPr>
            <p:cNvSpPr txBox="1"/>
            <p:nvPr/>
          </p:nvSpPr>
          <p:spPr>
            <a:xfrm>
              <a:off x="2012011" y="9122772"/>
              <a:ext cx="199704" cy="154636"/>
            </a:xfrm>
            <a:prstGeom prst="rect">
              <a:avLst/>
            </a:prstGeom>
            <a:noFill/>
          </p:spPr>
          <p:txBody>
            <a:bodyPr wrap="square" rtlCol="0">
              <a:spAutoFit/>
            </a:bodyPr>
            <a:lstStyle/>
            <a:p>
              <a:pPr algn="ctr"/>
              <a:r>
                <a:rPr lang="en-GB" sz="650" dirty="0">
                  <a:latin typeface="Calibri" panose="020F0502020204030204" pitchFamily="34" charset="0"/>
                  <a:cs typeface="Calibri" panose="020F0502020204030204" pitchFamily="34" charset="0"/>
                </a:rPr>
                <a:t>z</a:t>
              </a:r>
            </a:p>
          </p:txBody>
        </p:sp>
        <p:cxnSp>
          <p:nvCxnSpPr>
            <p:cNvPr id="85" name="Connettore 2 84">
              <a:extLst>
                <a:ext uri="{FF2B5EF4-FFF2-40B4-BE49-F238E27FC236}">
                  <a16:creationId xmlns:a16="http://schemas.microsoft.com/office/drawing/2014/main" id="{4BF206BB-BE2F-5D49-B6F3-775A92BDD929}"/>
                </a:ext>
              </a:extLst>
            </p:cNvPr>
            <p:cNvCxnSpPr>
              <a:cxnSpLocks/>
            </p:cNvCxnSpPr>
            <p:nvPr/>
          </p:nvCxnSpPr>
          <p:spPr>
            <a:xfrm flipV="1">
              <a:off x="2773459" y="8017799"/>
              <a:ext cx="0" cy="609826"/>
            </a:xfrm>
            <a:prstGeom prst="straightConnector1">
              <a:avLst/>
            </a:prstGeom>
            <a:ln w="3175">
              <a:solidFill>
                <a:schemeClr val="tx1"/>
              </a:solidFill>
              <a:headEnd type="stealth" w="sm" len="sm"/>
              <a:tailEnd type="stealth" w="sm" len="sm"/>
            </a:ln>
          </p:spPr>
          <p:style>
            <a:lnRef idx="1">
              <a:schemeClr val="accent1"/>
            </a:lnRef>
            <a:fillRef idx="0">
              <a:schemeClr val="accent1"/>
            </a:fillRef>
            <a:effectRef idx="0">
              <a:schemeClr val="accent1"/>
            </a:effectRef>
            <a:fontRef idx="minor">
              <a:schemeClr val="tx1"/>
            </a:fontRef>
          </p:style>
        </p:cxnSp>
        <p:grpSp>
          <p:nvGrpSpPr>
            <p:cNvPr id="4115" name="Gruppo 4114">
              <a:extLst>
                <a:ext uri="{FF2B5EF4-FFF2-40B4-BE49-F238E27FC236}">
                  <a16:creationId xmlns:a16="http://schemas.microsoft.com/office/drawing/2014/main" id="{8B2A7770-1CE6-8B49-A582-987668A4FFA8}"/>
                </a:ext>
              </a:extLst>
            </p:cNvPr>
            <p:cNvGrpSpPr/>
            <p:nvPr/>
          </p:nvGrpSpPr>
          <p:grpSpPr>
            <a:xfrm>
              <a:off x="2314263" y="7649210"/>
              <a:ext cx="975167" cy="1794054"/>
              <a:chOff x="2294224" y="7630617"/>
              <a:chExt cx="1213065" cy="2231722"/>
            </a:xfrm>
          </p:grpSpPr>
          <p:pic>
            <p:nvPicPr>
              <p:cNvPr id="4108" name="Immagine 4107">
                <a:extLst>
                  <a:ext uri="{FF2B5EF4-FFF2-40B4-BE49-F238E27FC236}">
                    <a16:creationId xmlns:a16="http://schemas.microsoft.com/office/drawing/2014/main" id="{BD59E6EE-EA81-6649-8FAB-33A03EDA2D31}"/>
                  </a:ext>
                </a:extLst>
              </p:cNvPr>
              <p:cNvPicPr>
                <a:picLocks noChangeAspect="1"/>
              </p:cNvPicPr>
              <p:nvPr/>
            </p:nvPicPr>
            <p:blipFill rotWithShape="1">
              <a:blip r:embed="rId4">
                <a:extLst>
                  <a:ext uri="{28A0092B-C50C-407E-A947-70E740481C1C}">
                    <a14:useLocalDpi xmlns:a14="http://schemas.microsoft.com/office/drawing/2010/main" val="0"/>
                  </a:ext>
                </a:extLst>
              </a:blip>
              <a:srcRect l="31596" r="27607"/>
              <a:stretch/>
            </p:blipFill>
            <p:spPr>
              <a:xfrm>
                <a:off x="2294224" y="7630617"/>
                <a:ext cx="1213065" cy="2231722"/>
              </a:xfrm>
              <a:prstGeom prst="rect">
                <a:avLst/>
              </a:prstGeom>
            </p:spPr>
          </p:pic>
          <p:cxnSp>
            <p:nvCxnSpPr>
              <p:cNvPr id="82" name="Connettore 2 81">
                <a:extLst>
                  <a:ext uri="{FF2B5EF4-FFF2-40B4-BE49-F238E27FC236}">
                    <a16:creationId xmlns:a16="http://schemas.microsoft.com/office/drawing/2014/main" id="{45216D9D-D109-4046-9C3A-0F0A16631026}"/>
                  </a:ext>
                </a:extLst>
              </p:cNvPr>
              <p:cNvCxnSpPr>
                <a:cxnSpLocks/>
              </p:cNvCxnSpPr>
              <p:nvPr/>
            </p:nvCxnSpPr>
            <p:spPr>
              <a:xfrm flipV="1">
                <a:off x="2597412" y="9384193"/>
                <a:ext cx="717990" cy="284468"/>
              </a:xfrm>
              <a:prstGeom prst="straightConnector1">
                <a:avLst/>
              </a:prstGeom>
              <a:ln w="3175">
                <a:solidFill>
                  <a:schemeClr val="tx1"/>
                </a:solidFill>
                <a:headEnd type="stealth" w="sm" len="sm"/>
                <a:tailEnd type="stealth" w="sm" len="sm"/>
              </a:ln>
            </p:spPr>
            <p:style>
              <a:lnRef idx="1">
                <a:schemeClr val="accent1"/>
              </a:lnRef>
              <a:fillRef idx="0">
                <a:schemeClr val="accent1"/>
              </a:fillRef>
              <a:effectRef idx="0">
                <a:schemeClr val="accent1"/>
              </a:effectRef>
              <a:fontRef idx="minor">
                <a:schemeClr val="tx1"/>
              </a:fontRef>
            </p:style>
          </p:cxnSp>
          <p:sp>
            <p:nvSpPr>
              <p:cNvPr id="83" name="TextBox 12">
                <a:extLst>
                  <a:ext uri="{FF2B5EF4-FFF2-40B4-BE49-F238E27FC236}">
                    <a16:creationId xmlns:a16="http://schemas.microsoft.com/office/drawing/2014/main" id="{659ECAAF-5D1A-6C4E-A7BE-AC26ED28E7FF}"/>
                  </a:ext>
                </a:extLst>
              </p:cNvPr>
              <p:cNvSpPr txBox="1">
                <a:spLocks noChangeArrowheads="1"/>
              </p:cNvSpPr>
              <p:nvPr/>
            </p:nvSpPr>
            <p:spPr bwMode="auto">
              <a:xfrm>
                <a:off x="2956408" y="9517585"/>
                <a:ext cx="83933"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i="1" dirty="0">
                    <a:cs typeface="Calibri" panose="020F0502020204030204" pitchFamily="34" charset="0"/>
                  </a:rPr>
                  <a:t>L</a:t>
                </a:r>
              </a:p>
            </p:txBody>
          </p:sp>
          <p:cxnSp>
            <p:nvCxnSpPr>
              <p:cNvPr id="87" name="Connettore 2 86">
                <a:extLst>
                  <a:ext uri="{FF2B5EF4-FFF2-40B4-BE49-F238E27FC236}">
                    <a16:creationId xmlns:a16="http://schemas.microsoft.com/office/drawing/2014/main" id="{4F2AD159-78BA-5C4B-91F1-41494AF48822}"/>
                  </a:ext>
                </a:extLst>
              </p:cNvPr>
              <p:cNvCxnSpPr>
                <a:cxnSpLocks/>
              </p:cNvCxnSpPr>
              <p:nvPr/>
            </p:nvCxnSpPr>
            <p:spPr>
              <a:xfrm flipV="1">
                <a:off x="3315404" y="7843155"/>
                <a:ext cx="0" cy="1512003"/>
              </a:xfrm>
              <a:prstGeom prst="straightConnector1">
                <a:avLst/>
              </a:prstGeom>
              <a:ln w="3175">
                <a:solidFill>
                  <a:schemeClr val="tx1"/>
                </a:solidFill>
                <a:headEnd type="stealth" w="sm" len="sm"/>
                <a:tailEnd type="stealth" w="sm" len="sm"/>
              </a:ln>
            </p:spPr>
            <p:style>
              <a:lnRef idx="1">
                <a:schemeClr val="accent1"/>
              </a:lnRef>
              <a:fillRef idx="0">
                <a:schemeClr val="accent1"/>
              </a:fillRef>
              <a:effectRef idx="0">
                <a:schemeClr val="accent1"/>
              </a:effectRef>
              <a:fontRef idx="minor">
                <a:schemeClr val="tx1"/>
              </a:fontRef>
            </p:style>
          </p:cxnSp>
          <p:sp>
            <p:nvSpPr>
              <p:cNvPr id="90" name="TextBox 12">
                <a:extLst>
                  <a:ext uri="{FF2B5EF4-FFF2-40B4-BE49-F238E27FC236}">
                    <a16:creationId xmlns:a16="http://schemas.microsoft.com/office/drawing/2014/main" id="{E22ECDB0-B02A-7A4D-890A-88E6AA5FDA05}"/>
                  </a:ext>
                </a:extLst>
              </p:cNvPr>
              <p:cNvSpPr txBox="1">
                <a:spLocks noChangeArrowheads="1"/>
              </p:cNvSpPr>
              <p:nvPr/>
            </p:nvSpPr>
            <p:spPr bwMode="auto">
              <a:xfrm>
                <a:off x="3331609" y="8508183"/>
                <a:ext cx="104771"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i="1" dirty="0">
                    <a:cs typeface="Calibri" panose="020F0502020204030204" pitchFamily="34" charset="0"/>
                  </a:rPr>
                  <a:t>H</a:t>
                </a:r>
              </a:p>
            </p:txBody>
          </p:sp>
          <p:cxnSp>
            <p:nvCxnSpPr>
              <p:cNvPr id="91" name="Connettore 2 90">
                <a:extLst>
                  <a:ext uri="{FF2B5EF4-FFF2-40B4-BE49-F238E27FC236}">
                    <a16:creationId xmlns:a16="http://schemas.microsoft.com/office/drawing/2014/main" id="{A7ACCCAB-6117-A04B-B3A5-31C99C28A857}"/>
                  </a:ext>
                </a:extLst>
              </p:cNvPr>
              <p:cNvCxnSpPr>
                <a:cxnSpLocks/>
              </p:cNvCxnSpPr>
              <p:nvPr/>
            </p:nvCxnSpPr>
            <p:spPr>
              <a:xfrm flipH="1" flipV="1">
                <a:off x="2398077" y="9572584"/>
                <a:ext cx="144483" cy="92611"/>
              </a:xfrm>
              <a:prstGeom prst="straightConnector1">
                <a:avLst/>
              </a:prstGeom>
              <a:ln w="3175">
                <a:solidFill>
                  <a:schemeClr val="tx1"/>
                </a:solidFill>
                <a:headEnd type="stealth" w="sm" len="sm"/>
                <a:tailEnd type="stealth" w="sm" len="sm"/>
              </a:ln>
            </p:spPr>
            <p:style>
              <a:lnRef idx="1">
                <a:schemeClr val="accent1"/>
              </a:lnRef>
              <a:fillRef idx="0">
                <a:schemeClr val="accent1"/>
              </a:fillRef>
              <a:effectRef idx="0">
                <a:schemeClr val="accent1"/>
              </a:effectRef>
              <a:fontRef idx="minor">
                <a:schemeClr val="tx1"/>
              </a:fontRef>
            </p:style>
          </p:cxnSp>
          <p:sp>
            <p:nvSpPr>
              <p:cNvPr id="92" name="TextBox 12">
                <a:extLst>
                  <a:ext uri="{FF2B5EF4-FFF2-40B4-BE49-F238E27FC236}">
                    <a16:creationId xmlns:a16="http://schemas.microsoft.com/office/drawing/2014/main" id="{66810575-6150-A74C-877B-BBC983CD07D8}"/>
                  </a:ext>
                </a:extLst>
              </p:cNvPr>
              <p:cNvSpPr txBox="1">
                <a:spLocks noChangeArrowheads="1"/>
              </p:cNvSpPr>
              <p:nvPr/>
            </p:nvSpPr>
            <p:spPr bwMode="auto">
              <a:xfrm>
                <a:off x="2415378" y="9615049"/>
                <a:ext cx="64697"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i="1" dirty="0">
                    <a:cs typeface="Calibri" panose="020F0502020204030204" pitchFamily="34" charset="0"/>
                  </a:rPr>
                  <a:t>l</a:t>
                </a:r>
              </a:p>
            </p:txBody>
          </p:sp>
        </p:grpSp>
        <p:grpSp>
          <p:nvGrpSpPr>
            <p:cNvPr id="4105" name="Gruppo 4104">
              <a:extLst>
                <a:ext uri="{FF2B5EF4-FFF2-40B4-BE49-F238E27FC236}">
                  <a16:creationId xmlns:a16="http://schemas.microsoft.com/office/drawing/2014/main" id="{69EEC5B3-D88D-F64C-9BA2-97548D504746}"/>
                </a:ext>
              </a:extLst>
            </p:cNvPr>
            <p:cNvGrpSpPr/>
            <p:nvPr/>
          </p:nvGrpSpPr>
          <p:grpSpPr>
            <a:xfrm>
              <a:off x="759410" y="8022910"/>
              <a:ext cx="1660827" cy="1249429"/>
              <a:chOff x="360056" y="8095480"/>
              <a:chExt cx="2065988" cy="1554233"/>
            </a:xfrm>
          </p:grpSpPr>
          <p:pic>
            <p:nvPicPr>
              <p:cNvPr id="42" name="Immagine 41">
                <a:extLst>
                  <a:ext uri="{FF2B5EF4-FFF2-40B4-BE49-F238E27FC236}">
                    <a16:creationId xmlns:a16="http://schemas.microsoft.com/office/drawing/2014/main" id="{5A87FD9C-C142-1F4D-9277-E37A2EC8F47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0056" y="8095480"/>
                <a:ext cx="2065988" cy="1554233"/>
              </a:xfrm>
              <a:prstGeom prst="rect">
                <a:avLst/>
              </a:prstGeom>
            </p:spPr>
          </p:pic>
          <p:cxnSp>
            <p:nvCxnSpPr>
              <p:cNvPr id="20" name="Connettore 2 19">
                <a:extLst>
                  <a:ext uri="{FF2B5EF4-FFF2-40B4-BE49-F238E27FC236}">
                    <a16:creationId xmlns:a16="http://schemas.microsoft.com/office/drawing/2014/main" id="{1958679E-754B-2D4C-B014-F1E5C5C3EB6C}"/>
                  </a:ext>
                </a:extLst>
              </p:cNvPr>
              <p:cNvCxnSpPr>
                <a:cxnSpLocks/>
              </p:cNvCxnSpPr>
              <p:nvPr/>
            </p:nvCxnSpPr>
            <p:spPr>
              <a:xfrm flipV="1">
                <a:off x="1333090" y="9355157"/>
                <a:ext cx="730488" cy="279762"/>
              </a:xfrm>
              <a:prstGeom prst="straightConnector1">
                <a:avLst/>
              </a:prstGeom>
              <a:ln w="3175">
                <a:solidFill>
                  <a:schemeClr val="tx1"/>
                </a:solidFill>
                <a:headEnd type="stealth" w="sm" len="sm"/>
                <a:tailEnd type="stealth" w="sm" len="sm"/>
              </a:ln>
            </p:spPr>
            <p:style>
              <a:lnRef idx="1">
                <a:schemeClr val="accent1"/>
              </a:lnRef>
              <a:fillRef idx="0">
                <a:schemeClr val="accent1"/>
              </a:fillRef>
              <a:effectRef idx="0">
                <a:schemeClr val="accent1"/>
              </a:effectRef>
              <a:fontRef idx="minor">
                <a:schemeClr val="tx1"/>
              </a:fontRef>
            </p:style>
          </p:cxnSp>
          <p:cxnSp>
            <p:nvCxnSpPr>
              <p:cNvPr id="50" name="Connettore 2 49">
                <a:extLst>
                  <a:ext uri="{FF2B5EF4-FFF2-40B4-BE49-F238E27FC236}">
                    <a16:creationId xmlns:a16="http://schemas.microsoft.com/office/drawing/2014/main" id="{3DA73CEE-CD4B-1346-BA00-402ECC28CB5E}"/>
                  </a:ext>
                </a:extLst>
              </p:cNvPr>
              <p:cNvCxnSpPr>
                <a:cxnSpLocks/>
              </p:cNvCxnSpPr>
              <p:nvPr/>
            </p:nvCxnSpPr>
            <p:spPr>
              <a:xfrm flipH="1" flipV="1">
                <a:off x="760970" y="9251354"/>
                <a:ext cx="521794" cy="370134"/>
              </a:xfrm>
              <a:prstGeom prst="straightConnector1">
                <a:avLst/>
              </a:prstGeom>
              <a:ln w="3175">
                <a:solidFill>
                  <a:schemeClr val="tx1"/>
                </a:solidFill>
                <a:headEnd type="stealth" w="sm" len="sm"/>
                <a:tailEnd type="stealth" w="sm" len="sm"/>
              </a:ln>
            </p:spPr>
            <p:style>
              <a:lnRef idx="1">
                <a:schemeClr val="accent1"/>
              </a:lnRef>
              <a:fillRef idx="0">
                <a:schemeClr val="accent1"/>
              </a:fillRef>
              <a:effectRef idx="0">
                <a:schemeClr val="accent1"/>
              </a:effectRef>
              <a:fontRef idx="minor">
                <a:schemeClr val="tx1"/>
              </a:fontRef>
            </p:style>
          </p:cxnSp>
          <p:cxnSp>
            <p:nvCxnSpPr>
              <p:cNvPr id="53" name="Connettore 2 52">
                <a:extLst>
                  <a:ext uri="{FF2B5EF4-FFF2-40B4-BE49-F238E27FC236}">
                    <a16:creationId xmlns:a16="http://schemas.microsoft.com/office/drawing/2014/main" id="{FC2166FC-814D-B244-8255-898092CFB5FD}"/>
                  </a:ext>
                </a:extLst>
              </p:cNvPr>
              <p:cNvCxnSpPr>
                <a:cxnSpLocks/>
              </p:cNvCxnSpPr>
              <p:nvPr/>
            </p:nvCxnSpPr>
            <p:spPr>
              <a:xfrm flipV="1">
                <a:off x="760970" y="8454958"/>
                <a:ext cx="0" cy="758596"/>
              </a:xfrm>
              <a:prstGeom prst="straightConnector1">
                <a:avLst/>
              </a:prstGeom>
              <a:ln w="3175">
                <a:solidFill>
                  <a:schemeClr val="tx1"/>
                </a:solidFill>
                <a:headEnd type="stealth" w="sm" len="sm"/>
                <a:tailEnd type="stealth" w="sm" len="sm"/>
              </a:ln>
            </p:spPr>
            <p:style>
              <a:lnRef idx="1">
                <a:schemeClr val="accent1"/>
              </a:lnRef>
              <a:fillRef idx="0">
                <a:schemeClr val="accent1"/>
              </a:fillRef>
              <a:effectRef idx="0">
                <a:schemeClr val="accent1"/>
              </a:effectRef>
              <a:fontRef idx="minor">
                <a:schemeClr val="tx1"/>
              </a:fontRef>
            </p:style>
          </p:cxnSp>
          <p:sp>
            <p:nvSpPr>
              <p:cNvPr id="56" name="TextBox 12">
                <a:extLst>
                  <a:ext uri="{FF2B5EF4-FFF2-40B4-BE49-F238E27FC236}">
                    <a16:creationId xmlns:a16="http://schemas.microsoft.com/office/drawing/2014/main" id="{1140EC55-12FE-5046-BB2E-2DBF3BFA0F1F}"/>
                  </a:ext>
                </a:extLst>
              </p:cNvPr>
              <p:cNvSpPr txBox="1">
                <a:spLocks noChangeArrowheads="1"/>
              </p:cNvSpPr>
              <p:nvPr/>
            </p:nvSpPr>
            <p:spPr bwMode="auto">
              <a:xfrm>
                <a:off x="651351" y="8713673"/>
                <a:ext cx="64697"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i="1" dirty="0">
                    <a:cs typeface="Calibri" panose="020F0502020204030204" pitchFamily="34" charset="0"/>
                  </a:rPr>
                  <a:t>l</a:t>
                </a:r>
              </a:p>
            </p:txBody>
          </p:sp>
          <p:sp>
            <p:nvSpPr>
              <p:cNvPr id="57" name="TextBox 12">
                <a:extLst>
                  <a:ext uri="{FF2B5EF4-FFF2-40B4-BE49-F238E27FC236}">
                    <a16:creationId xmlns:a16="http://schemas.microsoft.com/office/drawing/2014/main" id="{2739A4F3-CA53-5442-BE47-92E49CA7D780}"/>
                  </a:ext>
                </a:extLst>
              </p:cNvPr>
              <p:cNvSpPr txBox="1">
                <a:spLocks noChangeArrowheads="1"/>
              </p:cNvSpPr>
              <p:nvPr/>
            </p:nvSpPr>
            <p:spPr bwMode="auto">
              <a:xfrm>
                <a:off x="891911" y="9406414"/>
                <a:ext cx="64697"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i="1" dirty="0">
                    <a:cs typeface="Calibri" panose="020F0502020204030204" pitchFamily="34" charset="0"/>
                  </a:rPr>
                  <a:t>l</a:t>
                </a:r>
              </a:p>
            </p:txBody>
          </p:sp>
          <p:sp>
            <p:nvSpPr>
              <p:cNvPr id="58" name="TextBox 12">
                <a:extLst>
                  <a:ext uri="{FF2B5EF4-FFF2-40B4-BE49-F238E27FC236}">
                    <a16:creationId xmlns:a16="http://schemas.microsoft.com/office/drawing/2014/main" id="{7770A13D-52B9-3146-BCFE-464F9385BA13}"/>
                  </a:ext>
                </a:extLst>
              </p:cNvPr>
              <p:cNvSpPr txBox="1">
                <a:spLocks noChangeArrowheads="1"/>
              </p:cNvSpPr>
              <p:nvPr/>
            </p:nvSpPr>
            <p:spPr bwMode="auto">
              <a:xfrm>
                <a:off x="1714867" y="9476841"/>
                <a:ext cx="66299"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i="1" dirty="0">
                    <a:cs typeface="Calibri" panose="020F0502020204030204" pitchFamily="34" charset="0"/>
                  </a:rPr>
                  <a:t>l</a:t>
                </a:r>
              </a:p>
            </p:txBody>
          </p:sp>
          <p:cxnSp>
            <p:nvCxnSpPr>
              <p:cNvPr id="101" name="Connettore 2 100">
                <a:extLst>
                  <a:ext uri="{FF2B5EF4-FFF2-40B4-BE49-F238E27FC236}">
                    <a16:creationId xmlns:a16="http://schemas.microsoft.com/office/drawing/2014/main" id="{F5A43776-8457-D946-B1C4-E119B094025B}"/>
                  </a:ext>
                </a:extLst>
              </p:cNvPr>
              <p:cNvCxnSpPr>
                <a:cxnSpLocks/>
              </p:cNvCxnSpPr>
              <p:nvPr/>
            </p:nvCxnSpPr>
            <p:spPr>
              <a:xfrm flipH="1">
                <a:off x="1177884" y="8375777"/>
                <a:ext cx="60386" cy="114326"/>
              </a:xfrm>
              <a:prstGeom prst="straightConnector1">
                <a:avLst/>
              </a:prstGeom>
              <a:ln w="3175">
                <a:solidFill>
                  <a:schemeClr val="tx1"/>
                </a:solidFill>
                <a:headEnd type="none" w="sm" len="sm"/>
                <a:tailEnd type="stealth" w="sm" len="sm"/>
              </a:ln>
            </p:spPr>
            <p:style>
              <a:lnRef idx="1">
                <a:schemeClr val="accent1"/>
              </a:lnRef>
              <a:fillRef idx="0">
                <a:schemeClr val="accent1"/>
              </a:fillRef>
              <a:effectRef idx="0">
                <a:schemeClr val="accent1"/>
              </a:effectRef>
              <a:fontRef idx="minor">
                <a:schemeClr val="tx1"/>
              </a:fontRef>
            </p:style>
          </p:cxnSp>
          <p:cxnSp>
            <p:nvCxnSpPr>
              <p:cNvPr id="108" name="Connettore 2 107">
                <a:extLst>
                  <a:ext uri="{FF2B5EF4-FFF2-40B4-BE49-F238E27FC236}">
                    <a16:creationId xmlns:a16="http://schemas.microsoft.com/office/drawing/2014/main" id="{6124BBD7-63FF-CB41-A5CB-CEDE0F56A2B6}"/>
                  </a:ext>
                </a:extLst>
              </p:cNvPr>
              <p:cNvCxnSpPr>
                <a:cxnSpLocks/>
              </p:cNvCxnSpPr>
              <p:nvPr/>
            </p:nvCxnSpPr>
            <p:spPr>
              <a:xfrm flipH="1">
                <a:off x="1104038" y="8522731"/>
                <a:ext cx="60386" cy="114326"/>
              </a:xfrm>
              <a:prstGeom prst="straightConnector1">
                <a:avLst/>
              </a:prstGeom>
              <a:ln w="3175">
                <a:solidFill>
                  <a:schemeClr val="tx1"/>
                </a:solidFill>
                <a:headEnd type="stealth" w="sm" len="sm"/>
                <a:tailEnd type="none" w="sm" len="sm"/>
              </a:ln>
            </p:spPr>
            <p:style>
              <a:lnRef idx="1">
                <a:schemeClr val="accent1"/>
              </a:lnRef>
              <a:fillRef idx="0">
                <a:schemeClr val="accent1"/>
              </a:fillRef>
              <a:effectRef idx="0">
                <a:schemeClr val="accent1"/>
              </a:effectRef>
              <a:fontRef idx="minor">
                <a:schemeClr val="tx1"/>
              </a:fontRef>
            </p:style>
          </p:cxnSp>
          <p:sp>
            <p:nvSpPr>
              <p:cNvPr id="109" name="TextBox 12">
                <a:extLst>
                  <a:ext uri="{FF2B5EF4-FFF2-40B4-BE49-F238E27FC236}">
                    <a16:creationId xmlns:a16="http://schemas.microsoft.com/office/drawing/2014/main" id="{9EE631D0-02FA-434D-98D0-920F704D96C7}"/>
                  </a:ext>
                </a:extLst>
              </p:cNvPr>
              <p:cNvSpPr txBox="1">
                <a:spLocks noChangeArrowheads="1"/>
              </p:cNvSpPr>
              <p:nvPr/>
            </p:nvSpPr>
            <p:spPr bwMode="auto">
              <a:xfrm>
                <a:off x="1247243" y="8332364"/>
                <a:ext cx="75917"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i="1" dirty="0">
                    <a:cs typeface="Calibri" panose="020F0502020204030204" pitchFamily="34" charset="0"/>
                  </a:rPr>
                  <a:t>t</a:t>
                </a:r>
              </a:p>
            </p:txBody>
          </p:sp>
        </p:grpSp>
        <p:sp>
          <p:nvSpPr>
            <p:cNvPr id="111" name="TextBox 24">
              <a:extLst>
                <a:ext uri="{FF2B5EF4-FFF2-40B4-BE49-F238E27FC236}">
                  <a16:creationId xmlns:a16="http://schemas.microsoft.com/office/drawing/2014/main" id="{8E3267E3-921B-9041-A318-810CDF5AC7A9}"/>
                </a:ext>
              </a:extLst>
            </p:cNvPr>
            <p:cNvSpPr txBox="1">
              <a:spLocks noChangeArrowheads="1"/>
            </p:cNvSpPr>
            <p:nvPr/>
          </p:nvSpPr>
          <p:spPr bwMode="auto">
            <a:xfrm>
              <a:off x="1045307" y="7781615"/>
              <a:ext cx="124173" cy="115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i="1" dirty="0">
                  <a:cs typeface="Arial" panose="020B0604020202020204" pitchFamily="34" charset="0"/>
                </a:rPr>
                <a:t>(a)</a:t>
              </a:r>
            </a:p>
          </p:txBody>
        </p:sp>
        <p:sp>
          <p:nvSpPr>
            <p:cNvPr id="112" name="TextBox 24">
              <a:extLst>
                <a:ext uri="{FF2B5EF4-FFF2-40B4-BE49-F238E27FC236}">
                  <a16:creationId xmlns:a16="http://schemas.microsoft.com/office/drawing/2014/main" id="{05D3ADFC-71E9-084D-A127-19C7A65D1C4E}"/>
                </a:ext>
              </a:extLst>
            </p:cNvPr>
            <p:cNvSpPr txBox="1">
              <a:spLocks noChangeArrowheads="1"/>
            </p:cNvSpPr>
            <p:nvPr/>
          </p:nvSpPr>
          <p:spPr bwMode="auto">
            <a:xfrm>
              <a:off x="2267412" y="7781615"/>
              <a:ext cx="124173" cy="115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i="1" dirty="0">
                  <a:cs typeface="Arial" panose="020B0604020202020204" pitchFamily="34" charset="0"/>
                </a:rPr>
                <a:t>(b)</a:t>
              </a:r>
            </a:p>
          </p:txBody>
        </p:sp>
      </p:grpSp>
      <p:grpSp>
        <p:nvGrpSpPr>
          <p:cNvPr id="47" name="Gruppo 46">
            <a:extLst>
              <a:ext uri="{FF2B5EF4-FFF2-40B4-BE49-F238E27FC236}">
                <a16:creationId xmlns:a16="http://schemas.microsoft.com/office/drawing/2014/main" id="{C089BDC8-A6CD-7544-BC5D-C58BDCE2885E}"/>
              </a:ext>
            </a:extLst>
          </p:cNvPr>
          <p:cNvGrpSpPr>
            <a:grpSpLocks noChangeAspect="1"/>
          </p:cNvGrpSpPr>
          <p:nvPr/>
        </p:nvGrpSpPr>
        <p:grpSpPr>
          <a:xfrm>
            <a:off x="3865361" y="5890258"/>
            <a:ext cx="3195893" cy="1620000"/>
            <a:chOff x="3715405" y="6592700"/>
            <a:chExt cx="3550992" cy="1800000"/>
          </a:xfrm>
        </p:grpSpPr>
        <p:pic>
          <p:nvPicPr>
            <p:cNvPr id="149" name="Immagine 148">
              <a:extLst>
                <a:ext uri="{FF2B5EF4-FFF2-40B4-BE49-F238E27FC236}">
                  <a16:creationId xmlns:a16="http://schemas.microsoft.com/office/drawing/2014/main" id="{85C3C716-496E-C247-881B-A3C3BBBD9D4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15405" y="6592700"/>
              <a:ext cx="2398171" cy="1800000"/>
            </a:xfrm>
            <a:prstGeom prst="rect">
              <a:avLst/>
            </a:prstGeom>
          </p:spPr>
        </p:pic>
        <p:pic>
          <p:nvPicPr>
            <p:cNvPr id="150" name="Immagine 149">
              <a:extLst>
                <a:ext uri="{FF2B5EF4-FFF2-40B4-BE49-F238E27FC236}">
                  <a16:creationId xmlns:a16="http://schemas.microsoft.com/office/drawing/2014/main" id="{BB82B775-4C44-C84A-9E7C-0FDE2814036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68226" y="6592700"/>
              <a:ext cx="2398171" cy="1800000"/>
            </a:xfrm>
            <a:prstGeom prst="rect">
              <a:avLst/>
            </a:prstGeom>
          </p:spPr>
        </p:pic>
        <p:grpSp>
          <p:nvGrpSpPr>
            <p:cNvPr id="153" name="Gruppo 152">
              <a:extLst>
                <a:ext uri="{FF2B5EF4-FFF2-40B4-BE49-F238E27FC236}">
                  <a16:creationId xmlns:a16="http://schemas.microsoft.com/office/drawing/2014/main" id="{DE0F5361-7B9A-A14F-94F5-CC89DE24EDE9}"/>
                </a:ext>
              </a:extLst>
            </p:cNvPr>
            <p:cNvGrpSpPr/>
            <p:nvPr/>
          </p:nvGrpSpPr>
          <p:grpSpPr>
            <a:xfrm>
              <a:off x="6619918" y="7187240"/>
              <a:ext cx="146688" cy="529606"/>
              <a:chOff x="5180516" y="6645100"/>
              <a:chExt cx="146688" cy="529606"/>
            </a:xfrm>
          </p:grpSpPr>
          <p:pic>
            <p:nvPicPr>
              <p:cNvPr id="157" name="Immagine 156">
                <a:extLst>
                  <a:ext uri="{FF2B5EF4-FFF2-40B4-BE49-F238E27FC236}">
                    <a16:creationId xmlns:a16="http://schemas.microsoft.com/office/drawing/2014/main" id="{E4F5A97F-E486-D74A-9EEF-CD1FA0AB79D7}"/>
                  </a:ext>
                </a:extLst>
              </p:cNvPr>
              <p:cNvPicPr>
                <a:picLocks noChangeAspect="1"/>
              </p:cNvPicPr>
              <p:nvPr/>
            </p:nvPicPr>
            <p:blipFill rotWithShape="1">
              <a:blip r:embed="rId8"/>
              <a:srcRect l="11784" t="3964" r="59366" b="4686"/>
              <a:stretch/>
            </p:blipFill>
            <p:spPr>
              <a:xfrm flipH="1">
                <a:off x="5180516" y="6730066"/>
                <a:ext cx="28080" cy="360000"/>
              </a:xfrm>
              <a:prstGeom prst="rect">
                <a:avLst/>
              </a:prstGeom>
              <a:ln w="3175">
                <a:solidFill>
                  <a:schemeClr val="tx1"/>
                </a:solidFill>
              </a:ln>
            </p:spPr>
          </p:pic>
          <p:sp>
            <p:nvSpPr>
              <p:cNvPr id="158" name="CasellaDiTesto 157">
                <a:extLst>
                  <a:ext uri="{FF2B5EF4-FFF2-40B4-BE49-F238E27FC236}">
                    <a16:creationId xmlns:a16="http://schemas.microsoft.com/office/drawing/2014/main" id="{A945BCDB-62A0-0249-8426-B077DF5DDF67}"/>
                  </a:ext>
                </a:extLst>
              </p:cNvPr>
              <p:cNvSpPr txBox="1"/>
              <p:nvPr/>
            </p:nvSpPr>
            <p:spPr>
              <a:xfrm>
                <a:off x="5187761" y="7005429"/>
                <a:ext cx="134277" cy="169277"/>
              </a:xfrm>
              <a:prstGeom prst="rect">
                <a:avLst/>
              </a:prstGeom>
              <a:noFill/>
            </p:spPr>
            <p:txBody>
              <a:bodyPr wrap="square" rtlCol="0">
                <a:spAutoFit/>
              </a:bodyPr>
              <a:lstStyle/>
              <a:p>
                <a:pPr algn="ctr"/>
                <a:r>
                  <a:rPr lang="it-IT" sz="500" dirty="0">
                    <a:latin typeface="Times New Roman" panose="02020603050405020304" pitchFamily="18" charset="0"/>
                    <a:cs typeface="Times New Roman" panose="02020603050405020304" pitchFamily="18" charset="0"/>
                  </a:rPr>
                  <a:t>0</a:t>
                </a:r>
                <a:endParaRPr lang="en-GB" sz="500" dirty="0">
                  <a:latin typeface="Helvetica" pitchFamily="2" charset="0"/>
                </a:endParaRPr>
              </a:p>
            </p:txBody>
          </p:sp>
          <p:sp>
            <p:nvSpPr>
              <p:cNvPr id="159" name="CasellaDiTesto 158">
                <a:extLst>
                  <a:ext uri="{FF2B5EF4-FFF2-40B4-BE49-F238E27FC236}">
                    <a16:creationId xmlns:a16="http://schemas.microsoft.com/office/drawing/2014/main" id="{3409DDDA-1021-5F4A-AF99-D1AEC00CCC16}"/>
                  </a:ext>
                </a:extLst>
              </p:cNvPr>
              <p:cNvSpPr txBox="1"/>
              <p:nvPr/>
            </p:nvSpPr>
            <p:spPr>
              <a:xfrm>
                <a:off x="5192927" y="6645100"/>
                <a:ext cx="134277" cy="169277"/>
              </a:xfrm>
              <a:prstGeom prst="rect">
                <a:avLst/>
              </a:prstGeom>
              <a:noFill/>
            </p:spPr>
            <p:txBody>
              <a:bodyPr wrap="square" rtlCol="0">
                <a:spAutoFit/>
              </a:bodyPr>
              <a:lstStyle/>
              <a:p>
                <a:pPr algn="ctr"/>
                <a:r>
                  <a:rPr lang="it-IT" sz="500" dirty="0">
                    <a:latin typeface="Times New Roman" panose="02020603050405020304" pitchFamily="18" charset="0"/>
                    <a:cs typeface="Times New Roman" panose="02020603050405020304" pitchFamily="18" charset="0"/>
                  </a:rPr>
                  <a:t>1</a:t>
                </a:r>
                <a:endParaRPr lang="en-GB" sz="500" dirty="0">
                  <a:latin typeface="Helvetica" pitchFamily="2" charset="0"/>
                </a:endParaRPr>
              </a:p>
            </p:txBody>
          </p:sp>
        </p:grpSp>
        <p:sp>
          <p:nvSpPr>
            <p:cNvPr id="155" name="TextBox 24">
              <a:extLst>
                <a:ext uri="{FF2B5EF4-FFF2-40B4-BE49-F238E27FC236}">
                  <a16:creationId xmlns:a16="http://schemas.microsoft.com/office/drawing/2014/main" id="{FFFC3DAB-C5AA-C946-8D41-387D7A6CD745}"/>
                </a:ext>
              </a:extLst>
            </p:cNvPr>
            <p:cNvSpPr txBox="1">
              <a:spLocks noChangeArrowheads="1"/>
            </p:cNvSpPr>
            <p:nvPr/>
          </p:nvSpPr>
          <p:spPr bwMode="auto">
            <a:xfrm>
              <a:off x="4269619" y="6660669"/>
              <a:ext cx="154466"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i="1" dirty="0">
                  <a:cs typeface="Arial" panose="020B0604020202020204" pitchFamily="34" charset="0"/>
                </a:rPr>
                <a:t>(a)</a:t>
              </a:r>
            </a:p>
          </p:txBody>
        </p:sp>
        <p:sp>
          <p:nvSpPr>
            <p:cNvPr id="156" name="TextBox 24">
              <a:extLst>
                <a:ext uri="{FF2B5EF4-FFF2-40B4-BE49-F238E27FC236}">
                  <a16:creationId xmlns:a16="http://schemas.microsoft.com/office/drawing/2014/main" id="{6A7F08B4-35D6-874E-85D4-A641114B87CB}"/>
                </a:ext>
              </a:extLst>
            </p:cNvPr>
            <p:cNvSpPr txBox="1">
              <a:spLocks noChangeArrowheads="1"/>
            </p:cNvSpPr>
            <p:nvPr/>
          </p:nvSpPr>
          <p:spPr bwMode="auto">
            <a:xfrm>
              <a:off x="5459147" y="6654161"/>
              <a:ext cx="154466"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i="1" dirty="0">
                  <a:cs typeface="Arial" panose="020B0604020202020204" pitchFamily="34" charset="0"/>
                </a:rPr>
                <a:t>(b)</a:t>
              </a:r>
            </a:p>
          </p:txBody>
        </p:sp>
      </p:grpSp>
      <p:sp>
        <p:nvSpPr>
          <p:cNvPr id="151" name="TextBox 25">
            <a:extLst>
              <a:ext uri="{FF2B5EF4-FFF2-40B4-BE49-F238E27FC236}">
                <a16:creationId xmlns:a16="http://schemas.microsoft.com/office/drawing/2014/main" id="{4B2837D5-E2C0-624E-B1C2-98492105BA15}"/>
              </a:ext>
            </a:extLst>
          </p:cNvPr>
          <p:cNvSpPr txBox="1">
            <a:spLocks noChangeArrowheads="1"/>
          </p:cNvSpPr>
          <p:nvPr/>
        </p:nvSpPr>
        <p:spPr bwMode="auto">
          <a:xfrm>
            <a:off x="3921457" y="5486261"/>
            <a:ext cx="3150000" cy="38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800" b="1" dirty="0">
                <a:cs typeface="Arial" panose="020B0604020202020204" pitchFamily="34" charset="0"/>
              </a:rPr>
              <a:t>Figure 2</a:t>
            </a:r>
            <a:r>
              <a:rPr lang="en-US" altLang="en-US" sz="800" dirty="0">
                <a:cs typeface="Arial" panose="020B0604020202020204" pitchFamily="34" charset="0"/>
              </a:rPr>
              <a:t>. Comparison between the infinite model stop band prediction and the finite panel response. </a:t>
            </a:r>
            <a:r>
              <a:rPr lang="en-US" altLang="en-US" sz="800" i="1" dirty="0">
                <a:cs typeface="Arial" panose="020B0604020202020204" pitchFamily="34" charset="0"/>
              </a:rPr>
              <a:t>(a)</a:t>
            </a:r>
            <a:r>
              <a:rPr lang="en-US" altLang="en-US" sz="800" dirty="0">
                <a:cs typeface="Arial" panose="020B0604020202020204" pitchFamily="34" charset="0"/>
              </a:rPr>
              <a:t> Dispersion relation and mode shape that generates the bandgap. </a:t>
            </a:r>
            <a:r>
              <a:rPr lang="en-US" altLang="en-US" sz="800" i="1" dirty="0">
                <a:cs typeface="Arial" panose="020B0604020202020204" pitchFamily="34" charset="0"/>
              </a:rPr>
              <a:t>(b) </a:t>
            </a:r>
            <a:r>
              <a:rPr lang="en-US" altLang="en-US" sz="800" dirty="0">
                <a:cs typeface="Arial" panose="020B0604020202020204" pitchFamily="34" charset="0"/>
              </a:rPr>
              <a:t>Undamped transmission loss.  </a:t>
            </a:r>
            <a:endParaRPr lang="en-US" altLang="en-US" sz="800" i="1" dirty="0">
              <a:cs typeface="Arial" panose="020B0604020202020204" pitchFamily="34" charset="0"/>
            </a:endParaRPr>
          </a:p>
        </p:txBody>
      </p:sp>
      <p:sp>
        <p:nvSpPr>
          <p:cNvPr id="154" name="TextBox 25">
            <a:extLst>
              <a:ext uri="{FF2B5EF4-FFF2-40B4-BE49-F238E27FC236}">
                <a16:creationId xmlns:a16="http://schemas.microsoft.com/office/drawing/2014/main" id="{B3314070-4445-5847-A492-4EFE696AFBD6}"/>
              </a:ext>
            </a:extLst>
          </p:cNvPr>
          <p:cNvSpPr txBox="1">
            <a:spLocks noChangeArrowheads="1"/>
          </p:cNvSpPr>
          <p:nvPr/>
        </p:nvSpPr>
        <p:spPr bwMode="auto">
          <a:xfrm>
            <a:off x="3890552" y="7507664"/>
            <a:ext cx="3150000" cy="26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800" b="1" dirty="0">
                <a:cs typeface="Arial" panose="020B0604020202020204" pitchFamily="34" charset="0"/>
              </a:rPr>
              <a:t>Figure 3</a:t>
            </a:r>
            <a:r>
              <a:rPr lang="en-US" altLang="en-US" sz="800" dirty="0">
                <a:cs typeface="Arial" panose="020B0604020202020204" pitchFamily="34" charset="0"/>
              </a:rPr>
              <a:t>. Wave propagation within the panel. </a:t>
            </a:r>
            <a:r>
              <a:rPr lang="en-US" altLang="en-US" sz="800" i="1" dirty="0">
                <a:cs typeface="Arial" panose="020B0604020202020204" pitchFamily="34" charset="0"/>
              </a:rPr>
              <a:t>(a)</a:t>
            </a:r>
            <a:r>
              <a:rPr lang="en-US" altLang="en-US" sz="800" dirty="0">
                <a:cs typeface="Arial" panose="020B0604020202020204" pitchFamily="34" charset="0"/>
              </a:rPr>
              <a:t> Before the bandgap at frequency 54.5 Hz. </a:t>
            </a:r>
            <a:r>
              <a:rPr lang="en-US" altLang="en-US" sz="800" i="1" dirty="0">
                <a:cs typeface="Arial" panose="020B0604020202020204" pitchFamily="34" charset="0"/>
              </a:rPr>
              <a:t>(b) </a:t>
            </a:r>
            <a:r>
              <a:rPr lang="en-US" altLang="en-US" sz="800" dirty="0">
                <a:cs typeface="Arial" panose="020B0604020202020204" pitchFamily="34" charset="0"/>
              </a:rPr>
              <a:t>Inside the bandgap </a:t>
            </a:r>
            <a:r>
              <a:rPr lang="en-US" altLang="en-US" sz="800">
                <a:cs typeface="Arial" panose="020B0604020202020204" pitchFamily="34" charset="0"/>
              </a:rPr>
              <a:t>at 67.5 </a:t>
            </a:r>
            <a:r>
              <a:rPr lang="en-US" altLang="en-US" sz="800" dirty="0">
                <a:cs typeface="Arial" panose="020B0604020202020204" pitchFamily="34" charset="0"/>
              </a:rPr>
              <a:t>Hz.  </a:t>
            </a:r>
            <a:endParaRPr lang="en-US" altLang="en-US" sz="800" i="1" dirty="0">
              <a:cs typeface="Arial" panose="020B0604020202020204" pitchFamily="34" charset="0"/>
            </a:endParaRPr>
          </a:p>
        </p:txBody>
      </p:sp>
      <p:grpSp>
        <p:nvGrpSpPr>
          <p:cNvPr id="14" name="Gruppo 13">
            <a:extLst>
              <a:ext uri="{FF2B5EF4-FFF2-40B4-BE49-F238E27FC236}">
                <a16:creationId xmlns:a16="http://schemas.microsoft.com/office/drawing/2014/main" id="{D118B586-A764-2141-AA1A-B70F6A358217}"/>
              </a:ext>
            </a:extLst>
          </p:cNvPr>
          <p:cNvGrpSpPr/>
          <p:nvPr/>
        </p:nvGrpSpPr>
        <p:grpSpPr>
          <a:xfrm>
            <a:off x="3923783" y="3551510"/>
            <a:ext cx="2697668" cy="1867490"/>
            <a:chOff x="3902376" y="3573962"/>
            <a:chExt cx="2697668" cy="1867490"/>
          </a:xfrm>
        </p:grpSpPr>
        <p:sp>
          <p:nvSpPr>
            <p:cNvPr id="161" name="TextBox 24">
              <a:extLst>
                <a:ext uri="{FF2B5EF4-FFF2-40B4-BE49-F238E27FC236}">
                  <a16:creationId xmlns:a16="http://schemas.microsoft.com/office/drawing/2014/main" id="{497B8F06-1218-C244-AD3D-09FD90712CE5}"/>
                </a:ext>
              </a:extLst>
            </p:cNvPr>
            <p:cNvSpPr txBox="1">
              <a:spLocks noChangeArrowheads="1"/>
            </p:cNvSpPr>
            <p:nvPr/>
          </p:nvSpPr>
          <p:spPr bwMode="auto">
            <a:xfrm>
              <a:off x="3902376" y="3577279"/>
              <a:ext cx="137669" cy="109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i="1" dirty="0">
                  <a:cs typeface="Arial" panose="020B0604020202020204" pitchFamily="34" charset="0"/>
                </a:rPr>
                <a:t>(a)</a:t>
              </a:r>
            </a:p>
          </p:txBody>
        </p:sp>
        <p:sp>
          <p:nvSpPr>
            <p:cNvPr id="162" name="TextBox 24">
              <a:extLst>
                <a:ext uri="{FF2B5EF4-FFF2-40B4-BE49-F238E27FC236}">
                  <a16:creationId xmlns:a16="http://schemas.microsoft.com/office/drawing/2014/main" id="{BA66A916-D579-BF48-AC77-D9BB34E10293}"/>
                </a:ext>
              </a:extLst>
            </p:cNvPr>
            <p:cNvSpPr txBox="1">
              <a:spLocks noChangeArrowheads="1"/>
            </p:cNvSpPr>
            <p:nvPr/>
          </p:nvSpPr>
          <p:spPr bwMode="auto">
            <a:xfrm>
              <a:off x="5397101" y="3573962"/>
              <a:ext cx="137669" cy="109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i="1" dirty="0">
                  <a:cs typeface="Arial" panose="020B0604020202020204" pitchFamily="34" charset="0"/>
                </a:rPr>
                <a:t>(b)</a:t>
              </a:r>
            </a:p>
          </p:txBody>
        </p:sp>
        <p:grpSp>
          <p:nvGrpSpPr>
            <p:cNvPr id="11" name="Gruppo 10">
              <a:extLst>
                <a:ext uri="{FF2B5EF4-FFF2-40B4-BE49-F238E27FC236}">
                  <a16:creationId xmlns:a16="http://schemas.microsoft.com/office/drawing/2014/main" id="{87D2A74E-9A0B-B744-88DE-1F7E8F4D6C4F}"/>
                </a:ext>
              </a:extLst>
            </p:cNvPr>
            <p:cNvGrpSpPr/>
            <p:nvPr/>
          </p:nvGrpSpPr>
          <p:grpSpPr>
            <a:xfrm>
              <a:off x="4034527" y="3589794"/>
              <a:ext cx="2565517" cy="1851658"/>
              <a:chOff x="4202919" y="3893924"/>
              <a:chExt cx="2565517" cy="1851658"/>
            </a:xfrm>
          </p:grpSpPr>
          <p:pic>
            <p:nvPicPr>
              <p:cNvPr id="178" name="Immagine 177">
                <a:extLst>
                  <a:ext uri="{FF2B5EF4-FFF2-40B4-BE49-F238E27FC236}">
                    <a16:creationId xmlns:a16="http://schemas.microsoft.com/office/drawing/2014/main" id="{2E05297B-4999-6043-9432-709D56554624}"/>
                  </a:ext>
                </a:extLst>
              </p:cNvPr>
              <p:cNvPicPr>
                <a:picLocks noChangeAspect="1"/>
              </p:cNvPicPr>
              <p:nvPr/>
            </p:nvPicPr>
            <p:blipFill rotWithShape="1">
              <a:blip r:embed="rId9">
                <a:alphaModFix/>
                <a:extLst>
                  <a:ext uri="{28A0092B-C50C-407E-A947-70E740481C1C}">
                    <a14:useLocalDpi xmlns:a14="http://schemas.microsoft.com/office/drawing/2010/main" val="0"/>
                  </a:ext>
                </a:extLst>
              </a:blip>
              <a:srcRect l="11967" t="5513" r="52485" b="10332"/>
              <a:stretch/>
            </p:blipFill>
            <p:spPr>
              <a:xfrm>
                <a:off x="4472958" y="3893924"/>
                <a:ext cx="1070484" cy="1629099"/>
              </a:xfrm>
              <a:prstGeom prst="rect">
                <a:avLst/>
              </a:prstGeom>
            </p:spPr>
          </p:pic>
          <p:grpSp>
            <p:nvGrpSpPr>
              <p:cNvPr id="179" name="Gruppo 178">
                <a:extLst>
                  <a:ext uri="{FF2B5EF4-FFF2-40B4-BE49-F238E27FC236}">
                    <a16:creationId xmlns:a16="http://schemas.microsoft.com/office/drawing/2014/main" id="{92A6EFEE-37A8-7844-A305-B1606D23E7D1}"/>
                  </a:ext>
                </a:extLst>
              </p:cNvPr>
              <p:cNvGrpSpPr/>
              <p:nvPr/>
            </p:nvGrpSpPr>
            <p:grpSpPr>
              <a:xfrm>
                <a:off x="4202919" y="3897043"/>
                <a:ext cx="267419" cy="1657761"/>
                <a:chOff x="3904565" y="2485404"/>
                <a:chExt cx="344438" cy="2491071"/>
              </a:xfrm>
            </p:grpSpPr>
            <p:grpSp>
              <p:nvGrpSpPr>
                <p:cNvPr id="188" name="Gruppo 187">
                  <a:extLst>
                    <a:ext uri="{FF2B5EF4-FFF2-40B4-BE49-F238E27FC236}">
                      <a16:creationId xmlns:a16="http://schemas.microsoft.com/office/drawing/2014/main" id="{79587D85-6702-A34F-9BEB-8AF2CE8DF5AA}"/>
                    </a:ext>
                  </a:extLst>
                </p:cNvPr>
                <p:cNvGrpSpPr/>
                <p:nvPr/>
              </p:nvGrpSpPr>
              <p:grpSpPr>
                <a:xfrm>
                  <a:off x="4054464" y="2485404"/>
                  <a:ext cx="194539" cy="2491071"/>
                  <a:chOff x="4054464" y="2485404"/>
                  <a:chExt cx="194539" cy="2491071"/>
                </a:xfrm>
              </p:grpSpPr>
              <p:sp>
                <p:nvSpPr>
                  <p:cNvPr id="190" name="TextBox 12">
                    <a:extLst>
                      <a:ext uri="{FF2B5EF4-FFF2-40B4-BE49-F238E27FC236}">
                        <a16:creationId xmlns:a16="http://schemas.microsoft.com/office/drawing/2014/main" id="{1EB3880B-7C3E-2D45-9B27-1CA83B93A7FF}"/>
                      </a:ext>
                    </a:extLst>
                  </p:cNvPr>
                  <p:cNvSpPr txBox="1">
                    <a:spLocks noChangeArrowheads="1"/>
                  </p:cNvSpPr>
                  <p:nvPr/>
                </p:nvSpPr>
                <p:spPr bwMode="auto">
                  <a:xfrm>
                    <a:off x="4157056" y="4833036"/>
                    <a:ext cx="91947"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dirty="0">
                        <a:latin typeface="Calibri Light" panose="020F0302020204030204" pitchFamily="34" charset="0"/>
                        <a:cs typeface="Calibri Light" panose="020F0302020204030204" pitchFamily="34" charset="0"/>
                      </a:rPr>
                      <a:t>0</a:t>
                    </a:r>
                  </a:p>
                </p:txBody>
              </p:sp>
              <p:sp>
                <p:nvSpPr>
                  <p:cNvPr id="191" name="TextBox 12">
                    <a:extLst>
                      <a:ext uri="{FF2B5EF4-FFF2-40B4-BE49-F238E27FC236}">
                        <a16:creationId xmlns:a16="http://schemas.microsoft.com/office/drawing/2014/main" id="{5717D6B8-A9C9-3D4F-9A77-5CA527F02C38}"/>
                      </a:ext>
                    </a:extLst>
                  </p:cNvPr>
                  <p:cNvSpPr txBox="1">
                    <a:spLocks noChangeArrowheads="1"/>
                  </p:cNvSpPr>
                  <p:nvPr/>
                </p:nvSpPr>
                <p:spPr bwMode="auto">
                  <a:xfrm>
                    <a:off x="4105760" y="4596203"/>
                    <a:ext cx="143243"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dirty="0">
                        <a:latin typeface="Calibri Light" panose="020F0302020204030204" pitchFamily="34" charset="0"/>
                        <a:cs typeface="Calibri Light" panose="020F0302020204030204" pitchFamily="34" charset="0"/>
                      </a:rPr>
                      <a:t>10</a:t>
                    </a:r>
                  </a:p>
                </p:txBody>
              </p:sp>
              <p:sp>
                <p:nvSpPr>
                  <p:cNvPr id="192" name="TextBox 12">
                    <a:extLst>
                      <a:ext uri="{FF2B5EF4-FFF2-40B4-BE49-F238E27FC236}">
                        <a16:creationId xmlns:a16="http://schemas.microsoft.com/office/drawing/2014/main" id="{12582BF6-2625-0A42-B770-B7D4655C7C5B}"/>
                      </a:ext>
                    </a:extLst>
                  </p:cNvPr>
                  <p:cNvSpPr txBox="1">
                    <a:spLocks noChangeArrowheads="1"/>
                  </p:cNvSpPr>
                  <p:nvPr/>
                </p:nvSpPr>
                <p:spPr bwMode="auto">
                  <a:xfrm>
                    <a:off x="4105760" y="4364369"/>
                    <a:ext cx="143243"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dirty="0">
                        <a:latin typeface="Calibri Light" panose="020F0302020204030204" pitchFamily="34" charset="0"/>
                        <a:cs typeface="Calibri Light" panose="020F0302020204030204" pitchFamily="34" charset="0"/>
                      </a:rPr>
                      <a:t>20</a:t>
                    </a:r>
                  </a:p>
                </p:txBody>
              </p:sp>
              <p:sp>
                <p:nvSpPr>
                  <p:cNvPr id="193" name="TextBox 12">
                    <a:extLst>
                      <a:ext uri="{FF2B5EF4-FFF2-40B4-BE49-F238E27FC236}">
                        <a16:creationId xmlns:a16="http://schemas.microsoft.com/office/drawing/2014/main" id="{400EE0A5-6C19-9645-A699-1214EAE0EB8A}"/>
                      </a:ext>
                    </a:extLst>
                  </p:cNvPr>
                  <p:cNvSpPr txBox="1">
                    <a:spLocks noChangeArrowheads="1"/>
                  </p:cNvSpPr>
                  <p:nvPr/>
                </p:nvSpPr>
                <p:spPr bwMode="auto">
                  <a:xfrm>
                    <a:off x="4105760" y="4127536"/>
                    <a:ext cx="143243"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dirty="0">
                        <a:latin typeface="Calibri Light" panose="020F0302020204030204" pitchFamily="34" charset="0"/>
                        <a:cs typeface="Calibri Light" panose="020F0302020204030204" pitchFamily="34" charset="0"/>
                      </a:rPr>
                      <a:t>30</a:t>
                    </a:r>
                  </a:p>
                </p:txBody>
              </p:sp>
              <p:sp>
                <p:nvSpPr>
                  <p:cNvPr id="194" name="TextBox 12">
                    <a:extLst>
                      <a:ext uri="{FF2B5EF4-FFF2-40B4-BE49-F238E27FC236}">
                        <a16:creationId xmlns:a16="http://schemas.microsoft.com/office/drawing/2014/main" id="{2B782534-4B0F-704C-8CCD-0D061F248750}"/>
                      </a:ext>
                    </a:extLst>
                  </p:cNvPr>
                  <p:cNvSpPr txBox="1">
                    <a:spLocks noChangeArrowheads="1"/>
                  </p:cNvSpPr>
                  <p:nvPr/>
                </p:nvSpPr>
                <p:spPr bwMode="auto">
                  <a:xfrm>
                    <a:off x="4105760" y="3900077"/>
                    <a:ext cx="143243"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dirty="0">
                        <a:latin typeface="Calibri Light" panose="020F0302020204030204" pitchFamily="34" charset="0"/>
                        <a:cs typeface="Calibri Light" panose="020F0302020204030204" pitchFamily="34" charset="0"/>
                      </a:rPr>
                      <a:t>40</a:t>
                    </a:r>
                  </a:p>
                </p:txBody>
              </p:sp>
              <p:sp>
                <p:nvSpPr>
                  <p:cNvPr id="195" name="TextBox 12">
                    <a:extLst>
                      <a:ext uri="{FF2B5EF4-FFF2-40B4-BE49-F238E27FC236}">
                        <a16:creationId xmlns:a16="http://schemas.microsoft.com/office/drawing/2014/main" id="{CA3A2F01-5FBB-EB48-9DB9-ACEBB26AC09C}"/>
                      </a:ext>
                    </a:extLst>
                  </p:cNvPr>
                  <p:cNvSpPr txBox="1">
                    <a:spLocks noChangeArrowheads="1"/>
                  </p:cNvSpPr>
                  <p:nvPr/>
                </p:nvSpPr>
                <p:spPr bwMode="auto">
                  <a:xfrm>
                    <a:off x="4105760" y="3649531"/>
                    <a:ext cx="143243"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dirty="0">
                        <a:latin typeface="Calibri Light" panose="020F0302020204030204" pitchFamily="34" charset="0"/>
                        <a:cs typeface="Calibri Light" panose="020F0302020204030204" pitchFamily="34" charset="0"/>
                      </a:rPr>
                      <a:t>50</a:t>
                    </a:r>
                  </a:p>
                </p:txBody>
              </p:sp>
              <p:sp>
                <p:nvSpPr>
                  <p:cNvPr id="196" name="TextBox 12">
                    <a:extLst>
                      <a:ext uri="{FF2B5EF4-FFF2-40B4-BE49-F238E27FC236}">
                        <a16:creationId xmlns:a16="http://schemas.microsoft.com/office/drawing/2014/main" id="{44F8434E-DAB8-C74C-B230-A82AC25D1402}"/>
                      </a:ext>
                    </a:extLst>
                  </p:cNvPr>
                  <p:cNvSpPr txBox="1">
                    <a:spLocks noChangeArrowheads="1"/>
                  </p:cNvSpPr>
                  <p:nvPr/>
                </p:nvSpPr>
                <p:spPr bwMode="auto">
                  <a:xfrm>
                    <a:off x="4105760" y="3420912"/>
                    <a:ext cx="143243"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dirty="0">
                        <a:latin typeface="Calibri Light" panose="020F0302020204030204" pitchFamily="34" charset="0"/>
                        <a:cs typeface="Calibri Light" panose="020F0302020204030204" pitchFamily="34" charset="0"/>
                      </a:rPr>
                      <a:t>60</a:t>
                    </a:r>
                  </a:p>
                </p:txBody>
              </p:sp>
              <p:sp>
                <p:nvSpPr>
                  <p:cNvPr id="197" name="TextBox 12">
                    <a:extLst>
                      <a:ext uri="{FF2B5EF4-FFF2-40B4-BE49-F238E27FC236}">
                        <a16:creationId xmlns:a16="http://schemas.microsoft.com/office/drawing/2014/main" id="{3D295F11-524F-BB43-BEBB-EB332A961888}"/>
                      </a:ext>
                    </a:extLst>
                  </p:cNvPr>
                  <p:cNvSpPr txBox="1">
                    <a:spLocks noChangeArrowheads="1"/>
                  </p:cNvSpPr>
                  <p:nvPr/>
                </p:nvSpPr>
                <p:spPr bwMode="auto">
                  <a:xfrm>
                    <a:off x="4105760" y="3153128"/>
                    <a:ext cx="143243"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dirty="0">
                        <a:latin typeface="Calibri Light" panose="020F0302020204030204" pitchFamily="34" charset="0"/>
                        <a:cs typeface="Calibri Light" panose="020F0302020204030204" pitchFamily="34" charset="0"/>
                      </a:rPr>
                      <a:t>70</a:t>
                    </a:r>
                  </a:p>
                </p:txBody>
              </p:sp>
              <p:sp>
                <p:nvSpPr>
                  <p:cNvPr id="198" name="TextBox 12">
                    <a:extLst>
                      <a:ext uri="{FF2B5EF4-FFF2-40B4-BE49-F238E27FC236}">
                        <a16:creationId xmlns:a16="http://schemas.microsoft.com/office/drawing/2014/main" id="{B8B24902-2EAD-CD40-9462-E3781875FA12}"/>
                      </a:ext>
                    </a:extLst>
                  </p:cNvPr>
                  <p:cNvSpPr txBox="1">
                    <a:spLocks noChangeArrowheads="1"/>
                  </p:cNvSpPr>
                  <p:nvPr/>
                </p:nvSpPr>
                <p:spPr bwMode="auto">
                  <a:xfrm>
                    <a:off x="4105760" y="2949184"/>
                    <a:ext cx="143243"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dirty="0">
                        <a:latin typeface="Calibri Light" panose="020F0302020204030204" pitchFamily="34" charset="0"/>
                        <a:cs typeface="Calibri Light" panose="020F0302020204030204" pitchFamily="34" charset="0"/>
                      </a:rPr>
                      <a:t>80</a:t>
                    </a:r>
                  </a:p>
                </p:txBody>
              </p:sp>
              <p:sp>
                <p:nvSpPr>
                  <p:cNvPr id="199" name="TextBox 12">
                    <a:extLst>
                      <a:ext uri="{FF2B5EF4-FFF2-40B4-BE49-F238E27FC236}">
                        <a16:creationId xmlns:a16="http://schemas.microsoft.com/office/drawing/2014/main" id="{BCFB351F-8C3C-C64B-A8C6-12A244CB22FB}"/>
                      </a:ext>
                    </a:extLst>
                  </p:cNvPr>
                  <p:cNvSpPr txBox="1">
                    <a:spLocks noChangeArrowheads="1"/>
                  </p:cNvSpPr>
                  <p:nvPr/>
                </p:nvSpPr>
                <p:spPr bwMode="auto">
                  <a:xfrm>
                    <a:off x="4105760" y="2719612"/>
                    <a:ext cx="143243"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dirty="0">
                        <a:latin typeface="Calibri Light" panose="020F0302020204030204" pitchFamily="34" charset="0"/>
                        <a:cs typeface="Calibri Light" panose="020F0302020204030204" pitchFamily="34" charset="0"/>
                      </a:rPr>
                      <a:t>90</a:t>
                    </a:r>
                  </a:p>
                </p:txBody>
              </p:sp>
              <p:sp>
                <p:nvSpPr>
                  <p:cNvPr id="200" name="TextBox 12">
                    <a:extLst>
                      <a:ext uri="{FF2B5EF4-FFF2-40B4-BE49-F238E27FC236}">
                        <a16:creationId xmlns:a16="http://schemas.microsoft.com/office/drawing/2014/main" id="{D92CA197-2BA9-E046-A2A3-F4298F6D0A12}"/>
                      </a:ext>
                    </a:extLst>
                  </p:cNvPr>
                  <p:cNvSpPr txBox="1">
                    <a:spLocks noChangeArrowheads="1"/>
                  </p:cNvSpPr>
                  <p:nvPr/>
                </p:nvSpPr>
                <p:spPr bwMode="auto">
                  <a:xfrm>
                    <a:off x="4054464" y="2485404"/>
                    <a:ext cx="194539"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dirty="0">
                        <a:latin typeface="Calibri Light" panose="020F0302020204030204" pitchFamily="34" charset="0"/>
                        <a:cs typeface="Calibri Light" panose="020F0302020204030204" pitchFamily="34" charset="0"/>
                      </a:rPr>
                      <a:t>100</a:t>
                    </a:r>
                  </a:p>
                </p:txBody>
              </p:sp>
            </p:grpSp>
            <p:sp>
              <p:nvSpPr>
                <p:cNvPr id="189" name="TextBox 12">
                  <a:extLst>
                    <a:ext uri="{FF2B5EF4-FFF2-40B4-BE49-F238E27FC236}">
                      <a16:creationId xmlns:a16="http://schemas.microsoft.com/office/drawing/2014/main" id="{C603F717-12C0-E54A-9659-EDB7F93ED67F}"/>
                    </a:ext>
                  </a:extLst>
                </p:cNvPr>
                <p:cNvSpPr txBox="1">
                  <a:spLocks noChangeArrowheads="1"/>
                </p:cNvSpPr>
                <p:nvPr/>
              </p:nvSpPr>
              <p:spPr bwMode="auto">
                <a:xfrm rot="16200000">
                  <a:off x="3641770" y="3725495"/>
                  <a:ext cx="669029"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i="1" dirty="0">
                      <a:cs typeface="Calibri" panose="020F0502020204030204" pitchFamily="34" charset="0"/>
                    </a:rPr>
                    <a:t>Frequency [Hz]</a:t>
                  </a:r>
                </a:p>
              </p:txBody>
            </p:sp>
          </p:grpSp>
          <p:grpSp>
            <p:nvGrpSpPr>
              <p:cNvPr id="180" name="Gruppo 179">
                <a:extLst>
                  <a:ext uri="{FF2B5EF4-FFF2-40B4-BE49-F238E27FC236}">
                    <a16:creationId xmlns:a16="http://schemas.microsoft.com/office/drawing/2014/main" id="{14A0094D-F510-D141-8E72-AA2C944BCD48}"/>
                  </a:ext>
                </a:extLst>
              </p:cNvPr>
              <p:cNvGrpSpPr/>
              <p:nvPr/>
            </p:nvGrpSpPr>
            <p:grpSpPr>
              <a:xfrm>
                <a:off x="4483459" y="5510218"/>
                <a:ext cx="1057101" cy="235364"/>
                <a:chOff x="4218074" y="4904745"/>
                <a:chExt cx="1361552" cy="353677"/>
              </a:xfrm>
            </p:grpSpPr>
            <p:sp>
              <p:nvSpPr>
                <p:cNvPr id="181" name="TextBox 12">
                  <a:extLst>
                    <a:ext uri="{FF2B5EF4-FFF2-40B4-BE49-F238E27FC236}">
                      <a16:creationId xmlns:a16="http://schemas.microsoft.com/office/drawing/2014/main" id="{EF863687-DE08-FD41-A1EC-DEC511CA70F8}"/>
                    </a:ext>
                  </a:extLst>
                </p:cNvPr>
                <p:cNvSpPr txBox="1">
                  <a:spLocks noChangeArrowheads="1"/>
                </p:cNvSpPr>
                <p:nvPr/>
              </p:nvSpPr>
              <p:spPr bwMode="auto">
                <a:xfrm>
                  <a:off x="4611526" y="5114982"/>
                  <a:ext cx="564834" cy="143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i="1" dirty="0">
                      <a:cs typeface="Calibri" panose="020F0502020204030204" pitchFamily="34" charset="0"/>
                    </a:rPr>
                    <a:t>Wave vector</a:t>
                  </a:r>
                </a:p>
              </p:txBody>
            </p:sp>
            <p:grpSp>
              <p:nvGrpSpPr>
                <p:cNvPr id="182" name="Gruppo 181">
                  <a:extLst>
                    <a:ext uri="{FF2B5EF4-FFF2-40B4-BE49-F238E27FC236}">
                      <a16:creationId xmlns:a16="http://schemas.microsoft.com/office/drawing/2014/main" id="{847DB44F-BF78-604D-B2D2-FE5C261BAE10}"/>
                    </a:ext>
                  </a:extLst>
                </p:cNvPr>
                <p:cNvGrpSpPr/>
                <p:nvPr/>
              </p:nvGrpSpPr>
              <p:grpSpPr>
                <a:xfrm>
                  <a:off x="4218074" y="4904745"/>
                  <a:ext cx="1361552" cy="143439"/>
                  <a:chOff x="4218074" y="4904745"/>
                  <a:chExt cx="1361552" cy="143439"/>
                </a:xfrm>
              </p:grpSpPr>
              <p:sp>
                <p:nvSpPr>
                  <p:cNvPr id="183" name="TextBox 12">
                    <a:extLst>
                      <a:ext uri="{FF2B5EF4-FFF2-40B4-BE49-F238E27FC236}">
                        <a16:creationId xmlns:a16="http://schemas.microsoft.com/office/drawing/2014/main" id="{1BD8469D-6601-D848-9472-5386EE539FA2}"/>
                      </a:ext>
                    </a:extLst>
                  </p:cNvPr>
                  <p:cNvSpPr txBox="1">
                    <a:spLocks noChangeArrowheads="1"/>
                  </p:cNvSpPr>
                  <p:nvPr/>
                </p:nvSpPr>
                <p:spPr bwMode="auto">
                  <a:xfrm>
                    <a:off x="4218074" y="4904745"/>
                    <a:ext cx="83933"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l-GR" sz="800" dirty="0">
                        <a:latin typeface="Calibri Light" panose="020F0302020204030204" pitchFamily="34" charset="0"/>
                        <a:cs typeface="Calibri Light" panose="020F0302020204030204" pitchFamily="34" charset="0"/>
                      </a:rPr>
                      <a:t>Γ</a:t>
                    </a:r>
                    <a:endParaRPr lang="en-US" altLang="en-US" sz="800" dirty="0">
                      <a:latin typeface="Calibri Light" panose="020F0302020204030204" pitchFamily="34" charset="0"/>
                      <a:cs typeface="Calibri Light" panose="020F0302020204030204" pitchFamily="34" charset="0"/>
                    </a:endParaRPr>
                  </a:p>
                </p:txBody>
              </p:sp>
              <p:sp>
                <p:nvSpPr>
                  <p:cNvPr id="184" name="TextBox 12">
                    <a:extLst>
                      <a:ext uri="{FF2B5EF4-FFF2-40B4-BE49-F238E27FC236}">
                        <a16:creationId xmlns:a16="http://schemas.microsoft.com/office/drawing/2014/main" id="{CEFEA687-693D-314E-91C2-221014A9FF12}"/>
                      </a:ext>
                    </a:extLst>
                  </p:cNvPr>
                  <p:cNvSpPr txBox="1">
                    <a:spLocks noChangeArrowheads="1"/>
                  </p:cNvSpPr>
                  <p:nvPr/>
                </p:nvSpPr>
                <p:spPr bwMode="auto">
                  <a:xfrm>
                    <a:off x="4517583" y="4904745"/>
                    <a:ext cx="93551"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it-IT" sz="800" dirty="0">
                        <a:latin typeface="Calibri Light" panose="020F0302020204030204" pitchFamily="34" charset="0"/>
                        <a:cs typeface="Calibri Light" panose="020F0302020204030204" pitchFamily="34" charset="0"/>
                      </a:rPr>
                      <a:t>X</a:t>
                    </a:r>
                    <a:endParaRPr lang="en-US" altLang="en-US" sz="800" dirty="0">
                      <a:latin typeface="Calibri Light" panose="020F0302020204030204" pitchFamily="34" charset="0"/>
                      <a:cs typeface="Calibri Light" panose="020F0302020204030204" pitchFamily="34" charset="0"/>
                    </a:endParaRPr>
                  </a:p>
                </p:txBody>
              </p:sp>
              <p:sp>
                <p:nvSpPr>
                  <p:cNvPr id="185" name="TextBox 12">
                    <a:extLst>
                      <a:ext uri="{FF2B5EF4-FFF2-40B4-BE49-F238E27FC236}">
                        <a16:creationId xmlns:a16="http://schemas.microsoft.com/office/drawing/2014/main" id="{2173F87D-D87A-FB4D-A73E-ECBFF10E4082}"/>
                      </a:ext>
                    </a:extLst>
                  </p:cNvPr>
                  <p:cNvSpPr txBox="1">
                    <a:spLocks noChangeArrowheads="1"/>
                  </p:cNvSpPr>
                  <p:nvPr/>
                </p:nvSpPr>
                <p:spPr bwMode="auto">
                  <a:xfrm>
                    <a:off x="4829142" y="4904745"/>
                    <a:ext cx="128817"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it-IT" sz="800" dirty="0">
                        <a:latin typeface="Calibri Light" panose="020F0302020204030204" pitchFamily="34" charset="0"/>
                        <a:cs typeface="Calibri Light" panose="020F0302020204030204" pitchFamily="34" charset="0"/>
                      </a:rPr>
                      <a:t>M</a:t>
                    </a:r>
                    <a:endParaRPr lang="en-US" altLang="en-US" sz="800" dirty="0">
                      <a:latin typeface="Calibri Light" panose="020F0302020204030204" pitchFamily="34" charset="0"/>
                      <a:cs typeface="Calibri Light" panose="020F0302020204030204" pitchFamily="34" charset="0"/>
                    </a:endParaRPr>
                  </a:p>
                </p:txBody>
              </p:sp>
              <p:sp>
                <p:nvSpPr>
                  <p:cNvPr id="186" name="TextBox 12">
                    <a:extLst>
                      <a:ext uri="{FF2B5EF4-FFF2-40B4-BE49-F238E27FC236}">
                        <a16:creationId xmlns:a16="http://schemas.microsoft.com/office/drawing/2014/main" id="{575940EB-BC32-AC44-BF0B-5BD79E594C38}"/>
                      </a:ext>
                    </a:extLst>
                  </p:cNvPr>
                  <p:cNvSpPr txBox="1">
                    <a:spLocks noChangeArrowheads="1"/>
                  </p:cNvSpPr>
                  <p:nvPr/>
                </p:nvSpPr>
                <p:spPr bwMode="auto">
                  <a:xfrm>
                    <a:off x="5167497" y="4904745"/>
                    <a:ext cx="96757"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it-IT" sz="800" dirty="0">
                        <a:latin typeface="Calibri Light" panose="020F0302020204030204" pitchFamily="34" charset="0"/>
                        <a:cs typeface="Calibri Light" panose="020F0302020204030204" pitchFamily="34" charset="0"/>
                      </a:rPr>
                      <a:t>R</a:t>
                    </a:r>
                    <a:endParaRPr lang="en-US" altLang="en-US" sz="800" dirty="0">
                      <a:latin typeface="Calibri Light" panose="020F0302020204030204" pitchFamily="34" charset="0"/>
                      <a:cs typeface="Calibri Light" panose="020F0302020204030204" pitchFamily="34" charset="0"/>
                    </a:endParaRPr>
                  </a:p>
                </p:txBody>
              </p:sp>
              <p:sp>
                <p:nvSpPr>
                  <p:cNvPr id="187" name="TextBox 12">
                    <a:extLst>
                      <a:ext uri="{FF2B5EF4-FFF2-40B4-BE49-F238E27FC236}">
                        <a16:creationId xmlns:a16="http://schemas.microsoft.com/office/drawing/2014/main" id="{1F502E46-71F0-1744-A6EF-BB1448425D89}"/>
                      </a:ext>
                    </a:extLst>
                  </p:cNvPr>
                  <p:cNvSpPr txBox="1">
                    <a:spLocks noChangeArrowheads="1"/>
                  </p:cNvSpPr>
                  <p:nvPr/>
                </p:nvSpPr>
                <p:spPr bwMode="auto">
                  <a:xfrm>
                    <a:off x="5495693" y="4904745"/>
                    <a:ext cx="83933"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l-GR" sz="800" dirty="0">
                        <a:latin typeface="Calibri Light" panose="020F0302020204030204" pitchFamily="34" charset="0"/>
                        <a:cs typeface="Calibri Light" panose="020F0302020204030204" pitchFamily="34" charset="0"/>
                      </a:rPr>
                      <a:t>Γ</a:t>
                    </a:r>
                    <a:endParaRPr lang="en-US" altLang="en-US" sz="800" dirty="0">
                      <a:latin typeface="Calibri Light" panose="020F0302020204030204" pitchFamily="34" charset="0"/>
                      <a:cs typeface="Calibri Light" panose="020F0302020204030204" pitchFamily="34" charset="0"/>
                    </a:endParaRPr>
                  </a:p>
                </p:txBody>
              </p:sp>
            </p:grpSp>
          </p:grpSp>
          <p:grpSp>
            <p:nvGrpSpPr>
              <p:cNvPr id="170" name="Gruppo 169">
                <a:extLst>
                  <a:ext uri="{FF2B5EF4-FFF2-40B4-BE49-F238E27FC236}">
                    <a16:creationId xmlns:a16="http://schemas.microsoft.com/office/drawing/2014/main" id="{15F5FB71-8B82-A043-B851-45DC8B22842E}"/>
                  </a:ext>
                </a:extLst>
              </p:cNvPr>
              <p:cNvGrpSpPr/>
              <p:nvPr/>
            </p:nvGrpSpPr>
            <p:grpSpPr>
              <a:xfrm>
                <a:off x="5720247" y="3898800"/>
                <a:ext cx="1048189" cy="1846394"/>
                <a:chOff x="5587391" y="2475978"/>
                <a:chExt cx="1350073" cy="2774524"/>
              </a:xfrm>
            </p:grpSpPr>
            <p:pic>
              <p:nvPicPr>
                <p:cNvPr id="171" name="Immagine 170">
                  <a:extLst>
                    <a:ext uri="{FF2B5EF4-FFF2-40B4-BE49-F238E27FC236}">
                      <a16:creationId xmlns:a16="http://schemas.microsoft.com/office/drawing/2014/main" id="{BB2379A0-88AF-424A-8FED-0B813F862600}"/>
                    </a:ext>
                  </a:extLst>
                </p:cNvPr>
                <p:cNvPicPr>
                  <a:picLocks noChangeAspect="1"/>
                </p:cNvPicPr>
                <p:nvPr/>
              </p:nvPicPr>
              <p:blipFill rotWithShape="1">
                <a:blip r:embed="rId10">
                  <a:extLst>
                    <a:ext uri="{28A0092B-C50C-407E-A947-70E740481C1C}">
                      <a14:useLocalDpi xmlns:a14="http://schemas.microsoft.com/office/drawing/2010/main" val="0"/>
                    </a:ext>
                  </a:extLst>
                </a:blip>
                <a:srcRect l="56765" t="5675" r="8426" b="10170"/>
                <a:stretch/>
              </p:blipFill>
              <p:spPr>
                <a:xfrm>
                  <a:off x="5587391" y="2475978"/>
                  <a:ext cx="1350073" cy="2447999"/>
                </a:xfrm>
                <a:prstGeom prst="rect">
                  <a:avLst/>
                </a:prstGeom>
              </p:spPr>
            </p:pic>
            <p:grpSp>
              <p:nvGrpSpPr>
                <p:cNvPr id="172" name="Gruppo 171">
                  <a:extLst>
                    <a:ext uri="{FF2B5EF4-FFF2-40B4-BE49-F238E27FC236}">
                      <a16:creationId xmlns:a16="http://schemas.microsoft.com/office/drawing/2014/main" id="{1CC6A00F-B0BA-1347-A805-F521E2895666}"/>
                    </a:ext>
                  </a:extLst>
                </p:cNvPr>
                <p:cNvGrpSpPr/>
                <p:nvPr/>
              </p:nvGrpSpPr>
              <p:grpSpPr>
                <a:xfrm>
                  <a:off x="5626992" y="4911084"/>
                  <a:ext cx="1210954" cy="339418"/>
                  <a:chOff x="5626992" y="4911084"/>
                  <a:chExt cx="1210954" cy="339418"/>
                </a:xfrm>
              </p:grpSpPr>
              <p:sp>
                <p:nvSpPr>
                  <p:cNvPr id="173" name="TextBox 12">
                    <a:extLst>
                      <a:ext uri="{FF2B5EF4-FFF2-40B4-BE49-F238E27FC236}">
                        <a16:creationId xmlns:a16="http://schemas.microsoft.com/office/drawing/2014/main" id="{E7B84D76-F7D1-E842-802C-A828B84D0053}"/>
                      </a:ext>
                    </a:extLst>
                  </p:cNvPr>
                  <p:cNvSpPr txBox="1">
                    <a:spLocks noChangeArrowheads="1"/>
                  </p:cNvSpPr>
                  <p:nvPr/>
                </p:nvSpPr>
                <p:spPr bwMode="auto">
                  <a:xfrm>
                    <a:off x="5715144" y="5107063"/>
                    <a:ext cx="981614"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i="1" dirty="0">
                        <a:cs typeface="Calibri" panose="020F0502020204030204" pitchFamily="34" charset="0"/>
                      </a:rPr>
                      <a:t>Transmission Loss [dB]</a:t>
                    </a:r>
                  </a:p>
                </p:txBody>
              </p:sp>
              <p:grpSp>
                <p:nvGrpSpPr>
                  <p:cNvPr id="174" name="Gruppo 173">
                    <a:extLst>
                      <a:ext uri="{FF2B5EF4-FFF2-40B4-BE49-F238E27FC236}">
                        <a16:creationId xmlns:a16="http://schemas.microsoft.com/office/drawing/2014/main" id="{9A15C3FC-667C-9B4C-A144-8C0F196D1F19}"/>
                      </a:ext>
                    </a:extLst>
                  </p:cNvPr>
                  <p:cNvGrpSpPr/>
                  <p:nvPr/>
                </p:nvGrpSpPr>
                <p:grpSpPr>
                  <a:xfrm>
                    <a:off x="5626992" y="4911084"/>
                    <a:ext cx="1210954" cy="143439"/>
                    <a:chOff x="5626992" y="4911084"/>
                    <a:chExt cx="1210954" cy="143439"/>
                  </a:xfrm>
                </p:grpSpPr>
                <p:sp>
                  <p:nvSpPr>
                    <p:cNvPr id="175" name="TextBox 12">
                      <a:extLst>
                        <a:ext uri="{FF2B5EF4-FFF2-40B4-BE49-F238E27FC236}">
                          <a16:creationId xmlns:a16="http://schemas.microsoft.com/office/drawing/2014/main" id="{C80D44EE-A6B9-1846-8B99-7C531F5EBD24}"/>
                        </a:ext>
                      </a:extLst>
                    </p:cNvPr>
                    <p:cNvSpPr txBox="1">
                      <a:spLocks noChangeArrowheads="1"/>
                    </p:cNvSpPr>
                    <p:nvPr/>
                  </p:nvSpPr>
                  <p:spPr bwMode="auto">
                    <a:xfrm>
                      <a:off x="5626992" y="4911084"/>
                      <a:ext cx="175303"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it-IT" sz="800" dirty="0">
                          <a:latin typeface="Calibri Light" panose="020F0302020204030204" pitchFamily="34" charset="0"/>
                          <a:cs typeface="Calibri Light" panose="020F0302020204030204" pitchFamily="34" charset="0"/>
                        </a:rPr>
                        <a:t>-50</a:t>
                      </a:r>
                      <a:endParaRPr lang="en-US" altLang="en-US" sz="800" dirty="0">
                        <a:latin typeface="Calibri Light" panose="020F0302020204030204" pitchFamily="34" charset="0"/>
                        <a:cs typeface="Calibri Light" panose="020F0302020204030204" pitchFamily="34" charset="0"/>
                      </a:endParaRPr>
                    </a:p>
                  </p:txBody>
                </p:sp>
                <p:sp>
                  <p:nvSpPr>
                    <p:cNvPr id="176" name="TextBox 12">
                      <a:extLst>
                        <a:ext uri="{FF2B5EF4-FFF2-40B4-BE49-F238E27FC236}">
                          <a16:creationId xmlns:a16="http://schemas.microsoft.com/office/drawing/2014/main" id="{403CC84D-F02A-FA45-A092-5294CCA09846}"/>
                        </a:ext>
                      </a:extLst>
                    </p:cNvPr>
                    <p:cNvSpPr txBox="1">
                      <a:spLocks noChangeArrowheads="1"/>
                    </p:cNvSpPr>
                    <p:nvPr/>
                  </p:nvSpPr>
                  <p:spPr bwMode="auto">
                    <a:xfrm>
                      <a:off x="6694703" y="4911084"/>
                      <a:ext cx="143243"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it-IT" sz="800" dirty="0">
                          <a:latin typeface="Calibri Light" panose="020F0302020204030204" pitchFamily="34" charset="0"/>
                          <a:cs typeface="Calibri Light" panose="020F0302020204030204" pitchFamily="34" charset="0"/>
                        </a:rPr>
                        <a:t>50</a:t>
                      </a:r>
                      <a:endParaRPr lang="en-US" altLang="en-US" sz="800" dirty="0">
                        <a:latin typeface="Calibri Light" panose="020F0302020204030204" pitchFamily="34" charset="0"/>
                        <a:cs typeface="Calibri Light" panose="020F0302020204030204" pitchFamily="34" charset="0"/>
                      </a:endParaRPr>
                    </a:p>
                  </p:txBody>
                </p:sp>
                <p:sp>
                  <p:nvSpPr>
                    <p:cNvPr id="177" name="TextBox 12">
                      <a:extLst>
                        <a:ext uri="{FF2B5EF4-FFF2-40B4-BE49-F238E27FC236}">
                          <a16:creationId xmlns:a16="http://schemas.microsoft.com/office/drawing/2014/main" id="{57190E87-DE22-644F-A3D7-6AC9732297C9}"/>
                        </a:ext>
                      </a:extLst>
                    </p:cNvPr>
                    <p:cNvSpPr txBox="1">
                      <a:spLocks noChangeArrowheads="1"/>
                    </p:cNvSpPr>
                    <p:nvPr/>
                  </p:nvSpPr>
                  <p:spPr bwMode="auto">
                    <a:xfrm>
                      <a:off x="6205952" y="4911084"/>
                      <a:ext cx="91947"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it-IT" sz="800" dirty="0">
                          <a:latin typeface="Calibri Light" panose="020F0302020204030204" pitchFamily="34" charset="0"/>
                          <a:cs typeface="Calibri Light" panose="020F0302020204030204" pitchFamily="34" charset="0"/>
                        </a:rPr>
                        <a:t>0</a:t>
                      </a:r>
                      <a:endParaRPr lang="en-US" altLang="en-US" sz="800" dirty="0">
                        <a:latin typeface="Calibri Light" panose="020F0302020204030204" pitchFamily="34" charset="0"/>
                        <a:cs typeface="Calibri Light" panose="020F0302020204030204" pitchFamily="34" charset="0"/>
                      </a:endParaRPr>
                    </a:p>
                  </p:txBody>
                </p:sp>
              </p:grpSp>
            </p:grpSp>
          </p:grpSp>
          <p:cxnSp>
            <p:nvCxnSpPr>
              <p:cNvPr id="164" name="Connettore 1 163">
                <a:extLst>
                  <a:ext uri="{FF2B5EF4-FFF2-40B4-BE49-F238E27FC236}">
                    <a16:creationId xmlns:a16="http://schemas.microsoft.com/office/drawing/2014/main" id="{41DABCBE-83BD-314B-83F1-9AEA5BCF8AED}"/>
                  </a:ext>
                </a:extLst>
              </p:cNvPr>
              <p:cNvCxnSpPr>
                <a:cxnSpLocks/>
              </p:cNvCxnSpPr>
              <p:nvPr/>
            </p:nvCxnSpPr>
            <p:spPr>
              <a:xfrm flipH="1" flipV="1">
                <a:off x="4479107" y="4479799"/>
                <a:ext cx="270040" cy="987961"/>
              </a:xfrm>
              <a:prstGeom prst="line">
                <a:avLst/>
              </a:prstGeom>
              <a:ln w="6350">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5" name="Connettore 1 164">
                <a:extLst>
                  <a:ext uri="{FF2B5EF4-FFF2-40B4-BE49-F238E27FC236}">
                    <a16:creationId xmlns:a16="http://schemas.microsoft.com/office/drawing/2014/main" id="{721DCAC1-1D33-454B-A368-B2FBC547C203}"/>
                  </a:ext>
                </a:extLst>
              </p:cNvPr>
              <p:cNvCxnSpPr>
                <a:cxnSpLocks/>
              </p:cNvCxnSpPr>
              <p:nvPr/>
            </p:nvCxnSpPr>
            <p:spPr>
              <a:xfrm flipH="1" flipV="1">
                <a:off x="4535199" y="4429423"/>
                <a:ext cx="692268" cy="561189"/>
              </a:xfrm>
              <a:prstGeom prst="line">
                <a:avLst/>
              </a:prstGeom>
              <a:ln w="6350">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66" name="Rettangolo 165">
                <a:extLst>
                  <a:ext uri="{FF2B5EF4-FFF2-40B4-BE49-F238E27FC236}">
                    <a16:creationId xmlns:a16="http://schemas.microsoft.com/office/drawing/2014/main" id="{0CB555CC-75FE-D947-9042-F6BE55708579}"/>
                  </a:ext>
                </a:extLst>
              </p:cNvPr>
              <p:cNvSpPr>
                <a:spLocks noChangeAspect="1"/>
              </p:cNvSpPr>
              <p:nvPr/>
            </p:nvSpPr>
            <p:spPr>
              <a:xfrm>
                <a:off x="4475758" y="4429423"/>
                <a:ext cx="66265" cy="53869"/>
              </a:xfrm>
              <a:prstGeom prst="rect">
                <a:avLst/>
              </a:prstGeom>
              <a:noFill/>
              <a:ln w="6350">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8" name="TextBox 25">
                <a:extLst>
                  <a:ext uri="{FF2B5EF4-FFF2-40B4-BE49-F238E27FC236}">
                    <a16:creationId xmlns:a16="http://schemas.microsoft.com/office/drawing/2014/main" id="{1373E137-CFB4-6941-B826-09F485A2AA12}"/>
                  </a:ext>
                </a:extLst>
              </p:cNvPr>
              <p:cNvSpPr txBox="1">
                <a:spLocks noChangeArrowheads="1"/>
              </p:cNvSpPr>
              <p:nvPr/>
            </p:nvSpPr>
            <p:spPr bwMode="auto">
              <a:xfrm>
                <a:off x="4808834" y="4282473"/>
                <a:ext cx="398121" cy="14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129" tIns="10066" rIns="20129" bIns="10066">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800" dirty="0">
                    <a:latin typeface="Calibri Light" panose="020F0302020204030204" pitchFamily="34" charset="0"/>
                    <a:cs typeface="Calibri Light" panose="020F0302020204030204" pitchFamily="34" charset="0"/>
                  </a:rPr>
                  <a:t>Bandgap</a:t>
                </a:r>
              </a:p>
            </p:txBody>
          </p:sp>
          <p:pic>
            <p:nvPicPr>
              <p:cNvPr id="98" name="Immagine 97">
                <a:extLst>
                  <a:ext uri="{FF2B5EF4-FFF2-40B4-BE49-F238E27FC236}">
                    <a16:creationId xmlns:a16="http://schemas.microsoft.com/office/drawing/2014/main" id="{66A3949C-15DB-0544-8F1A-41BF51B5895E}"/>
                  </a:ext>
                </a:extLst>
              </p:cNvPr>
              <p:cNvPicPr>
                <a:picLocks noChangeAspect="1"/>
              </p:cNvPicPr>
              <p:nvPr/>
            </p:nvPicPr>
            <p:blipFill rotWithShape="1">
              <a:blip r:embed="rId11">
                <a:extLst>
                  <a:ext uri="{28A0092B-C50C-407E-A947-70E740481C1C}">
                    <a14:useLocalDpi xmlns:a14="http://schemas.microsoft.com/office/drawing/2010/main" val="0"/>
                  </a:ext>
                </a:extLst>
              </a:blip>
              <a:srcRect r="5980"/>
              <a:stretch/>
            </p:blipFill>
            <p:spPr>
              <a:xfrm>
                <a:off x="4756705" y="4984704"/>
                <a:ext cx="454271" cy="498748"/>
              </a:xfrm>
              <a:prstGeom prst="rect">
                <a:avLst/>
              </a:prstGeom>
            </p:spPr>
          </p:pic>
          <p:sp>
            <p:nvSpPr>
              <p:cNvPr id="99" name="Rettangolo 98">
                <a:extLst>
                  <a:ext uri="{FF2B5EF4-FFF2-40B4-BE49-F238E27FC236}">
                    <a16:creationId xmlns:a16="http://schemas.microsoft.com/office/drawing/2014/main" id="{17E1B8E6-9DCD-2544-AB30-247E876FDBBC}"/>
                  </a:ext>
                </a:extLst>
              </p:cNvPr>
              <p:cNvSpPr>
                <a:spLocks/>
              </p:cNvSpPr>
              <p:nvPr/>
            </p:nvSpPr>
            <p:spPr>
              <a:xfrm>
                <a:off x="4755307" y="4994123"/>
                <a:ext cx="479718" cy="490690"/>
              </a:xfrm>
              <a:prstGeom prst="rect">
                <a:avLst/>
              </a:prstGeom>
              <a:noFill/>
              <a:ln w="6350">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9" name="Gruppo 8">
            <a:extLst>
              <a:ext uri="{FF2B5EF4-FFF2-40B4-BE49-F238E27FC236}">
                <a16:creationId xmlns:a16="http://schemas.microsoft.com/office/drawing/2014/main" id="{53B276EA-08A7-C74A-B901-22C7CD2DB522}"/>
              </a:ext>
            </a:extLst>
          </p:cNvPr>
          <p:cNvGrpSpPr/>
          <p:nvPr/>
        </p:nvGrpSpPr>
        <p:grpSpPr>
          <a:xfrm>
            <a:off x="4020004" y="7106772"/>
            <a:ext cx="433755" cy="377146"/>
            <a:chOff x="5241712" y="7617303"/>
            <a:chExt cx="433755" cy="377146"/>
          </a:xfrm>
        </p:grpSpPr>
        <p:cxnSp>
          <p:nvCxnSpPr>
            <p:cNvPr id="97" name="Connettore 2 96">
              <a:extLst>
                <a:ext uri="{FF2B5EF4-FFF2-40B4-BE49-F238E27FC236}">
                  <a16:creationId xmlns:a16="http://schemas.microsoft.com/office/drawing/2014/main" id="{BD638C00-5B37-5344-BBBF-AA26E2EE785A}"/>
                </a:ext>
              </a:extLst>
            </p:cNvPr>
            <p:cNvCxnSpPr>
              <a:cxnSpLocks/>
            </p:cNvCxnSpPr>
            <p:nvPr/>
          </p:nvCxnSpPr>
          <p:spPr>
            <a:xfrm flipV="1">
              <a:off x="5396524" y="7888152"/>
              <a:ext cx="136800" cy="0"/>
            </a:xfrm>
            <a:prstGeom prst="straightConnector1">
              <a:avLst/>
            </a:prstGeom>
            <a:ln w="6350">
              <a:solidFill>
                <a:schemeClr val="tx1"/>
              </a:solidFill>
              <a:headEnd type="none" w="sm" len="sm"/>
              <a:tailEnd type="stealth" w="sm" len="sm"/>
            </a:ln>
          </p:spPr>
          <p:style>
            <a:lnRef idx="1">
              <a:schemeClr val="accent1"/>
            </a:lnRef>
            <a:fillRef idx="0">
              <a:schemeClr val="accent1"/>
            </a:fillRef>
            <a:effectRef idx="0">
              <a:schemeClr val="accent1"/>
            </a:effectRef>
            <a:fontRef idx="minor">
              <a:schemeClr val="tx1"/>
            </a:fontRef>
          </p:style>
        </p:cxnSp>
        <p:cxnSp>
          <p:nvCxnSpPr>
            <p:cNvPr id="102" name="Connettore 2 101">
              <a:extLst>
                <a:ext uri="{FF2B5EF4-FFF2-40B4-BE49-F238E27FC236}">
                  <a16:creationId xmlns:a16="http://schemas.microsoft.com/office/drawing/2014/main" id="{15D6CC72-8740-9D46-976D-066C09647615}"/>
                </a:ext>
              </a:extLst>
            </p:cNvPr>
            <p:cNvCxnSpPr>
              <a:cxnSpLocks/>
            </p:cNvCxnSpPr>
            <p:nvPr/>
          </p:nvCxnSpPr>
          <p:spPr>
            <a:xfrm flipH="1" flipV="1">
              <a:off x="5396524" y="7746473"/>
              <a:ext cx="1" cy="142552"/>
            </a:xfrm>
            <a:prstGeom prst="straightConnector1">
              <a:avLst/>
            </a:prstGeom>
            <a:ln w="6350">
              <a:solidFill>
                <a:schemeClr val="tx1"/>
              </a:solidFill>
              <a:headEnd type="none" w="sm" len="sm"/>
              <a:tailEnd type="stealth" w="sm" len="sm"/>
            </a:ln>
          </p:spPr>
          <p:style>
            <a:lnRef idx="1">
              <a:schemeClr val="accent1"/>
            </a:lnRef>
            <a:fillRef idx="0">
              <a:schemeClr val="accent1"/>
            </a:fillRef>
            <a:effectRef idx="0">
              <a:schemeClr val="accent1"/>
            </a:effectRef>
            <a:fontRef idx="minor">
              <a:schemeClr val="tx1"/>
            </a:fontRef>
          </p:style>
        </p:cxnSp>
        <p:sp>
          <p:nvSpPr>
            <p:cNvPr id="103" name="CasellaDiTesto 102">
              <a:extLst>
                <a:ext uri="{FF2B5EF4-FFF2-40B4-BE49-F238E27FC236}">
                  <a16:creationId xmlns:a16="http://schemas.microsoft.com/office/drawing/2014/main" id="{6CBB0B2D-B80C-5942-AA3A-8767D12734DE}"/>
                </a:ext>
              </a:extLst>
            </p:cNvPr>
            <p:cNvSpPr txBox="1"/>
            <p:nvPr/>
          </p:nvSpPr>
          <p:spPr>
            <a:xfrm>
              <a:off x="5448943" y="7839812"/>
              <a:ext cx="226524" cy="154637"/>
            </a:xfrm>
            <a:prstGeom prst="rect">
              <a:avLst/>
            </a:prstGeom>
            <a:noFill/>
          </p:spPr>
          <p:txBody>
            <a:bodyPr wrap="square" rtlCol="0">
              <a:spAutoFit/>
            </a:bodyPr>
            <a:lstStyle/>
            <a:p>
              <a:pPr algn="ctr"/>
              <a:r>
                <a:rPr lang="en-GB" sz="650" dirty="0">
                  <a:latin typeface="Calibri" panose="020F0502020204030204" pitchFamily="34" charset="0"/>
                  <a:cs typeface="Calibri" panose="020F0502020204030204" pitchFamily="34" charset="0"/>
                </a:rPr>
                <a:t>x</a:t>
              </a:r>
            </a:p>
          </p:txBody>
        </p:sp>
        <p:sp>
          <p:nvSpPr>
            <p:cNvPr id="105" name="CasellaDiTesto 104">
              <a:extLst>
                <a:ext uri="{FF2B5EF4-FFF2-40B4-BE49-F238E27FC236}">
                  <a16:creationId xmlns:a16="http://schemas.microsoft.com/office/drawing/2014/main" id="{900EB174-07EC-AD4B-9D20-E8D209270A43}"/>
                </a:ext>
              </a:extLst>
            </p:cNvPr>
            <p:cNvSpPr txBox="1"/>
            <p:nvPr/>
          </p:nvSpPr>
          <p:spPr>
            <a:xfrm>
              <a:off x="5241712" y="7617303"/>
              <a:ext cx="199704" cy="154636"/>
            </a:xfrm>
            <a:prstGeom prst="rect">
              <a:avLst/>
            </a:prstGeom>
            <a:noFill/>
          </p:spPr>
          <p:txBody>
            <a:bodyPr wrap="square" rtlCol="0">
              <a:spAutoFit/>
            </a:bodyPr>
            <a:lstStyle/>
            <a:p>
              <a:pPr algn="ctr"/>
              <a:r>
                <a:rPr lang="en-GB" sz="650" dirty="0">
                  <a:latin typeface="Calibri" panose="020F0502020204030204" pitchFamily="34" charset="0"/>
                  <a:cs typeface="Calibri" panose="020F0502020204030204" pitchFamily="34" charset="0"/>
                </a:rPr>
                <a:t>z</a:t>
              </a:r>
            </a:p>
          </p:txBody>
        </p:sp>
      </p:gr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774</Words>
  <Application>Microsoft Macintosh PowerPoint</Application>
  <PresentationFormat>Personalizzato</PresentationFormat>
  <Paragraphs>60</Paragraphs>
  <Slides>1</Slides>
  <Notes>1</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vt:i4>
      </vt:variant>
    </vt:vector>
  </HeadingPairs>
  <TitlesOfParts>
    <vt:vector size="7" baseType="lpstr">
      <vt:lpstr>Arial</vt:lpstr>
      <vt:lpstr>Calibri</vt:lpstr>
      <vt:lpstr>Calibri Light</vt:lpstr>
      <vt:lpstr>Helvetica</vt:lpstr>
      <vt:lpstr>Times New Roman</vt:lpstr>
      <vt:lpstr>Office Theme</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cp:lastPrinted>2020-09-13T07:50:54Z</cp:lastPrinted>
  <dcterms:created xsi:type="dcterms:W3CDTF">2012-02-06T09:32:21Z</dcterms:created>
  <dcterms:modified xsi:type="dcterms:W3CDTF">2020-09-17T12:12:49Z</dcterms:modified>
</cp:coreProperties>
</file>