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416" r:id="rId2"/>
    <p:sldId id="425" r:id="rId3"/>
    <p:sldId id="417" r:id="rId4"/>
    <p:sldId id="419" r:id="rId5"/>
    <p:sldId id="420" r:id="rId6"/>
    <p:sldId id="422" r:id="rId7"/>
    <p:sldId id="421" r:id="rId8"/>
    <p:sldId id="424" r:id="rId9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04"/>
    <a:srgbClr val="469146"/>
    <a:srgbClr val="0070C0"/>
    <a:srgbClr val="C00000"/>
    <a:srgbClr val="080808"/>
    <a:srgbClr val="FFC000"/>
    <a:srgbClr val="33CC33"/>
    <a:srgbClr val="818181"/>
    <a:srgbClr val="A2472B"/>
    <a:srgbClr val="469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08" autoAdjust="0"/>
    <p:restoredTop sz="89790" autoAdjust="0"/>
  </p:normalViewPr>
  <p:slideViewPr>
    <p:cSldViewPr snapToGrid="0" snapToObjects="1">
      <p:cViewPr varScale="1">
        <p:scale>
          <a:sx n="75" d="100"/>
          <a:sy n="75" d="100"/>
        </p:scale>
        <p:origin x="619" y="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4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.ch\dfs\Workspaces\l\lbortot\Conferences\2020_10_COMSOLConference\Presentation\Resul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ern.ch\dfs\Workspaces\l\lbortot\Conferences\2020_10_COMSOLConference\Presentation\Result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Coil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Sheet1!$A$3:$A$303</c:f>
              <c:numCache>
                <c:formatCode>0.00E+00</c:formatCode>
                <c:ptCount val="301"/>
                <c:pt idx="0" formatCode="General">
                  <c:v>0</c:v>
                </c:pt>
                <c:pt idx="1">
                  <c:v>0.5</c:v>
                </c:pt>
                <c:pt idx="2" formatCode="General">
                  <c:v>1</c:v>
                </c:pt>
                <c:pt idx="3" formatCode="General">
                  <c:v>1.5</c:v>
                </c:pt>
                <c:pt idx="4" formatCode="General">
                  <c:v>2</c:v>
                </c:pt>
                <c:pt idx="5" formatCode="General">
                  <c:v>2.5</c:v>
                </c:pt>
                <c:pt idx="6" formatCode="General">
                  <c:v>3</c:v>
                </c:pt>
                <c:pt idx="7" formatCode="General">
                  <c:v>3.5</c:v>
                </c:pt>
                <c:pt idx="8" formatCode="General">
                  <c:v>4</c:v>
                </c:pt>
                <c:pt idx="9" formatCode="General">
                  <c:v>4.5</c:v>
                </c:pt>
                <c:pt idx="10" formatCode="General">
                  <c:v>5</c:v>
                </c:pt>
                <c:pt idx="11" formatCode="General">
                  <c:v>5.5</c:v>
                </c:pt>
                <c:pt idx="12" formatCode="General">
                  <c:v>6</c:v>
                </c:pt>
                <c:pt idx="13" formatCode="General">
                  <c:v>6.5</c:v>
                </c:pt>
                <c:pt idx="14" formatCode="General">
                  <c:v>7</c:v>
                </c:pt>
                <c:pt idx="15" formatCode="General">
                  <c:v>7.5</c:v>
                </c:pt>
                <c:pt idx="16" formatCode="General">
                  <c:v>8</c:v>
                </c:pt>
                <c:pt idx="17" formatCode="General">
                  <c:v>8.5</c:v>
                </c:pt>
                <c:pt idx="18" formatCode="General">
                  <c:v>9</c:v>
                </c:pt>
                <c:pt idx="19" formatCode="General">
                  <c:v>9.5</c:v>
                </c:pt>
                <c:pt idx="20" formatCode="General">
                  <c:v>10</c:v>
                </c:pt>
                <c:pt idx="21" formatCode="General">
                  <c:v>10.5</c:v>
                </c:pt>
                <c:pt idx="22" formatCode="General">
                  <c:v>11</c:v>
                </c:pt>
                <c:pt idx="23" formatCode="General">
                  <c:v>11.5</c:v>
                </c:pt>
                <c:pt idx="24" formatCode="General">
                  <c:v>12</c:v>
                </c:pt>
                <c:pt idx="25" formatCode="General">
                  <c:v>12.5</c:v>
                </c:pt>
                <c:pt idx="26" formatCode="General">
                  <c:v>13</c:v>
                </c:pt>
                <c:pt idx="27" formatCode="General">
                  <c:v>13.5</c:v>
                </c:pt>
                <c:pt idx="28" formatCode="General">
                  <c:v>14</c:v>
                </c:pt>
                <c:pt idx="29" formatCode="General">
                  <c:v>14.5</c:v>
                </c:pt>
                <c:pt idx="30" formatCode="General">
                  <c:v>15</c:v>
                </c:pt>
                <c:pt idx="31" formatCode="General">
                  <c:v>15.5</c:v>
                </c:pt>
                <c:pt idx="32" formatCode="General">
                  <c:v>16</c:v>
                </c:pt>
                <c:pt idx="33" formatCode="General">
                  <c:v>16.5</c:v>
                </c:pt>
                <c:pt idx="34" formatCode="General">
                  <c:v>17</c:v>
                </c:pt>
                <c:pt idx="35" formatCode="General">
                  <c:v>17.5</c:v>
                </c:pt>
                <c:pt idx="36" formatCode="General">
                  <c:v>18</c:v>
                </c:pt>
                <c:pt idx="37" formatCode="General">
                  <c:v>18.5</c:v>
                </c:pt>
                <c:pt idx="38" formatCode="General">
                  <c:v>19</c:v>
                </c:pt>
                <c:pt idx="39" formatCode="General">
                  <c:v>19.5</c:v>
                </c:pt>
                <c:pt idx="40" formatCode="General">
                  <c:v>20</c:v>
                </c:pt>
                <c:pt idx="41" formatCode="General">
                  <c:v>20.5</c:v>
                </c:pt>
                <c:pt idx="42" formatCode="General">
                  <c:v>21</c:v>
                </c:pt>
                <c:pt idx="43" formatCode="General">
                  <c:v>21.5</c:v>
                </c:pt>
                <c:pt idx="44" formatCode="General">
                  <c:v>22</c:v>
                </c:pt>
                <c:pt idx="45" formatCode="General">
                  <c:v>22.5</c:v>
                </c:pt>
                <c:pt idx="46" formatCode="General">
                  <c:v>23</c:v>
                </c:pt>
                <c:pt idx="47" formatCode="General">
                  <c:v>23.5</c:v>
                </c:pt>
                <c:pt idx="48" formatCode="General">
                  <c:v>24</c:v>
                </c:pt>
                <c:pt idx="49" formatCode="General">
                  <c:v>24.5</c:v>
                </c:pt>
                <c:pt idx="50" formatCode="General">
                  <c:v>25</c:v>
                </c:pt>
                <c:pt idx="51" formatCode="General">
                  <c:v>25.5</c:v>
                </c:pt>
                <c:pt idx="52" formatCode="General">
                  <c:v>26</c:v>
                </c:pt>
                <c:pt idx="53" formatCode="General">
                  <c:v>26.5</c:v>
                </c:pt>
                <c:pt idx="54" formatCode="General">
                  <c:v>27</c:v>
                </c:pt>
                <c:pt idx="55" formatCode="General">
                  <c:v>27.5</c:v>
                </c:pt>
                <c:pt idx="56" formatCode="General">
                  <c:v>28</c:v>
                </c:pt>
                <c:pt idx="57" formatCode="General">
                  <c:v>28.5</c:v>
                </c:pt>
                <c:pt idx="58" formatCode="General">
                  <c:v>29</c:v>
                </c:pt>
                <c:pt idx="59" formatCode="General">
                  <c:v>29.5</c:v>
                </c:pt>
                <c:pt idx="60" formatCode="General">
                  <c:v>30</c:v>
                </c:pt>
                <c:pt idx="61" formatCode="General">
                  <c:v>30.5</c:v>
                </c:pt>
                <c:pt idx="62" formatCode="General">
                  <c:v>31</c:v>
                </c:pt>
                <c:pt idx="63" formatCode="General">
                  <c:v>31.5</c:v>
                </c:pt>
                <c:pt idx="64" formatCode="General">
                  <c:v>32</c:v>
                </c:pt>
                <c:pt idx="65" formatCode="General">
                  <c:v>32.5</c:v>
                </c:pt>
                <c:pt idx="66" formatCode="General">
                  <c:v>33</c:v>
                </c:pt>
                <c:pt idx="67" formatCode="General">
                  <c:v>33.5</c:v>
                </c:pt>
                <c:pt idx="68" formatCode="General">
                  <c:v>34</c:v>
                </c:pt>
                <c:pt idx="69" formatCode="General">
                  <c:v>34.5</c:v>
                </c:pt>
                <c:pt idx="70" formatCode="General">
                  <c:v>35</c:v>
                </c:pt>
                <c:pt idx="71" formatCode="General">
                  <c:v>35.5</c:v>
                </c:pt>
                <c:pt idx="72" formatCode="General">
                  <c:v>36</c:v>
                </c:pt>
                <c:pt idx="73" formatCode="General">
                  <c:v>36.5</c:v>
                </c:pt>
                <c:pt idx="74" formatCode="General">
                  <c:v>37</c:v>
                </c:pt>
                <c:pt idx="75" formatCode="General">
                  <c:v>37.5</c:v>
                </c:pt>
                <c:pt idx="76" formatCode="General">
                  <c:v>38</c:v>
                </c:pt>
                <c:pt idx="77" formatCode="General">
                  <c:v>38.5</c:v>
                </c:pt>
                <c:pt idx="78" formatCode="General">
                  <c:v>39</c:v>
                </c:pt>
                <c:pt idx="79" formatCode="General">
                  <c:v>39.5</c:v>
                </c:pt>
                <c:pt idx="80" formatCode="General">
                  <c:v>40</c:v>
                </c:pt>
                <c:pt idx="81" formatCode="General">
                  <c:v>40.5</c:v>
                </c:pt>
                <c:pt idx="82" formatCode="General">
                  <c:v>41</c:v>
                </c:pt>
                <c:pt idx="83" formatCode="General">
                  <c:v>41.5</c:v>
                </c:pt>
                <c:pt idx="84" formatCode="General">
                  <c:v>42</c:v>
                </c:pt>
                <c:pt idx="85" formatCode="General">
                  <c:v>42.5</c:v>
                </c:pt>
                <c:pt idx="86" formatCode="General">
                  <c:v>43</c:v>
                </c:pt>
                <c:pt idx="87" formatCode="General">
                  <c:v>43.5</c:v>
                </c:pt>
                <c:pt idx="88" formatCode="General">
                  <c:v>44</c:v>
                </c:pt>
                <c:pt idx="89" formatCode="General">
                  <c:v>44.5</c:v>
                </c:pt>
                <c:pt idx="90" formatCode="General">
                  <c:v>45</c:v>
                </c:pt>
                <c:pt idx="91" formatCode="General">
                  <c:v>45.5</c:v>
                </c:pt>
                <c:pt idx="92" formatCode="General">
                  <c:v>46</c:v>
                </c:pt>
                <c:pt idx="93" formatCode="General">
                  <c:v>46.5</c:v>
                </c:pt>
                <c:pt idx="94" formatCode="General">
                  <c:v>47</c:v>
                </c:pt>
                <c:pt idx="95" formatCode="General">
                  <c:v>47.5</c:v>
                </c:pt>
                <c:pt idx="96" formatCode="General">
                  <c:v>48</c:v>
                </c:pt>
                <c:pt idx="97" formatCode="General">
                  <c:v>48.5</c:v>
                </c:pt>
                <c:pt idx="98" formatCode="General">
                  <c:v>49</c:v>
                </c:pt>
                <c:pt idx="99" formatCode="General">
                  <c:v>49.5</c:v>
                </c:pt>
                <c:pt idx="100" formatCode="General">
                  <c:v>50</c:v>
                </c:pt>
                <c:pt idx="101" formatCode="General">
                  <c:v>50.5</c:v>
                </c:pt>
                <c:pt idx="102" formatCode="General">
                  <c:v>51</c:v>
                </c:pt>
                <c:pt idx="103" formatCode="General">
                  <c:v>51.5</c:v>
                </c:pt>
                <c:pt idx="104" formatCode="General">
                  <c:v>52</c:v>
                </c:pt>
                <c:pt idx="105" formatCode="General">
                  <c:v>52.5</c:v>
                </c:pt>
                <c:pt idx="106" formatCode="General">
                  <c:v>53</c:v>
                </c:pt>
                <c:pt idx="107" formatCode="General">
                  <c:v>53.5</c:v>
                </c:pt>
                <c:pt idx="108" formatCode="General">
                  <c:v>54</c:v>
                </c:pt>
                <c:pt idx="109" formatCode="General">
                  <c:v>54.5</c:v>
                </c:pt>
                <c:pt idx="110" formatCode="General">
                  <c:v>55</c:v>
                </c:pt>
                <c:pt idx="111" formatCode="General">
                  <c:v>55.5</c:v>
                </c:pt>
                <c:pt idx="112" formatCode="General">
                  <c:v>56</c:v>
                </c:pt>
                <c:pt idx="113" formatCode="General">
                  <c:v>56.5</c:v>
                </c:pt>
                <c:pt idx="114" formatCode="General">
                  <c:v>57</c:v>
                </c:pt>
                <c:pt idx="115" formatCode="General">
                  <c:v>57.5</c:v>
                </c:pt>
                <c:pt idx="116" formatCode="General">
                  <c:v>58</c:v>
                </c:pt>
                <c:pt idx="117" formatCode="General">
                  <c:v>58.5</c:v>
                </c:pt>
                <c:pt idx="118" formatCode="General">
                  <c:v>59</c:v>
                </c:pt>
                <c:pt idx="119" formatCode="General">
                  <c:v>59.5</c:v>
                </c:pt>
                <c:pt idx="120" formatCode="General">
                  <c:v>60</c:v>
                </c:pt>
                <c:pt idx="121" formatCode="General">
                  <c:v>60.5</c:v>
                </c:pt>
                <c:pt idx="122" formatCode="General">
                  <c:v>61</c:v>
                </c:pt>
                <c:pt idx="123" formatCode="General">
                  <c:v>61.5</c:v>
                </c:pt>
                <c:pt idx="124" formatCode="General">
                  <c:v>62</c:v>
                </c:pt>
                <c:pt idx="125" formatCode="General">
                  <c:v>62.5</c:v>
                </c:pt>
                <c:pt idx="126" formatCode="General">
                  <c:v>63</c:v>
                </c:pt>
                <c:pt idx="127" formatCode="General">
                  <c:v>63.5</c:v>
                </c:pt>
                <c:pt idx="128" formatCode="General">
                  <c:v>64</c:v>
                </c:pt>
                <c:pt idx="129" formatCode="General">
                  <c:v>64.5</c:v>
                </c:pt>
                <c:pt idx="130" formatCode="General">
                  <c:v>65</c:v>
                </c:pt>
                <c:pt idx="131" formatCode="General">
                  <c:v>65.5</c:v>
                </c:pt>
                <c:pt idx="132" formatCode="General">
                  <c:v>66</c:v>
                </c:pt>
                <c:pt idx="133" formatCode="General">
                  <c:v>66.5</c:v>
                </c:pt>
                <c:pt idx="134" formatCode="General">
                  <c:v>67</c:v>
                </c:pt>
                <c:pt idx="135" formatCode="General">
                  <c:v>67.5</c:v>
                </c:pt>
                <c:pt idx="136" formatCode="General">
                  <c:v>68</c:v>
                </c:pt>
                <c:pt idx="137" formatCode="General">
                  <c:v>68.5</c:v>
                </c:pt>
                <c:pt idx="138" formatCode="General">
                  <c:v>69</c:v>
                </c:pt>
                <c:pt idx="139" formatCode="General">
                  <c:v>69.5</c:v>
                </c:pt>
                <c:pt idx="140" formatCode="General">
                  <c:v>70</c:v>
                </c:pt>
                <c:pt idx="141" formatCode="General">
                  <c:v>70.5</c:v>
                </c:pt>
                <c:pt idx="142" formatCode="General">
                  <c:v>71</c:v>
                </c:pt>
                <c:pt idx="143" formatCode="General">
                  <c:v>71.5</c:v>
                </c:pt>
                <c:pt idx="144" formatCode="General">
                  <c:v>72</c:v>
                </c:pt>
                <c:pt idx="145" formatCode="General">
                  <c:v>72.5</c:v>
                </c:pt>
                <c:pt idx="146" formatCode="General">
                  <c:v>73</c:v>
                </c:pt>
                <c:pt idx="147" formatCode="General">
                  <c:v>73.5</c:v>
                </c:pt>
                <c:pt idx="148" formatCode="General">
                  <c:v>74</c:v>
                </c:pt>
                <c:pt idx="149" formatCode="General">
                  <c:v>74.5</c:v>
                </c:pt>
                <c:pt idx="150" formatCode="General">
                  <c:v>75</c:v>
                </c:pt>
                <c:pt idx="151" formatCode="General">
                  <c:v>75.5</c:v>
                </c:pt>
                <c:pt idx="152" formatCode="General">
                  <c:v>76</c:v>
                </c:pt>
                <c:pt idx="153" formatCode="General">
                  <c:v>76.5</c:v>
                </c:pt>
                <c:pt idx="154" formatCode="General">
                  <c:v>77</c:v>
                </c:pt>
                <c:pt idx="155" formatCode="General">
                  <c:v>77.5</c:v>
                </c:pt>
                <c:pt idx="156" formatCode="General">
                  <c:v>78</c:v>
                </c:pt>
                <c:pt idx="157" formatCode="General">
                  <c:v>78.5</c:v>
                </c:pt>
                <c:pt idx="158" formatCode="General">
                  <c:v>79</c:v>
                </c:pt>
                <c:pt idx="159" formatCode="General">
                  <c:v>79.5</c:v>
                </c:pt>
                <c:pt idx="160" formatCode="General">
                  <c:v>80</c:v>
                </c:pt>
                <c:pt idx="161" formatCode="General">
                  <c:v>80.5</c:v>
                </c:pt>
                <c:pt idx="162" formatCode="General">
                  <c:v>81</c:v>
                </c:pt>
                <c:pt idx="163" formatCode="General">
                  <c:v>81.5</c:v>
                </c:pt>
                <c:pt idx="164" formatCode="General">
                  <c:v>82</c:v>
                </c:pt>
                <c:pt idx="165" formatCode="General">
                  <c:v>82.5</c:v>
                </c:pt>
                <c:pt idx="166" formatCode="General">
                  <c:v>83</c:v>
                </c:pt>
                <c:pt idx="167" formatCode="General">
                  <c:v>83.5</c:v>
                </c:pt>
                <c:pt idx="168" formatCode="General">
                  <c:v>84</c:v>
                </c:pt>
                <c:pt idx="169" formatCode="General">
                  <c:v>84.5</c:v>
                </c:pt>
                <c:pt idx="170" formatCode="General">
                  <c:v>85</c:v>
                </c:pt>
                <c:pt idx="171" formatCode="General">
                  <c:v>85.5</c:v>
                </c:pt>
                <c:pt idx="172" formatCode="General">
                  <c:v>86</c:v>
                </c:pt>
                <c:pt idx="173" formatCode="General">
                  <c:v>86.5</c:v>
                </c:pt>
                <c:pt idx="174" formatCode="General">
                  <c:v>87</c:v>
                </c:pt>
                <c:pt idx="175" formatCode="General">
                  <c:v>87.5</c:v>
                </c:pt>
                <c:pt idx="176" formatCode="General">
                  <c:v>88</c:v>
                </c:pt>
                <c:pt idx="177" formatCode="General">
                  <c:v>88.5</c:v>
                </c:pt>
                <c:pt idx="178" formatCode="General">
                  <c:v>89</c:v>
                </c:pt>
                <c:pt idx="179" formatCode="General">
                  <c:v>89.5</c:v>
                </c:pt>
                <c:pt idx="180" formatCode="General">
                  <c:v>90</c:v>
                </c:pt>
                <c:pt idx="181" formatCode="General">
                  <c:v>90.5</c:v>
                </c:pt>
                <c:pt idx="182" formatCode="General">
                  <c:v>91</c:v>
                </c:pt>
                <c:pt idx="183" formatCode="General">
                  <c:v>91.5</c:v>
                </c:pt>
                <c:pt idx="184" formatCode="General">
                  <c:v>92</c:v>
                </c:pt>
                <c:pt idx="185" formatCode="General">
                  <c:v>92.5</c:v>
                </c:pt>
                <c:pt idx="186" formatCode="General">
                  <c:v>93</c:v>
                </c:pt>
                <c:pt idx="187" formatCode="General">
                  <c:v>93.5</c:v>
                </c:pt>
                <c:pt idx="188" formatCode="General">
                  <c:v>94</c:v>
                </c:pt>
                <c:pt idx="189" formatCode="General">
                  <c:v>94.5</c:v>
                </c:pt>
                <c:pt idx="190" formatCode="General">
                  <c:v>95</c:v>
                </c:pt>
                <c:pt idx="191" formatCode="General">
                  <c:v>95.5</c:v>
                </c:pt>
                <c:pt idx="192" formatCode="General">
                  <c:v>96</c:v>
                </c:pt>
                <c:pt idx="193" formatCode="General">
                  <c:v>96.5</c:v>
                </c:pt>
                <c:pt idx="194" formatCode="General">
                  <c:v>97</c:v>
                </c:pt>
                <c:pt idx="195" formatCode="General">
                  <c:v>97.5</c:v>
                </c:pt>
                <c:pt idx="196" formatCode="General">
                  <c:v>98</c:v>
                </c:pt>
                <c:pt idx="197" formatCode="General">
                  <c:v>98.5</c:v>
                </c:pt>
                <c:pt idx="198" formatCode="General">
                  <c:v>99</c:v>
                </c:pt>
                <c:pt idx="199" formatCode="General">
                  <c:v>99.5</c:v>
                </c:pt>
                <c:pt idx="200" formatCode="General">
                  <c:v>100</c:v>
                </c:pt>
                <c:pt idx="201" formatCode="General">
                  <c:v>100.5</c:v>
                </c:pt>
                <c:pt idx="202" formatCode="General">
                  <c:v>101</c:v>
                </c:pt>
                <c:pt idx="203" formatCode="General">
                  <c:v>101.5</c:v>
                </c:pt>
                <c:pt idx="204" formatCode="General">
                  <c:v>102</c:v>
                </c:pt>
                <c:pt idx="205" formatCode="General">
                  <c:v>102.5</c:v>
                </c:pt>
                <c:pt idx="206" formatCode="General">
                  <c:v>103</c:v>
                </c:pt>
                <c:pt idx="207" formatCode="General">
                  <c:v>103.5</c:v>
                </c:pt>
                <c:pt idx="208" formatCode="General">
                  <c:v>104</c:v>
                </c:pt>
                <c:pt idx="209" formatCode="General">
                  <c:v>104.5</c:v>
                </c:pt>
                <c:pt idx="210" formatCode="General">
                  <c:v>105</c:v>
                </c:pt>
                <c:pt idx="211" formatCode="General">
                  <c:v>105.5</c:v>
                </c:pt>
                <c:pt idx="212" formatCode="General">
                  <c:v>106</c:v>
                </c:pt>
                <c:pt idx="213" formatCode="General">
                  <c:v>106.5</c:v>
                </c:pt>
                <c:pt idx="214" formatCode="General">
                  <c:v>107</c:v>
                </c:pt>
                <c:pt idx="215" formatCode="General">
                  <c:v>107.5</c:v>
                </c:pt>
                <c:pt idx="216" formatCode="General">
                  <c:v>108</c:v>
                </c:pt>
                <c:pt idx="217" formatCode="General">
                  <c:v>108.5</c:v>
                </c:pt>
                <c:pt idx="218" formatCode="General">
                  <c:v>109</c:v>
                </c:pt>
                <c:pt idx="219" formatCode="General">
                  <c:v>109.5</c:v>
                </c:pt>
                <c:pt idx="220" formatCode="General">
                  <c:v>110</c:v>
                </c:pt>
                <c:pt idx="221" formatCode="General">
                  <c:v>110.5</c:v>
                </c:pt>
                <c:pt idx="222" formatCode="General">
                  <c:v>111</c:v>
                </c:pt>
                <c:pt idx="223" formatCode="General">
                  <c:v>111.5</c:v>
                </c:pt>
                <c:pt idx="224" formatCode="General">
                  <c:v>112</c:v>
                </c:pt>
                <c:pt idx="225" formatCode="General">
                  <c:v>112.5</c:v>
                </c:pt>
                <c:pt idx="226" formatCode="General">
                  <c:v>113</c:v>
                </c:pt>
                <c:pt idx="227" formatCode="General">
                  <c:v>113.5</c:v>
                </c:pt>
                <c:pt idx="228" formatCode="General">
                  <c:v>114</c:v>
                </c:pt>
                <c:pt idx="229" formatCode="General">
                  <c:v>114.5</c:v>
                </c:pt>
                <c:pt idx="230" formatCode="General">
                  <c:v>115</c:v>
                </c:pt>
                <c:pt idx="231" formatCode="General">
                  <c:v>115.5</c:v>
                </c:pt>
                <c:pt idx="232" formatCode="General">
                  <c:v>116</c:v>
                </c:pt>
                <c:pt idx="233" formatCode="General">
                  <c:v>116.5</c:v>
                </c:pt>
                <c:pt idx="234" formatCode="General">
                  <c:v>117</c:v>
                </c:pt>
                <c:pt idx="235" formatCode="General">
                  <c:v>117.5</c:v>
                </c:pt>
                <c:pt idx="236" formatCode="General">
                  <c:v>118</c:v>
                </c:pt>
                <c:pt idx="237" formatCode="General">
                  <c:v>118.5</c:v>
                </c:pt>
                <c:pt idx="238" formatCode="General">
                  <c:v>119</c:v>
                </c:pt>
                <c:pt idx="239" formatCode="General">
                  <c:v>119.5</c:v>
                </c:pt>
                <c:pt idx="240" formatCode="General">
                  <c:v>120</c:v>
                </c:pt>
                <c:pt idx="241" formatCode="General">
                  <c:v>120.5</c:v>
                </c:pt>
                <c:pt idx="242" formatCode="General">
                  <c:v>121</c:v>
                </c:pt>
                <c:pt idx="243" formatCode="General">
                  <c:v>121.5</c:v>
                </c:pt>
                <c:pt idx="244" formatCode="General">
                  <c:v>122</c:v>
                </c:pt>
                <c:pt idx="245" formatCode="General">
                  <c:v>122.5</c:v>
                </c:pt>
                <c:pt idx="246" formatCode="General">
                  <c:v>123</c:v>
                </c:pt>
                <c:pt idx="247" formatCode="General">
                  <c:v>123.5</c:v>
                </c:pt>
                <c:pt idx="248" formatCode="General">
                  <c:v>124</c:v>
                </c:pt>
                <c:pt idx="249" formatCode="General">
                  <c:v>124.5</c:v>
                </c:pt>
                <c:pt idx="250" formatCode="General">
                  <c:v>125</c:v>
                </c:pt>
                <c:pt idx="251" formatCode="General">
                  <c:v>125.5</c:v>
                </c:pt>
                <c:pt idx="252" formatCode="General">
                  <c:v>126</c:v>
                </c:pt>
                <c:pt idx="253" formatCode="General">
                  <c:v>126.5</c:v>
                </c:pt>
                <c:pt idx="254" formatCode="General">
                  <c:v>127</c:v>
                </c:pt>
                <c:pt idx="255" formatCode="General">
                  <c:v>127.5</c:v>
                </c:pt>
                <c:pt idx="256" formatCode="General">
                  <c:v>128</c:v>
                </c:pt>
                <c:pt idx="257" formatCode="General">
                  <c:v>128.5</c:v>
                </c:pt>
                <c:pt idx="258" formatCode="General">
                  <c:v>129</c:v>
                </c:pt>
                <c:pt idx="259" formatCode="General">
                  <c:v>129.5</c:v>
                </c:pt>
                <c:pt idx="260" formatCode="General">
                  <c:v>130</c:v>
                </c:pt>
                <c:pt idx="261" formatCode="General">
                  <c:v>130.5</c:v>
                </c:pt>
                <c:pt idx="262" formatCode="General">
                  <c:v>131</c:v>
                </c:pt>
                <c:pt idx="263" formatCode="General">
                  <c:v>131.5</c:v>
                </c:pt>
                <c:pt idx="264" formatCode="General">
                  <c:v>132</c:v>
                </c:pt>
                <c:pt idx="265" formatCode="General">
                  <c:v>132.5</c:v>
                </c:pt>
                <c:pt idx="266" formatCode="General">
                  <c:v>133</c:v>
                </c:pt>
                <c:pt idx="267" formatCode="General">
                  <c:v>133.5</c:v>
                </c:pt>
                <c:pt idx="268" formatCode="General">
                  <c:v>134</c:v>
                </c:pt>
                <c:pt idx="269" formatCode="General">
                  <c:v>134.5</c:v>
                </c:pt>
                <c:pt idx="270" formatCode="General">
                  <c:v>135</c:v>
                </c:pt>
                <c:pt idx="271" formatCode="General">
                  <c:v>135.5</c:v>
                </c:pt>
                <c:pt idx="272" formatCode="General">
                  <c:v>136</c:v>
                </c:pt>
                <c:pt idx="273" formatCode="General">
                  <c:v>136.5</c:v>
                </c:pt>
                <c:pt idx="274" formatCode="General">
                  <c:v>137</c:v>
                </c:pt>
                <c:pt idx="275" formatCode="General">
                  <c:v>137.5</c:v>
                </c:pt>
                <c:pt idx="276" formatCode="General">
                  <c:v>138</c:v>
                </c:pt>
                <c:pt idx="277" formatCode="General">
                  <c:v>138.5</c:v>
                </c:pt>
                <c:pt idx="278" formatCode="General">
                  <c:v>139</c:v>
                </c:pt>
                <c:pt idx="279" formatCode="General">
                  <c:v>139.5</c:v>
                </c:pt>
                <c:pt idx="280" formatCode="General">
                  <c:v>140</c:v>
                </c:pt>
                <c:pt idx="281" formatCode="General">
                  <c:v>140.5</c:v>
                </c:pt>
                <c:pt idx="282" formatCode="General">
                  <c:v>141</c:v>
                </c:pt>
                <c:pt idx="283" formatCode="General">
                  <c:v>141.5</c:v>
                </c:pt>
                <c:pt idx="284" formatCode="General">
                  <c:v>142</c:v>
                </c:pt>
                <c:pt idx="285" formatCode="General">
                  <c:v>142.5</c:v>
                </c:pt>
                <c:pt idx="286" formatCode="General">
                  <c:v>143</c:v>
                </c:pt>
                <c:pt idx="287" formatCode="General">
                  <c:v>143.5</c:v>
                </c:pt>
                <c:pt idx="288" formatCode="General">
                  <c:v>144</c:v>
                </c:pt>
                <c:pt idx="289" formatCode="General">
                  <c:v>144.5</c:v>
                </c:pt>
                <c:pt idx="290" formatCode="General">
                  <c:v>145</c:v>
                </c:pt>
                <c:pt idx="291" formatCode="General">
                  <c:v>145.5</c:v>
                </c:pt>
                <c:pt idx="292" formatCode="General">
                  <c:v>146</c:v>
                </c:pt>
                <c:pt idx="293" formatCode="General">
                  <c:v>146.5</c:v>
                </c:pt>
                <c:pt idx="294" formatCode="General">
                  <c:v>147</c:v>
                </c:pt>
                <c:pt idx="295" formatCode="General">
                  <c:v>147.5</c:v>
                </c:pt>
                <c:pt idx="296" formatCode="General">
                  <c:v>148</c:v>
                </c:pt>
                <c:pt idx="297" formatCode="General">
                  <c:v>148.5</c:v>
                </c:pt>
                <c:pt idx="298" formatCode="General">
                  <c:v>149</c:v>
                </c:pt>
                <c:pt idx="299" formatCode="General">
                  <c:v>149.5</c:v>
                </c:pt>
                <c:pt idx="300" formatCode="General">
                  <c:v>150</c:v>
                </c:pt>
              </c:numCache>
            </c:numRef>
          </c:xVal>
          <c:yVal>
            <c:numRef>
              <c:f>Sheet1!$B$3:$B$303</c:f>
              <c:numCache>
                <c:formatCode>General</c:formatCode>
                <c:ptCount val="301"/>
                <c:pt idx="0">
                  <c:v>1250</c:v>
                </c:pt>
                <c:pt idx="1">
                  <c:v>1250</c:v>
                </c:pt>
                <c:pt idx="2">
                  <c:v>1250</c:v>
                </c:pt>
                <c:pt idx="3">
                  <c:v>1250</c:v>
                </c:pt>
                <c:pt idx="4">
                  <c:v>1250</c:v>
                </c:pt>
                <c:pt idx="5">
                  <c:v>1249.9000000000001</c:v>
                </c:pt>
                <c:pt idx="6">
                  <c:v>1248.9000000000001</c:v>
                </c:pt>
                <c:pt idx="7">
                  <c:v>1247.8</c:v>
                </c:pt>
                <c:pt idx="8">
                  <c:v>1246.7</c:v>
                </c:pt>
                <c:pt idx="9">
                  <c:v>1245.5</c:v>
                </c:pt>
                <c:pt idx="10">
                  <c:v>1244.4000000000001</c:v>
                </c:pt>
                <c:pt idx="11">
                  <c:v>1243.3</c:v>
                </c:pt>
                <c:pt idx="12">
                  <c:v>1240.4000000000001</c:v>
                </c:pt>
                <c:pt idx="13">
                  <c:v>1238.5999999999999</c:v>
                </c:pt>
                <c:pt idx="14">
                  <c:v>1237.3</c:v>
                </c:pt>
                <c:pt idx="15">
                  <c:v>1236.2</c:v>
                </c:pt>
                <c:pt idx="16">
                  <c:v>1235.2</c:v>
                </c:pt>
                <c:pt idx="17">
                  <c:v>1234.0999999999999</c:v>
                </c:pt>
                <c:pt idx="18">
                  <c:v>1233.0999999999999</c:v>
                </c:pt>
                <c:pt idx="19">
                  <c:v>1232</c:v>
                </c:pt>
                <c:pt idx="20">
                  <c:v>1230.9000000000001</c:v>
                </c:pt>
                <c:pt idx="21">
                  <c:v>1229.7</c:v>
                </c:pt>
                <c:pt idx="22">
                  <c:v>1228.4000000000001</c:v>
                </c:pt>
                <c:pt idx="23">
                  <c:v>1227</c:v>
                </c:pt>
                <c:pt idx="24">
                  <c:v>1225.5999999999999</c:v>
                </c:pt>
                <c:pt idx="25">
                  <c:v>1224</c:v>
                </c:pt>
                <c:pt idx="26">
                  <c:v>1222.4000000000001</c:v>
                </c:pt>
                <c:pt idx="27">
                  <c:v>1220.5999999999999</c:v>
                </c:pt>
                <c:pt idx="28">
                  <c:v>1218.7</c:v>
                </c:pt>
                <c:pt idx="29">
                  <c:v>1216.7</c:v>
                </c:pt>
                <c:pt idx="30">
                  <c:v>1214.4000000000001</c:v>
                </c:pt>
                <c:pt idx="31">
                  <c:v>1211.9000000000001</c:v>
                </c:pt>
                <c:pt idx="32">
                  <c:v>1209.3</c:v>
                </c:pt>
                <c:pt idx="33">
                  <c:v>1206.5</c:v>
                </c:pt>
                <c:pt idx="34">
                  <c:v>1203.4000000000001</c:v>
                </c:pt>
                <c:pt idx="35">
                  <c:v>1200.0999999999999</c:v>
                </c:pt>
                <c:pt idx="36">
                  <c:v>1196.7</c:v>
                </c:pt>
                <c:pt idx="37">
                  <c:v>1193.0999999999999</c:v>
                </c:pt>
                <c:pt idx="38">
                  <c:v>1189.3</c:v>
                </c:pt>
                <c:pt idx="39">
                  <c:v>1185.2</c:v>
                </c:pt>
                <c:pt idx="40">
                  <c:v>1180.8</c:v>
                </c:pt>
                <c:pt idx="41">
                  <c:v>1176.0999999999999</c:v>
                </c:pt>
                <c:pt idx="42">
                  <c:v>1171.2</c:v>
                </c:pt>
                <c:pt idx="43">
                  <c:v>1166.0999999999999</c:v>
                </c:pt>
                <c:pt idx="44">
                  <c:v>1160.7</c:v>
                </c:pt>
                <c:pt idx="45">
                  <c:v>1154.9000000000001</c:v>
                </c:pt>
                <c:pt idx="46">
                  <c:v>1148.8</c:v>
                </c:pt>
                <c:pt idx="47">
                  <c:v>1142.4000000000001</c:v>
                </c:pt>
                <c:pt idx="48">
                  <c:v>1135.8</c:v>
                </c:pt>
                <c:pt idx="49">
                  <c:v>1129</c:v>
                </c:pt>
                <c:pt idx="50">
                  <c:v>1122</c:v>
                </c:pt>
                <c:pt idx="51">
                  <c:v>1114.5999999999999</c:v>
                </c:pt>
                <c:pt idx="52">
                  <c:v>1107</c:v>
                </c:pt>
                <c:pt idx="53">
                  <c:v>1099</c:v>
                </c:pt>
                <c:pt idx="54">
                  <c:v>1090.8</c:v>
                </c:pt>
                <c:pt idx="55">
                  <c:v>1082.3</c:v>
                </c:pt>
                <c:pt idx="56">
                  <c:v>1073.5999999999999</c:v>
                </c:pt>
                <c:pt idx="57">
                  <c:v>1064.5</c:v>
                </c:pt>
                <c:pt idx="58">
                  <c:v>1055.0999999999999</c:v>
                </c:pt>
                <c:pt idx="59">
                  <c:v>1045.5</c:v>
                </c:pt>
                <c:pt idx="60">
                  <c:v>1035.5</c:v>
                </c:pt>
                <c:pt idx="61">
                  <c:v>1025.3</c:v>
                </c:pt>
                <c:pt idx="62">
                  <c:v>1014.9</c:v>
                </c:pt>
                <c:pt idx="63">
                  <c:v>1004.1</c:v>
                </c:pt>
                <c:pt idx="64">
                  <c:v>993.13</c:v>
                </c:pt>
                <c:pt idx="65">
                  <c:v>982.05</c:v>
                </c:pt>
                <c:pt idx="66">
                  <c:v>970.67</c:v>
                </c:pt>
                <c:pt idx="67">
                  <c:v>959.12</c:v>
                </c:pt>
                <c:pt idx="68">
                  <c:v>947.44</c:v>
                </c:pt>
                <c:pt idx="69">
                  <c:v>935.66</c:v>
                </c:pt>
                <c:pt idx="70">
                  <c:v>923.78</c:v>
                </c:pt>
                <c:pt idx="71">
                  <c:v>911.87</c:v>
                </c:pt>
                <c:pt idx="72">
                  <c:v>899.92</c:v>
                </c:pt>
                <c:pt idx="73">
                  <c:v>887.95</c:v>
                </c:pt>
                <c:pt idx="74">
                  <c:v>875.97</c:v>
                </c:pt>
                <c:pt idx="75">
                  <c:v>863.99</c:v>
                </c:pt>
                <c:pt idx="76">
                  <c:v>852</c:v>
                </c:pt>
                <c:pt idx="77">
                  <c:v>840.02</c:v>
                </c:pt>
                <c:pt idx="78">
                  <c:v>828.05</c:v>
                </c:pt>
                <c:pt idx="79">
                  <c:v>816.1</c:v>
                </c:pt>
                <c:pt idx="80">
                  <c:v>804.2</c:v>
                </c:pt>
                <c:pt idx="81">
                  <c:v>792.34</c:v>
                </c:pt>
                <c:pt idx="82">
                  <c:v>780.54</c:v>
                </c:pt>
                <c:pt idx="83">
                  <c:v>768.79</c:v>
                </c:pt>
                <c:pt idx="84">
                  <c:v>757.08</c:v>
                </c:pt>
                <c:pt idx="85">
                  <c:v>745.41</c:v>
                </c:pt>
                <c:pt idx="86">
                  <c:v>733.8</c:v>
                </c:pt>
                <c:pt idx="87">
                  <c:v>722.24</c:v>
                </c:pt>
                <c:pt idx="88">
                  <c:v>710.74</c:v>
                </c:pt>
                <c:pt idx="89">
                  <c:v>699.31</c:v>
                </c:pt>
                <c:pt idx="90">
                  <c:v>687.97</c:v>
                </c:pt>
                <c:pt idx="91">
                  <c:v>676.71</c:v>
                </c:pt>
                <c:pt idx="92">
                  <c:v>665.55</c:v>
                </c:pt>
                <c:pt idx="93">
                  <c:v>654.47</c:v>
                </c:pt>
                <c:pt idx="94">
                  <c:v>643.5</c:v>
                </c:pt>
                <c:pt idx="95">
                  <c:v>632.62</c:v>
                </c:pt>
                <c:pt idx="96">
                  <c:v>621.84</c:v>
                </c:pt>
                <c:pt idx="97">
                  <c:v>611.17999999999995</c:v>
                </c:pt>
                <c:pt idx="98">
                  <c:v>600.63</c:v>
                </c:pt>
                <c:pt idx="99">
                  <c:v>590.20000000000005</c:v>
                </c:pt>
                <c:pt idx="100">
                  <c:v>579.89</c:v>
                </c:pt>
                <c:pt idx="101">
                  <c:v>569.71</c:v>
                </c:pt>
                <c:pt idx="102">
                  <c:v>559.64</c:v>
                </c:pt>
                <c:pt idx="103">
                  <c:v>549.69000000000005</c:v>
                </c:pt>
                <c:pt idx="104">
                  <c:v>539.87</c:v>
                </c:pt>
                <c:pt idx="105">
                  <c:v>530.17999999999995</c:v>
                </c:pt>
                <c:pt idx="106">
                  <c:v>520.6</c:v>
                </c:pt>
                <c:pt idx="107">
                  <c:v>511.15</c:v>
                </c:pt>
                <c:pt idx="108">
                  <c:v>501.82</c:v>
                </c:pt>
                <c:pt idx="109">
                  <c:v>492.62</c:v>
                </c:pt>
                <c:pt idx="110">
                  <c:v>483.56</c:v>
                </c:pt>
                <c:pt idx="111">
                  <c:v>474.63</c:v>
                </c:pt>
                <c:pt idx="112">
                  <c:v>465.83</c:v>
                </c:pt>
                <c:pt idx="113">
                  <c:v>457.18</c:v>
                </c:pt>
                <c:pt idx="114">
                  <c:v>448.66</c:v>
                </c:pt>
                <c:pt idx="115">
                  <c:v>440.28</c:v>
                </c:pt>
                <c:pt idx="116">
                  <c:v>432.04</c:v>
                </c:pt>
                <c:pt idx="117">
                  <c:v>423.93</c:v>
                </c:pt>
                <c:pt idx="118">
                  <c:v>415.94</c:v>
                </c:pt>
                <c:pt idx="119">
                  <c:v>408.09</c:v>
                </c:pt>
                <c:pt idx="120">
                  <c:v>400.37</c:v>
                </c:pt>
                <c:pt idx="121">
                  <c:v>392.8</c:v>
                </c:pt>
                <c:pt idx="122">
                  <c:v>385.37</c:v>
                </c:pt>
                <c:pt idx="123">
                  <c:v>378.08</c:v>
                </c:pt>
                <c:pt idx="124">
                  <c:v>370.92</c:v>
                </c:pt>
                <c:pt idx="125">
                  <c:v>363.88</c:v>
                </c:pt>
                <c:pt idx="126">
                  <c:v>356.97</c:v>
                </c:pt>
                <c:pt idx="127">
                  <c:v>350.18</c:v>
                </c:pt>
                <c:pt idx="128">
                  <c:v>343.51</c:v>
                </c:pt>
                <c:pt idx="129">
                  <c:v>336.96</c:v>
                </c:pt>
                <c:pt idx="130">
                  <c:v>330.52</c:v>
                </c:pt>
                <c:pt idx="131">
                  <c:v>324.19</c:v>
                </c:pt>
                <c:pt idx="132">
                  <c:v>317.98</c:v>
                </c:pt>
                <c:pt idx="133">
                  <c:v>311.87</c:v>
                </c:pt>
                <c:pt idx="134">
                  <c:v>305.87</c:v>
                </c:pt>
                <c:pt idx="135">
                  <c:v>299.99</c:v>
                </c:pt>
                <c:pt idx="136">
                  <c:v>294.2</c:v>
                </c:pt>
                <c:pt idx="137">
                  <c:v>288.52</c:v>
                </c:pt>
                <c:pt idx="138">
                  <c:v>282.93</c:v>
                </c:pt>
                <c:pt idx="139">
                  <c:v>277.45</c:v>
                </c:pt>
                <c:pt idx="140">
                  <c:v>272.08</c:v>
                </c:pt>
                <c:pt idx="141">
                  <c:v>266.8</c:v>
                </c:pt>
                <c:pt idx="142">
                  <c:v>261.62</c:v>
                </c:pt>
                <c:pt idx="143">
                  <c:v>256.54000000000002</c:v>
                </c:pt>
                <c:pt idx="144">
                  <c:v>251.55</c:v>
                </c:pt>
                <c:pt idx="145">
                  <c:v>246.66</c:v>
                </c:pt>
                <c:pt idx="146">
                  <c:v>241.86</c:v>
                </c:pt>
                <c:pt idx="147">
                  <c:v>237.16</c:v>
                </c:pt>
                <c:pt idx="148">
                  <c:v>232.54</c:v>
                </c:pt>
                <c:pt idx="149">
                  <c:v>228.02</c:v>
                </c:pt>
                <c:pt idx="150">
                  <c:v>223.58</c:v>
                </c:pt>
                <c:pt idx="151">
                  <c:v>219.23</c:v>
                </c:pt>
                <c:pt idx="152">
                  <c:v>214.96</c:v>
                </c:pt>
                <c:pt idx="153">
                  <c:v>210.78</c:v>
                </c:pt>
                <c:pt idx="154">
                  <c:v>206.68</c:v>
                </c:pt>
                <c:pt idx="155">
                  <c:v>202.67</c:v>
                </c:pt>
                <c:pt idx="156">
                  <c:v>198.73</c:v>
                </c:pt>
                <c:pt idx="157">
                  <c:v>194.87</c:v>
                </c:pt>
                <c:pt idx="158">
                  <c:v>191.08</c:v>
                </c:pt>
                <c:pt idx="159">
                  <c:v>187.38</c:v>
                </c:pt>
                <c:pt idx="160">
                  <c:v>183.74</c:v>
                </c:pt>
                <c:pt idx="161">
                  <c:v>180.18</c:v>
                </c:pt>
                <c:pt idx="162">
                  <c:v>176.69</c:v>
                </c:pt>
                <c:pt idx="163">
                  <c:v>173.28</c:v>
                </c:pt>
                <c:pt idx="164">
                  <c:v>169.93</c:v>
                </c:pt>
                <c:pt idx="165">
                  <c:v>166.66</c:v>
                </c:pt>
                <c:pt idx="166">
                  <c:v>163.44999999999999</c:v>
                </c:pt>
                <c:pt idx="167">
                  <c:v>160.30000000000001</c:v>
                </c:pt>
                <c:pt idx="168">
                  <c:v>157.22</c:v>
                </c:pt>
                <c:pt idx="169">
                  <c:v>154.19999999999999</c:v>
                </c:pt>
                <c:pt idx="170">
                  <c:v>151.24</c:v>
                </c:pt>
                <c:pt idx="171">
                  <c:v>148.34</c:v>
                </c:pt>
                <c:pt idx="172">
                  <c:v>145.5</c:v>
                </c:pt>
                <c:pt idx="173">
                  <c:v>142.72</c:v>
                </c:pt>
                <c:pt idx="174">
                  <c:v>139.99</c:v>
                </c:pt>
                <c:pt idx="175">
                  <c:v>137.32</c:v>
                </c:pt>
                <c:pt idx="176">
                  <c:v>134.71</c:v>
                </c:pt>
                <c:pt idx="177">
                  <c:v>132.16</c:v>
                </c:pt>
                <c:pt idx="178">
                  <c:v>129.66</c:v>
                </c:pt>
                <c:pt idx="179">
                  <c:v>127.21</c:v>
                </c:pt>
                <c:pt idx="180">
                  <c:v>124.81</c:v>
                </c:pt>
                <c:pt idx="181">
                  <c:v>122.46</c:v>
                </c:pt>
                <c:pt idx="182">
                  <c:v>120.17</c:v>
                </c:pt>
                <c:pt idx="183">
                  <c:v>117.92</c:v>
                </c:pt>
                <c:pt idx="184">
                  <c:v>115.71</c:v>
                </c:pt>
                <c:pt idx="185">
                  <c:v>113.56</c:v>
                </c:pt>
                <c:pt idx="186">
                  <c:v>111.44</c:v>
                </c:pt>
                <c:pt idx="187">
                  <c:v>109.37</c:v>
                </c:pt>
                <c:pt idx="188">
                  <c:v>107.35</c:v>
                </c:pt>
                <c:pt idx="189">
                  <c:v>105.36</c:v>
                </c:pt>
                <c:pt idx="190">
                  <c:v>103.43</c:v>
                </c:pt>
                <c:pt idx="191">
                  <c:v>101.55</c:v>
                </c:pt>
                <c:pt idx="192">
                  <c:v>99.698999999999998</c:v>
                </c:pt>
                <c:pt idx="193">
                  <c:v>97.888000000000005</c:v>
                </c:pt>
                <c:pt idx="194">
                  <c:v>96.113</c:v>
                </c:pt>
                <c:pt idx="195">
                  <c:v>94.373000000000005</c:v>
                </c:pt>
                <c:pt idx="196">
                  <c:v>92.656000000000006</c:v>
                </c:pt>
                <c:pt idx="197">
                  <c:v>90.971000000000004</c:v>
                </c:pt>
                <c:pt idx="198">
                  <c:v>89.316999999999993</c:v>
                </c:pt>
                <c:pt idx="199">
                  <c:v>87.697000000000003</c:v>
                </c:pt>
                <c:pt idx="200">
                  <c:v>86.108999999999995</c:v>
                </c:pt>
                <c:pt idx="201">
                  <c:v>84.552000000000007</c:v>
                </c:pt>
                <c:pt idx="202">
                  <c:v>83.027000000000001</c:v>
                </c:pt>
                <c:pt idx="203">
                  <c:v>81.531999999999996</c:v>
                </c:pt>
                <c:pt idx="204">
                  <c:v>80.066999999999993</c:v>
                </c:pt>
                <c:pt idx="205">
                  <c:v>78.631</c:v>
                </c:pt>
                <c:pt idx="206">
                  <c:v>77.222999999999999</c:v>
                </c:pt>
                <c:pt idx="207">
                  <c:v>75.843999999999994</c:v>
                </c:pt>
                <c:pt idx="208">
                  <c:v>74.492000000000004</c:v>
                </c:pt>
                <c:pt idx="209">
                  <c:v>73.168000000000006</c:v>
                </c:pt>
                <c:pt idx="210">
                  <c:v>71.870999999999995</c:v>
                </c:pt>
                <c:pt idx="211">
                  <c:v>70.603999999999999</c:v>
                </c:pt>
                <c:pt idx="212">
                  <c:v>69.363</c:v>
                </c:pt>
                <c:pt idx="213">
                  <c:v>68.144999999999996</c:v>
                </c:pt>
                <c:pt idx="214">
                  <c:v>66.950999999999993</c:v>
                </c:pt>
                <c:pt idx="215">
                  <c:v>65.781999999999996</c:v>
                </c:pt>
                <c:pt idx="216">
                  <c:v>64.634</c:v>
                </c:pt>
                <c:pt idx="217">
                  <c:v>63.508000000000003</c:v>
                </c:pt>
                <c:pt idx="218">
                  <c:v>62.402999999999999</c:v>
                </c:pt>
                <c:pt idx="219">
                  <c:v>61.319000000000003</c:v>
                </c:pt>
                <c:pt idx="220">
                  <c:v>60.256</c:v>
                </c:pt>
                <c:pt idx="221">
                  <c:v>59.213999999999999</c:v>
                </c:pt>
                <c:pt idx="222">
                  <c:v>58.191000000000003</c:v>
                </c:pt>
                <c:pt idx="223">
                  <c:v>57.186999999999998</c:v>
                </c:pt>
                <c:pt idx="224">
                  <c:v>56.203000000000003</c:v>
                </c:pt>
                <c:pt idx="225">
                  <c:v>55.238</c:v>
                </c:pt>
                <c:pt idx="226">
                  <c:v>54.29</c:v>
                </c:pt>
                <c:pt idx="227">
                  <c:v>53.360999999999997</c:v>
                </c:pt>
                <c:pt idx="228">
                  <c:v>52.448999999999998</c:v>
                </c:pt>
                <c:pt idx="229">
                  <c:v>51.555</c:v>
                </c:pt>
                <c:pt idx="230">
                  <c:v>50.677999999999997</c:v>
                </c:pt>
                <c:pt idx="231">
                  <c:v>49.816000000000003</c:v>
                </c:pt>
                <c:pt idx="232">
                  <c:v>48.970999999999997</c:v>
                </c:pt>
                <c:pt idx="233">
                  <c:v>48.142000000000003</c:v>
                </c:pt>
                <c:pt idx="234">
                  <c:v>47.328000000000003</c:v>
                </c:pt>
                <c:pt idx="235">
                  <c:v>46.530999999999999</c:v>
                </c:pt>
                <c:pt idx="236">
                  <c:v>45.75</c:v>
                </c:pt>
                <c:pt idx="237">
                  <c:v>44.982999999999997</c:v>
                </c:pt>
                <c:pt idx="238">
                  <c:v>44.23</c:v>
                </c:pt>
                <c:pt idx="239">
                  <c:v>43.493000000000002</c:v>
                </c:pt>
                <c:pt idx="240">
                  <c:v>42.768000000000001</c:v>
                </c:pt>
                <c:pt idx="241">
                  <c:v>42.057000000000002</c:v>
                </c:pt>
                <c:pt idx="242">
                  <c:v>41.359000000000002</c:v>
                </c:pt>
                <c:pt idx="243">
                  <c:v>40.673999999999999</c:v>
                </c:pt>
                <c:pt idx="244">
                  <c:v>40.002000000000002</c:v>
                </c:pt>
                <c:pt idx="245">
                  <c:v>39.343000000000004</c:v>
                </c:pt>
                <c:pt idx="246">
                  <c:v>38.695999999999998</c:v>
                </c:pt>
                <c:pt idx="247">
                  <c:v>38.061</c:v>
                </c:pt>
                <c:pt idx="248">
                  <c:v>37.438000000000002</c:v>
                </c:pt>
                <c:pt idx="249">
                  <c:v>36.826000000000001</c:v>
                </c:pt>
                <c:pt idx="250">
                  <c:v>36.225999999999999</c:v>
                </c:pt>
                <c:pt idx="251">
                  <c:v>35.637</c:v>
                </c:pt>
                <c:pt idx="252">
                  <c:v>35.058999999999997</c:v>
                </c:pt>
                <c:pt idx="253">
                  <c:v>34.491999999999997</c:v>
                </c:pt>
                <c:pt idx="254">
                  <c:v>33.935000000000002</c:v>
                </c:pt>
                <c:pt idx="255">
                  <c:v>33.39</c:v>
                </c:pt>
                <c:pt idx="256">
                  <c:v>32.853999999999999</c:v>
                </c:pt>
                <c:pt idx="257">
                  <c:v>32.328000000000003</c:v>
                </c:pt>
                <c:pt idx="258">
                  <c:v>31.814</c:v>
                </c:pt>
                <c:pt idx="259">
                  <c:v>31.308</c:v>
                </c:pt>
                <c:pt idx="260">
                  <c:v>30.811</c:v>
                </c:pt>
                <c:pt idx="261">
                  <c:v>30.324000000000002</c:v>
                </c:pt>
                <c:pt idx="262">
                  <c:v>29.846</c:v>
                </c:pt>
                <c:pt idx="263">
                  <c:v>29.379000000000001</c:v>
                </c:pt>
                <c:pt idx="264">
                  <c:v>28.917999999999999</c:v>
                </c:pt>
                <c:pt idx="265">
                  <c:v>28.466000000000001</c:v>
                </c:pt>
                <c:pt idx="266">
                  <c:v>28.023</c:v>
                </c:pt>
                <c:pt idx="267">
                  <c:v>27.587</c:v>
                </c:pt>
                <c:pt idx="268">
                  <c:v>27.158999999999999</c:v>
                </c:pt>
                <c:pt idx="269">
                  <c:v>26.74</c:v>
                </c:pt>
                <c:pt idx="270">
                  <c:v>26.327000000000002</c:v>
                </c:pt>
                <c:pt idx="271">
                  <c:v>25.923999999999999</c:v>
                </c:pt>
                <c:pt idx="272">
                  <c:v>25.527999999999999</c:v>
                </c:pt>
                <c:pt idx="273">
                  <c:v>25.138999999999999</c:v>
                </c:pt>
                <c:pt idx="274">
                  <c:v>24.757000000000001</c:v>
                </c:pt>
                <c:pt idx="275">
                  <c:v>24.382000000000001</c:v>
                </c:pt>
                <c:pt idx="276">
                  <c:v>24.013000000000002</c:v>
                </c:pt>
                <c:pt idx="277">
                  <c:v>23.652000000000001</c:v>
                </c:pt>
                <c:pt idx="278">
                  <c:v>23.297000000000001</c:v>
                </c:pt>
                <c:pt idx="279">
                  <c:v>22.949000000000002</c:v>
                </c:pt>
                <c:pt idx="280">
                  <c:v>22.606999999999999</c:v>
                </c:pt>
                <c:pt idx="281">
                  <c:v>22.271000000000001</c:v>
                </c:pt>
                <c:pt idx="282">
                  <c:v>21.940999999999999</c:v>
                </c:pt>
                <c:pt idx="283">
                  <c:v>21.617999999999999</c:v>
                </c:pt>
                <c:pt idx="284">
                  <c:v>21.3</c:v>
                </c:pt>
                <c:pt idx="285">
                  <c:v>20.988</c:v>
                </c:pt>
                <c:pt idx="286">
                  <c:v>20.681999999999999</c:v>
                </c:pt>
                <c:pt idx="287">
                  <c:v>20.382000000000001</c:v>
                </c:pt>
                <c:pt idx="288">
                  <c:v>20.087</c:v>
                </c:pt>
                <c:pt idx="289">
                  <c:v>19.797000000000001</c:v>
                </c:pt>
                <c:pt idx="290">
                  <c:v>19.512</c:v>
                </c:pt>
                <c:pt idx="291">
                  <c:v>19.233000000000001</c:v>
                </c:pt>
                <c:pt idx="292">
                  <c:v>18.957999999999998</c:v>
                </c:pt>
                <c:pt idx="293">
                  <c:v>18.687999999999999</c:v>
                </c:pt>
                <c:pt idx="294">
                  <c:v>18.423999999999999</c:v>
                </c:pt>
                <c:pt idx="295">
                  <c:v>18.163</c:v>
                </c:pt>
                <c:pt idx="296">
                  <c:v>17.908000000000001</c:v>
                </c:pt>
                <c:pt idx="297">
                  <c:v>17.657</c:v>
                </c:pt>
                <c:pt idx="298">
                  <c:v>17.41</c:v>
                </c:pt>
                <c:pt idx="299">
                  <c:v>17.167999999999999</c:v>
                </c:pt>
                <c:pt idx="300">
                  <c:v>16.93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887-477D-8E22-4204B6168A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0604008"/>
        <c:axId val="640605976"/>
      </c:scatterChart>
      <c:scatterChart>
        <c:scatterStyle val="lineMarker"/>
        <c:varyColors val="0"/>
        <c:ser>
          <c:idx val="1"/>
          <c:order val="1"/>
          <c:tx>
            <c:strRef>
              <c:f>Sheet1!$C$2</c:f>
              <c:strCache>
                <c:ptCount val="1"/>
                <c:pt idx="0">
                  <c:v>Strip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Sheet1!$A$3:$A$303</c:f>
              <c:numCache>
                <c:formatCode>0.00E+00</c:formatCode>
                <c:ptCount val="301"/>
                <c:pt idx="0" formatCode="General">
                  <c:v>0</c:v>
                </c:pt>
                <c:pt idx="1">
                  <c:v>0.5</c:v>
                </c:pt>
                <c:pt idx="2" formatCode="General">
                  <c:v>1</c:v>
                </c:pt>
                <c:pt idx="3" formatCode="General">
                  <c:v>1.5</c:v>
                </c:pt>
                <c:pt idx="4" formatCode="General">
                  <c:v>2</c:v>
                </c:pt>
                <c:pt idx="5" formatCode="General">
                  <c:v>2.5</c:v>
                </c:pt>
                <c:pt idx="6" formatCode="General">
                  <c:v>3</c:v>
                </c:pt>
                <c:pt idx="7" formatCode="General">
                  <c:v>3.5</c:v>
                </c:pt>
                <c:pt idx="8" formatCode="General">
                  <c:v>4</c:v>
                </c:pt>
                <c:pt idx="9" formatCode="General">
                  <c:v>4.5</c:v>
                </c:pt>
                <c:pt idx="10" formatCode="General">
                  <c:v>5</c:v>
                </c:pt>
                <c:pt idx="11" formatCode="General">
                  <c:v>5.5</c:v>
                </c:pt>
                <c:pt idx="12" formatCode="General">
                  <c:v>6</c:v>
                </c:pt>
                <c:pt idx="13" formatCode="General">
                  <c:v>6.5</c:v>
                </c:pt>
                <c:pt idx="14" formatCode="General">
                  <c:v>7</c:v>
                </c:pt>
                <c:pt idx="15" formatCode="General">
                  <c:v>7.5</c:v>
                </c:pt>
                <c:pt idx="16" formatCode="General">
                  <c:v>8</c:v>
                </c:pt>
                <c:pt idx="17" formatCode="General">
                  <c:v>8.5</c:v>
                </c:pt>
                <c:pt idx="18" formatCode="General">
                  <c:v>9</c:v>
                </c:pt>
                <c:pt idx="19" formatCode="General">
                  <c:v>9.5</c:v>
                </c:pt>
                <c:pt idx="20" formatCode="General">
                  <c:v>10</c:v>
                </c:pt>
                <c:pt idx="21" formatCode="General">
                  <c:v>10.5</c:v>
                </c:pt>
                <c:pt idx="22" formatCode="General">
                  <c:v>11</c:v>
                </c:pt>
                <c:pt idx="23" formatCode="General">
                  <c:v>11.5</c:v>
                </c:pt>
                <c:pt idx="24" formatCode="General">
                  <c:v>12</c:v>
                </c:pt>
                <c:pt idx="25" formatCode="General">
                  <c:v>12.5</c:v>
                </c:pt>
                <c:pt idx="26" formatCode="General">
                  <c:v>13</c:v>
                </c:pt>
                <c:pt idx="27" formatCode="General">
                  <c:v>13.5</c:v>
                </c:pt>
                <c:pt idx="28" formatCode="General">
                  <c:v>14</c:v>
                </c:pt>
                <c:pt idx="29" formatCode="General">
                  <c:v>14.5</c:v>
                </c:pt>
                <c:pt idx="30" formatCode="General">
                  <c:v>15</c:v>
                </c:pt>
                <c:pt idx="31" formatCode="General">
                  <c:v>15.5</c:v>
                </c:pt>
                <c:pt idx="32" formatCode="General">
                  <c:v>16</c:v>
                </c:pt>
                <c:pt idx="33" formatCode="General">
                  <c:v>16.5</c:v>
                </c:pt>
                <c:pt idx="34" formatCode="General">
                  <c:v>17</c:v>
                </c:pt>
                <c:pt idx="35" formatCode="General">
                  <c:v>17.5</c:v>
                </c:pt>
                <c:pt idx="36" formatCode="General">
                  <c:v>18</c:v>
                </c:pt>
                <c:pt idx="37" formatCode="General">
                  <c:v>18.5</c:v>
                </c:pt>
                <c:pt idx="38" formatCode="General">
                  <c:v>19</c:v>
                </c:pt>
                <c:pt idx="39" formatCode="General">
                  <c:v>19.5</c:v>
                </c:pt>
                <c:pt idx="40" formatCode="General">
                  <c:v>20</c:v>
                </c:pt>
                <c:pt idx="41" formatCode="General">
                  <c:v>20.5</c:v>
                </c:pt>
                <c:pt idx="42" formatCode="General">
                  <c:v>21</c:v>
                </c:pt>
                <c:pt idx="43" formatCode="General">
                  <c:v>21.5</c:v>
                </c:pt>
                <c:pt idx="44" formatCode="General">
                  <c:v>22</c:v>
                </c:pt>
                <c:pt idx="45" formatCode="General">
                  <c:v>22.5</c:v>
                </c:pt>
                <c:pt idx="46" formatCode="General">
                  <c:v>23</c:v>
                </c:pt>
                <c:pt idx="47" formatCode="General">
                  <c:v>23.5</c:v>
                </c:pt>
                <c:pt idx="48" formatCode="General">
                  <c:v>24</c:v>
                </c:pt>
                <c:pt idx="49" formatCode="General">
                  <c:v>24.5</c:v>
                </c:pt>
                <c:pt idx="50" formatCode="General">
                  <c:v>25</c:v>
                </c:pt>
                <c:pt idx="51" formatCode="General">
                  <c:v>25.5</c:v>
                </c:pt>
                <c:pt idx="52" formatCode="General">
                  <c:v>26</c:v>
                </c:pt>
                <c:pt idx="53" formatCode="General">
                  <c:v>26.5</c:v>
                </c:pt>
                <c:pt idx="54" formatCode="General">
                  <c:v>27</c:v>
                </c:pt>
                <c:pt idx="55" formatCode="General">
                  <c:v>27.5</c:v>
                </c:pt>
                <c:pt idx="56" formatCode="General">
                  <c:v>28</c:v>
                </c:pt>
                <c:pt idx="57" formatCode="General">
                  <c:v>28.5</c:v>
                </c:pt>
                <c:pt idx="58" formatCode="General">
                  <c:v>29</c:v>
                </c:pt>
                <c:pt idx="59" formatCode="General">
                  <c:v>29.5</c:v>
                </c:pt>
                <c:pt idx="60" formatCode="General">
                  <c:v>30</c:v>
                </c:pt>
                <c:pt idx="61" formatCode="General">
                  <c:v>30.5</c:v>
                </c:pt>
                <c:pt idx="62" formatCode="General">
                  <c:v>31</c:v>
                </c:pt>
                <c:pt idx="63" formatCode="General">
                  <c:v>31.5</c:v>
                </c:pt>
                <c:pt idx="64" formatCode="General">
                  <c:v>32</c:v>
                </c:pt>
                <c:pt idx="65" formatCode="General">
                  <c:v>32.5</c:v>
                </c:pt>
                <c:pt idx="66" formatCode="General">
                  <c:v>33</c:v>
                </c:pt>
                <c:pt idx="67" formatCode="General">
                  <c:v>33.5</c:v>
                </c:pt>
                <c:pt idx="68" formatCode="General">
                  <c:v>34</c:v>
                </c:pt>
                <c:pt idx="69" formatCode="General">
                  <c:v>34.5</c:v>
                </c:pt>
                <c:pt idx="70" formatCode="General">
                  <c:v>35</c:v>
                </c:pt>
                <c:pt idx="71" formatCode="General">
                  <c:v>35.5</c:v>
                </c:pt>
                <c:pt idx="72" formatCode="General">
                  <c:v>36</c:v>
                </c:pt>
                <c:pt idx="73" formatCode="General">
                  <c:v>36.5</c:v>
                </c:pt>
                <c:pt idx="74" formatCode="General">
                  <c:v>37</c:v>
                </c:pt>
                <c:pt idx="75" formatCode="General">
                  <c:v>37.5</c:v>
                </c:pt>
                <c:pt idx="76" formatCode="General">
                  <c:v>38</c:v>
                </c:pt>
                <c:pt idx="77" formatCode="General">
                  <c:v>38.5</c:v>
                </c:pt>
                <c:pt idx="78" formatCode="General">
                  <c:v>39</c:v>
                </c:pt>
                <c:pt idx="79" formatCode="General">
                  <c:v>39.5</c:v>
                </c:pt>
                <c:pt idx="80" formatCode="General">
                  <c:v>40</c:v>
                </c:pt>
                <c:pt idx="81" formatCode="General">
                  <c:v>40.5</c:v>
                </c:pt>
                <c:pt idx="82" formatCode="General">
                  <c:v>41</c:v>
                </c:pt>
                <c:pt idx="83" formatCode="General">
                  <c:v>41.5</c:v>
                </c:pt>
                <c:pt idx="84" formatCode="General">
                  <c:v>42</c:v>
                </c:pt>
                <c:pt idx="85" formatCode="General">
                  <c:v>42.5</c:v>
                </c:pt>
                <c:pt idx="86" formatCode="General">
                  <c:v>43</c:v>
                </c:pt>
                <c:pt idx="87" formatCode="General">
                  <c:v>43.5</c:v>
                </c:pt>
                <c:pt idx="88" formatCode="General">
                  <c:v>44</c:v>
                </c:pt>
                <c:pt idx="89" formatCode="General">
                  <c:v>44.5</c:v>
                </c:pt>
                <c:pt idx="90" formatCode="General">
                  <c:v>45</c:v>
                </c:pt>
                <c:pt idx="91" formatCode="General">
                  <c:v>45.5</c:v>
                </c:pt>
                <c:pt idx="92" formatCode="General">
                  <c:v>46</c:v>
                </c:pt>
                <c:pt idx="93" formatCode="General">
                  <c:v>46.5</c:v>
                </c:pt>
                <c:pt idx="94" formatCode="General">
                  <c:v>47</c:v>
                </c:pt>
                <c:pt idx="95" formatCode="General">
                  <c:v>47.5</c:v>
                </c:pt>
                <c:pt idx="96" formatCode="General">
                  <c:v>48</c:v>
                </c:pt>
                <c:pt idx="97" formatCode="General">
                  <c:v>48.5</c:v>
                </c:pt>
                <c:pt idx="98" formatCode="General">
                  <c:v>49</c:v>
                </c:pt>
                <c:pt idx="99" formatCode="General">
                  <c:v>49.5</c:v>
                </c:pt>
                <c:pt idx="100" formatCode="General">
                  <c:v>50</c:v>
                </c:pt>
                <c:pt idx="101" formatCode="General">
                  <c:v>50.5</c:v>
                </c:pt>
                <c:pt idx="102" formatCode="General">
                  <c:v>51</c:v>
                </c:pt>
                <c:pt idx="103" formatCode="General">
                  <c:v>51.5</c:v>
                </c:pt>
                <c:pt idx="104" formatCode="General">
                  <c:v>52</c:v>
                </c:pt>
                <c:pt idx="105" formatCode="General">
                  <c:v>52.5</c:v>
                </c:pt>
                <c:pt idx="106" formatCode="General">
                  <c:v>53</c:v>
                </c:pt>
                <c:pt idx="107" formatCode="General">
                  <c:v>53.5</c:v>
                </c:pt>
                <c:pt idx="108" formatCode="General">
                  <c:v>54</c:v>
                </c:pt>
                <c:pt idx="109" formatCode="General">
                  <c:v>54.5</c:v>
                </c:pt>
                <c:pt idx="110" formatCode="General">
                  <c:v>55</c:v>
                </c:pt>
                <c:pt idx="111" formatCode="General">
                  <c:v>55.5</c:v>
                </c:pt>
                <c:pt idx="112" formatCode="General">
                  <c:v>56</c:v>
                </c:pt>
                <c:pt idx="113" formatCode="General">
                  <c:v>56.5</c:v>
                </c:pt>
                <c:pt idx="114" formatCode="General">
                  <c:v>57</c:v>
                </c:pt>
                <c:pt idx="115" formatCode="General">
                  <c:v>57.5</c:v>
                </c:pt>
                <c:pt idx="116" formatCode="General">
                  <c:v>58</c:v>
                </c:pt>
                <c:pt idx="117" formatCode="General">
                  <c:v>58.5</c:v>
                </c:pt>
                <c:pt idx="118" formatCode="General">
                  <c:v>59</c:v>
                </c:pt>
                <c:pt idx="119" formatCode="General">
                  <c:v>59.5</c:v>
                </c:pt>
                <c:pt idx="120" formatCode="General">
                  <c:v>60</c:v>
                </c:pt>
                <c:pt idx="121" formatCode="General">
                  <c:v>60.5</c:v>
                </c:pt>
                <c:pt idx="122" formatCode="General">
                  <c:v>61</c:v>
                </c:pt>
                <c:pt idx="123" formatCode="General">
                  <c:v>61.5</c:v>
                </c:pt>
                <c:pt idx="124" formatCode="General">
                  <c:v>62</c:v>
                </c:pt>
                <c:pt idx="125" formatCode="General">
                  <c:v>62.5</c:v>
                </c:pt>
                <c:pt idx="126" formatCode="General">
                  <c:v>63</c:v>
                </c:pt>
                <c:pt idx="127" formatCode="General">
                  <c:v>63.5</c:v>
                </c:pt>
                <c:pt idx="128" formatCode="General">
                  <c:v>64</c:v>
                </c:pt>
                <c:pt idx="129" formatCode="General">
                  <c:v>64.5</c:v>
                </c:pt>
                <c:pt idx="130" formatCode="General">
                  <c:v>65</c:v>
                </c:pt>
                <c:pt idx="131" formatCode="General">
                  <c:v>65.5</c:v>
                </c:pt>
                <c:pt idx="132" formatCode="General">
                  <c:v>66</c:v>
                </c:pt>
                <c:pt idx="133" formatCode="General">
                  <c:v>66.5</c:v>
                </c:pt>
                <c:pt idx="134" formatCode="General">
                  <c:v>67</c:v>
                </c:pt>
                <c:pt idx="135" formatCode="General">
                  <c:v>67.5</c:v>
                </c:pt>
                <c:pt idx="136" formatCode="General">
                  <c:v>68</c:v>
                </c:pt>
                <c:pt idx="137" formatCode="General">
                  <c:v>68.5</c:v>
                </c:pt>
                <c:pt idx="138" formatCode="General">
                  <c:v>69</c:v>
                </c:pt>
                <c:pt idx="139" formatCode="General">
                  <c:v>69.5</c:v>
                </c:pt>
                <c:pt idx="140" formatCode="General">
                  <c:v>70</c:v>
                </c:pt>
                <c:pt idx="141" formatCode="General">
                  <c:v>70.5</c:v>
                </c:pt>
                <c:pt idx="142" formatCode="General">
                  <c:v>71</c:v>
                </c:pt>
                <c:pt idx="143" formatCode="General">
                  <c:v>71.5</c:v>
                </c:pt>
                <c:pt idx="144" formatCode="General">
                  <c:v>72</c:v>
                </c:pt>
                <c:pt idx="145" formatCode="General">
                  <c:v>72.5</c:v>
                </c:pt>
                <c:pt idx="146" formatCode="General">
                  <c:v>73</c:v>
                </c:pt>
                <c:pt idx="147" formatCode="General">
                  <c:v>73.5</c:v>
                </c:pt>
                <c:pt idx="148" formatCode="General">
                  <c:v>74</c:v>
                </c:pt>
                <c:pt idx="149" formatCode="General">
                  <c:v>74.5</c:v>
                </c:pt>
                <c:pt idx="150" formatCode="General">
                  <c:v>75</c:v>
                </c:pt>
                <c:pt idx="151" formatCode="General">
                  <c:v>75.5</c:v>
                </c:pt>
                <c:pt idx="152" formatCode="General">
                  <c:v>76</c:v>
                </c:pt>
                <c:pt idx="153" formatCode="General">
                  <c:v>76.5</c:v>
                </c:pt>
                <c:pt idx="154" formatCode="General">
                  <c:v>77</c:v>
                </c:pt>
                <c:pt idx="155" formatCode="General">
                  <c:v>77.5</c:v>
                </c:pt>
                <c:pt idx="156" formatCode="General">
                  <c:v>78</c:v>
                </c:pt>
                <c:pt idx="157" formatCode="General">
                  <c:v>78.5</c:v>
                </c:pt>
                <c:pt idx="158" formatCode="General">
                  <c:v>79</c:v>
                </c:pt>
                <c:pt idx="159" formatCode="General">
                  <c:v>79.5</c:v>
                </c:pt>
                <c:pt idx="160" formatCode="General">
                  <c:v>80</c:v>
                </c:pt>
                <c:pt idx="161" formatCode="General">
                  <c:v>80.5</c:v>
                </c:pt>
                <c:pt idx="162" formatCode="General">
                  <c:v>81</c:v>
                </c:pt>
                <c:pt idx="163" formatCode="General">
                  <c:v>81.5</c:v>
                </c:pt>
                <c:pt idx="164" formatCode="General">
                  <c:v>82</c:v>
                </c:pt>
                <c:pt idx="165" formatCode="General">
                  <c:v>82.5</c:v>
                </c:pt>
                <c:pt idx="166" formatCode="General">
                  <c:v>83</c:v>
                </c:pt>
                <c:pt idx="167" formatCode="General">
                  <c:v>83.5</c:v>
                </c:pt>
                <c:pt idx="168" formatCode="General">
                  <c:v>84</c:v>
                </c:pt>
                <c:pt idx="169" formatCode="General">
                  <c:v>84.5</c:v>
                </c:pt>
                <c:pt idx="170" formatCode="General">
                  <c:v>85</c:v>
                </c:pt>
                <c:pt idx="171" formatCode="General">
                  <c:v>85.5</c:v>
                </c:pt>
                <c:pt idx="172" formatCode="General">
                  <c:v>86</c:v>
                </c:pt>
                <c:pt idx="173" formatCode="General">
                  <c:v>86.5</c:v>
                </c:pt>
                <c:pt idx="174" formatCode="General">
                  <c:v>87</c:v>
                </c:pt>
                <c:pt idx="175" formatCode="General">
                  <c:v>87.5</c:v>
                </c:pt>
                <c:pt idx="176" formatCode="General">
                  <c:v>88</c:v>
                </c:pt>
                <c:pt idx="177" formatCode="General">
                  <c:v>88.5</c:v>
                </c:pt>
                <c:pt idx="178" formatCode="General">
                  <c:v>89</c:v>
                </c:pt>
                <c:pt idx="179" formatCode="General">
                  <c:v>89.5</c:v>
                </c:pt>
                <c:pt idx="180" formatCode="General">
                  <c:v>90</c:v>
                </c:pt>
                <c:pt idx="181" formatCode="General">
                  <c:v>90.5</c:v>
                </c:pt>
                <c:pt idx="182" formatCode="General">
                  <c:v>91</c:v>
                </c:pt>
                <c:pt idx="183" formatCode="General">
                  <c:v>91.5</c:v>
                </c:pt>
                <c:pt idx="184" formatCode="General">
                  <c:v>92</c:v>
                </c:pt>
                <c:pt idx="185" formatCode="General">
                  <c:v>92.5</c:v>
                </c:pt>
                <c:pt idx="186" formatCode="General">
                  <c:v>93</c:v>
                </c:pt>
                <c:pt idx="187" formatCode="General">
                  <c:v>93.5</c:v>
                </c:pt>
                <c:pt idx="188" formatCode="General">
                  <c:v>94</c:v>
                </c:pt>
                <c:pt idx="189" formatCode="General">
                  <c:v>94.5</c:v>
                </c:pt>
                <c:pt idx="190" formatCode="General">
                  <c:v>95</c:v>
                </c:pt>
                <c:pt idx="191" formatCode="General">
                  <c:v>95.5</c:v>
                </c:pt>
                <c:pt idx="192" formatCode="General">
                  <c:v>96</c:v>
                </c:pt>
                <c:pt idx="193" formatCode="General">
                  <c:v>96.5</c:v>
                </c:pt>
                <c:pt idx="194" formatCode="General">
                  <c:v>97</c:v>
                </c:pt>
                <c:pt idx="195" formatCode="General">
                  <c:v>97.5</c:v>
                </c:pt>
                <c:pt idx="196" formatCode="General">
                  <c:v>98</c:v>
                </c:pt>
                <c:pt idx="197" formatCode="General">
                  <c:v>98.5</c:v>
                </c:pt>
                <c:pt idx="198" formatCode="General">
                  <c:v>99</c:v>
                </c:pt>
                <c:pt idx="199" formatCode="General">
                  <c:v>99.5</c:v>
                </c:pt>
                <c:pt idx="200" formatCode="General">
                  <c:v>100</c:v>
                </c:pt>
                <c:pt idx="201" formatCode="General">
                  <c:v>100.5</c:v>
                </c:pt>
                <c:pt idx="202" formatCode="General">
                  <c:v>101</c:v>
                </c:pt>
                <c:pt idx="203" formatCode="General">
                  <c:v>101.5</c:v>
                </c:pt>
                <c:pt idx="204" formatCode="General">
                  <c:v>102</c:v>
                </c:pt>
                <c:pt idx="205" formatCode="General">
                  <c:v>102.5</c:v>
                </c:pt>
                <c:pt idx="206" formatCode="General">
                  <c:v>103</c:v>
                </c:pt>
                <c:pt idx="207" formatCode="General">
                  <c:v>103.5</c:v>
                </c:pt>
                <c:pt idx="208" formatCode="General">
                  <c:v>104</c:v>
                </c:pt>
                <c:pt idx="209" formatCode="General">
                  <c:v>104.5</c:v>
                </c:pt>
                <c:pt idx="210" formatCode="General">
                  <c:v>105</c:v>
                </c:pt>
                <c:pt idx="211" formatCode="General">
                  <c:v>105.5</c:v>
                </c:pt>
                <c:pt idx="212" formatCode="General">
                  <c:v>106</c:v>
                </c:pt>
                <c:pt idx="213" formatCode="General">
                  <c:v>106.5</c:v>
                </c:pt>
                <c:pt idx="214" formatCode="General">
                  <c:v>107</c:v>
                </c:pt>
                <c:pt idx="215" formatCode="General">
                  <c:v>107.5</c:v>
                </c:pt>
                <c:pt idx="216" formatCode="General">
                  <c:v>108</c:v>
                </c:pt>
                <c:pt idx="217" formatCode="General">
                  <c:v>108.5</c:v>
                </c:pt>
                <c:pt idx="218" formatCode="General">
                  <c:v>109</c:v>
                </c:pt>
                <c:pt idx="219" formatCode="General">
                  <c:v>109.5</c:v>
                </c:pt>
                <c:pt idx="220" formatCode="General">
                  <c:v>110</c:v>
                </c:pt>
                <c:pt idx="221" formatCode="General">
                  <c:v>110.5</c:v>
                </c:pt>
                <c:pt idx="222" formatCode="General">
                  <c:v>111</c:v>
                </c:pt>
                <c:pt idx="223" formatCode="General">
                  <c:v>111.5</c:v>
                </c:pt>
                <c:pt idx="224" formatCode="General">
                  <c:v>112</c:v>
                </c:pt>
                <c:pt idx="225" formatCode="General">
                  <c:v>112.5</c:v>
                </c:pt>
                <c:pt idx="226" formatCode="General">
                  <c:v>113</c:v>
                </c:pt>
                <c:pt idx="227" formatCode="General">
                  <c:v>113.5</c:v>
                </c:pt>
                <c:pt idx="228" formatCode="General">
                  <c:v>114</c:v>
                </c:pt>
                <c:pt idx="229" formatCode="General">
                  <c:v>114.5</c:v>
                </c:pt>
                <c:pt idx="230" formatCode="General">
                  <c:v>115</c:v>
                </c:pt>
                <c:pt idx="231" formatCode="General">
                  <c:v>115.5</c:v>
                </c:pt>
                <c:pt idx="232" formatCode="General">
                  <c:v>116</c:v>
                </c:pt>
                <c:pt idx="233" formatCode="General">
                  <c:v>116.5</c:v>
                </c:pt>
                <c:pt idx="234" formatCode="General">
                  <c:v>117</c:v>
                </c:pt>
                <c:pt idx="235" formatCode="General">
                  <c:v>117.5</c:v>
                </c:pt>
                <c:pt idx="236" formatCode="General">
                  <c:v>118</c:v>
                </c:pt>
                <c:pt idx="237" formatCode="General">
                  <c:v>118.5</c:v>
                </c:pt>
                <c:pt idx="238" formatCode="General">
                  <c:v>119</c:v>
                </c:pt>
                <c:pt idx="239" formatCode="General">
                  <c:v>119.5</c:v>
                </c:pt>
                <c:pt idx="240" formatCode="General">
                  <c:v>120</c:v>
                </c:pt>
                <c:pt idx="241" formatCode="General">
                  <c:v>120.5</c:v>
                </c:pt>
                <c:pt idx="242" formatCode="General">
                  <c:v>121</c:v>
                </c:pt>
                <c:pt idx="243" formatCode="General">
                  <c:v>121.5</c:v>
                </c:pt>
                <c:pt idx="244" formatCode="General">
                  <c:v>122</c:v>
                </c:pt>
                <c:pt idx="245" formatCode="General">
                  <c:v>122.5</c:v>
                </c:pt>
                <c:pt idx="246" formatCode="General">
                  <c:v>123</c:v>
                </c:pt>
                <c:pt idx="247" formatCode="General">
                  <c:v>123.5</c:v>
                </c:pt>
                <c:pt idx="248" formatCode="General">
                  <c:v>124</c:v>
                </c:pt>
                <c:pt idx="249" formatCode="General">
                  <c:v>124.5</c:v>
                </c:pt>
                <c:pt idx="250" formatCode="General">
                  <c:v>125</c:v>
                </c:pt>
                <c:pt idx="251" formatCode="General">
                  <c:v>125.5</c:v>
                </c:pt>
                <c:pt idx="252" formatCode="General">
                  <c:v>126</c:v>
                </c:pt>
                <c:pt idx="253" formatCode="General">
                  <c:v>126.5</c:v>
                </c:pt>
                <c:pt idx="254" formatCode="General">
                  <c:v>127</c:v>
                </c:pt>
                <c:pt idx="255" formatCode="General">
                  <c:v>127.5</c:v>
                </c:pt>
                <c:pt idx="256" formatCode="General">
                  <c:v>128</c:v>
                </c:pt>
                <c:pt idx="257" formatCode="General">
                  <c:v>128.5</c:v>
                </c:pt>
                <c:pt idx="258" formatCode="General">
                  <c:v>129</c:v>
                </c:pt>
                <c:pt idx="259" formatCode="General">
                  <c:v>129.5</c:v>
                </c:pt>
                <c:pt idx="260" formatCode="General">
                  <c:v>130</c:v>
                </c:pt>
                <c:pt idx="261" formatCode="General">
                  <c:v>130.5</c:v>
                </c:pt>
                <c:pt idx="262" formatCode="General">
                  <c:v>131</c:v>
                </c:pt>
                <c:pt idx="263" formatCode="General">
                  <c:v>131.5</c:v>
                </c:pt>
                <c:pt idx="264" formatCode="General">
                  <c:v>132</c:v>
                </c:pt>
                <c:pt idx="265" formatCode="General">
                  <c:v>132.5</c:v>
                </c:pt>
                <c:pt idx="266" formatCode="General">
                  <c:v>133</c:v>
                </c:pt>
                <c:pt idx="267" formatCode="General">
                  <c:v>133.5</c:v>
                </c:pt>
                <c:pt idx="268" formatCode="General">
                  <c:v>134</c:v>
                </c:pt>
                <c:pt idx="269" formatCode="General">
                  <c:v>134.5</c:v>
                </c:pt>
                <c:pt idx="270" formatCode="General">
                  <c:v>135</c:v>
                </c:pt>
                <c:pt idx="271" formatCode="General">
                  <c:v>135.5</c:v>
                </c:pt>
                <c:pt idx="272" formatCode="General">
                  <c:v>136</c:v>
                </c:pt>
                <c:pt idx="273" formatCode="General">
                  <c:v>136.5</c:v>
                </c:pt>
                <c:pt idx="274" formatCode="General">
                  <c:v>137</c:v>
                </c:pt>
                <c:pt idx="275" formatCode="General">
                  <c:v>137.5</c:v>
                </c:pt>
                <c:pt idx="276" formatCode="General">
                  <c:v>138</c:v>
                </c:pt>
                <c:pt idx="277" formatCode="General">
                  <c:v>138.5</c:v>
                </c:pt>
                <c:pt idx="278" formatCode="General">
                  <c:v>139</c:v>
                </c:pt>
                <c:pt idx="279" formatCode="General">
                  <c:v>139.5</c:v>
                </c:pt>
                <c:pt idx="280" formatCode="General">
                  <c:v>140</c:v>
                </c:pt>
                <c:pt idx="281" formatCode="General">
                  <c:v>140.5</c:v>
                </c:pt>
                <c:pt idx="282" formatCode="General">
                  <c:v>141</c:v>
                </c:pt>
                <c:pt idx="283" formatCode="General">
                  <c:v>141.5</c:v>
                </c:pt>
                <c:pt idx="284" formatCode="General">
                  <c:v>142</c:v>
                </c:pt>
                <c:pt idx="285" formatCode="General">
                  <c:v>142.5</c:v>
                </c:pt>
                <c:pt idx="286" formatCode="General">
                  <c:v>143</c:v>
                </c:pt>
                <c:pt idx="287" formatCode="General">
                  <c:v>143.5</c:v>
                </c:pt>
                <c:pt idx="288" formatCode="General">
                  <c:v>144</c:v>
                </c:pt>
                <c:pt idx="289" formatCode="General">
                  <c:v>144.5</c:v>
                </c:pt>
                <c:pt idx="290" formatCode="General">
                  <c:v>145</c:v>
                </c:pt>
                <c:pt idx="291" formatCode="General">
                  <c:v>145.5</c:v>
                </c:pt>
                <c:pt idx="292" formatCode="General">
                  <c:v>146</c:v>
                </c:pt>
                <c:pt idx="293" formatCode="General">
                  <c:v>146.5</c:v>
                </c:pt>
                <c:pt idx="294" formatCode="General">
                  <c:v>147</c:v>
                </c:pt>
                <c:pt idx="295" formatCode="General">
                  <c:v>147.5</c:v>
                </c:pt>
                <c:pt idx="296" formatCode="General">
                  <c:v>148</c:v>
                </c:pt>
                <c:pt idx="297" formatCode="General">
                  <c:v>148.5</c:v>
                </c:pt>
                <c:pt idx="298" formatCode="General">
                  <c:v>149</c:v>
                </c:pt>
                <c:pt idx="299" formatCode="General">
                  <c:v>149.5</c:v>
                </c:pt>
                <c:pt idx="300" formatCode="General">
                  <c:v>150</c:v>
                </c:pt>
              </c:numCache>
            </c:numRef>
          </c:xVal>
          <c:yVal>
            <c:numRef>
              <c:f>Sheet1!$C$3:$C$303</c:f>
              <c:numCache>
                <c:formatCode>0.00E+00</c:formatCode>
                <c:ptCount val="301"/>
                <c:pt idx="0">
                  <c:v>4.9999E-5</c:v>
                </c:pt>
                <c:pt idx="1">
                  <c:v>5.0000000000000002E-5</c:v>
                </c:pt>
                <c:pt idx="2">
                  <c:v>5.0000000000000002E-5</c:v>
                </c:pt>
                <c:pt idx="3">
                  <c:v>5.0000000000000002E-5</c:v>
                </c:pt>
                <c:pt idx="4">
                  <c:v>5.0000000000000002E-5</c:v>
                </c:pt>
                <c:pt idx="5">
                  <c:v>5.0003000000000002E-5</c:v>
                </c:pt>
                <c:pt idx="6">
                  <c:v>5.0006999999999997E-5</c:v>
                </c:pt>
                <c:pt idx="7">
                  <c:v>5.0006999999999997E-5</c:v>
                </c:pt>
                <c:pt idx="8">
                  <c:v>5.0006999999999997E-5</c:v>
                </c:pt>
                <c:pt idx="9">
                  <c:v>5.0006999999999997E-5</c:v>
                </c:pt>
                <c:pt idx="10">
                  <c:v>5.0006999999999997E-5</c:v>
                </c:pt>
                <c:pt idx="11" formatCode="General">
                  <c:v>0.44328000000000001</c:v>
                </c:pt>
                <c:pt idx="12" formatCode="General">
                  <c:v>32.576000000000001</c:v>
                </c:pt>
                <c:pt idx="13" formatCode="General">
                  <c:v>44.167999999999999</c:v>
                </c:pt>
                <c:pt idx="14" formatCode="General">
                  <c:v>47.338000000000001</c:v>
                </c:pt>
                <c:pt idx="15" formatCode="General">
                  <c:v>47.234999999999999</c:v>
                </c:pt>
                <c:pt idx="16" formatCode="General">
                  <c:v>45.935000000000002</c:v>
                </c:pt>
                <c:pt idx="17" formatCode="General">
                  <c:v>44.21</c:v>
                </c:pt>
                <c:pt idx="18" formatCode="General">
                  <c:v>42.436</c:v>
                </c:pt>
                <c:pt idx="19" formatCode="General">
                  <c:v>40.734000000000002</c:v>
                </c:pt>
                <c:pt idx="20" formatCode="General">
                  <c:v>39.143999999999998</c:v>
                </c:pt>
                <c:pt idx="21" formatCode="General">
                  <c:v>37.652999999999999</c:v>
                </c:pt>
                <c:pt idx="22" formatCode="General">
                  <c:v>36.243000000000002</c:v>
                </c:pt>
                <c:pt idx="23" formatCode="General">
                  <c:v>34.895000000000003</c:v>
                </c:pt>
                <c:pt idx="24" formatCode="General">
                  <c:v>33.603999999999999</c:v>
                </c:pt>
                <c:pt idx="25" formatCode="General">
                  <c:v>32.375</c:v>
                </c:pt>
                <c:pt idx="26" formatCode="General">
                  <c:v>31.207999999999998</c:v>
                </c:pt>
                <c:pt idx="27" formatCode="General">
                  <c:v>30.097000000000001</c:v>
                </c:pt>
                <c:pt idx="28" formatCode="General">
                  <c:v>29.038</c:v>
                </c:pt>
                <c:pt idx="29" formatCode="General">
                  <c:v>28.026</c:v>
                </c:pt>
                <c:pt idx="30" formatCode="General">
                  <c:v>27.068000000000001</c:v>
                </c:pt>
                <c:pt idx="31" formatCode="General">
                  <c:v>26.158999999999999</c:v>
                </c:pt>
                <c:pt idx="32" formatCode="General">
                  <c:v>25.285</c:v>
                </c:pt>
                <c:pt idx="33" formatCode="General">
                  <c:v>24.445</c:v>
                </c:pt>
                <c:pt idx="34" formatCode="General">
                  <c:v>23.637</c:v>
                </c:pt>
                <c:pt idx="35" formatCode="General">
                  <c:v>22.859000000000002</c:v>
                </c:pt>
                <c:pt idx="36" formatCode="General">
                  <c:v>22.102</c:v>
                </c:pt>
                <c:pt idx="37" formatCode="General">
                  <c:v>21.369</c:v>
                </c:pt>
                <c:pt idx="38" formatCode="General">
                  <c:v>20.663</c:v>
                </c:pt>
                <c:pt idx="39" formatCode="General">
                  <c:v>19.981999999999999</c:v>
                </c:pt>
                <c:pt idx="40" formatCode="General">
                  <c:v>19.327999999999999</c:v>
                </c:pt>
                <c:pt idx="41" formatCode="General">
                  <c:v>18.699000000000002</c:v>
                </c:pt>
                <c:pt idx="42" formatCode="General">
                  <c:v>18.091000000000001</c:v>
                </c:pt>
                <c:pt idx="43" formatCode="General">
                  <c:v>17.503</c:v>
                </c:pt>
                <c:pt idx="44" formatCode="General">
                  <c:v>16.934000000000001</c:v>
                </c:pt>
                <c:pt idx="45" formatCode="General">
                  <c:v>16.390999999999998</c:v>
                </c:pt>
                <c:pt idx="46" formatCode="General">
                  <c:v>15.868</c:v>
                </c:pt>
                <c:pt idx="47" formatCode="General">
                  <c:v>15.359</c:v>
                </c:pt>
                <c:pt idx="48" formatCode="General">
                  <c:v>14.864000000000001</c:v>
                </c:pt>
                <c:pt idx="49" formatCode="General">
                  <c:v>14.382999999999999</c:v>
                </c:pt>
                <c:pt idx="50" formatCode="General">
                  <c:v>13.919</c:v>
                </c:pt>
                <c:pt idx="51" formatCode="General">
                  <c:v>13.468999999999999</c:v>
                </c:pt>
                <c:pt idx="52" formatCode="General">
                  <c:v>13.034000000000001</c:v>
                </c:pt>
                <c:pt idx="53" formatCode="General">
                  <c:v>12.614000000000001</c:v>
                </c:pt>
                <c:pt idx="54" formatCode="General">
                  <c:v>12.207000000000001</c:v>
                </c:pt>
                <c:pt idx="55" formatCode="General">
                  <c:v>11.814</c:v>
                </c:pt>
                <c:pt idx="56" formatCode="General">
                  <c:v>11.433</c:v>
                </c:pt>
                <c:pt idx="57" formatCode="General">
                  <c:v>11.064</c:v>
                </c:pt>
                <c:pt idx="58" formatCode="General">
                  <c:v>10.709</c:v>
                </c:pt>
                <c:pt idx="59" formatCode="General">
                  <c:v>10.367000000000001</c:v>
                </c:pt>
                <c:pt idx="60" formatCode="General">
                  <c:v>10.034000000000001</c:v>
                </c:pt>
                <c:pt idx="61" formatCode="General">
                  <c:v>9.7138000000000009</c:v>
                </c:pt>
                <c:pt idx="62" formatCode="General">
                  <c:v>9.4044000000000008</c:v>
                </c:pt>
                <c:pt idx="63" formatCode="General">
                  <c:v>9.1079000000000008</c:v>
                </c:pt>
                <c:pt idx="64" formatCode="General">
                  <c:v>8.8172999999999995</c:v>
                </c:pt>
                <c:pt idx="65" formatCode="General">
                  <c:v>8.5336999999999996</c:v>
                </c:pt>
                <c:pt idx="66" formatCode="General">
                  <c:v>8.2627000000000006</c:v>
                </c:pt>
                <c:pt idx="67" formatCode="General">
                  <c:v>8</c:v>
                </c:pt>
                <c:pt idx="68" formatCode="General">
                  <c:v>7.7450000000000001</c:v>
                </c:pt>
                <c:pt idx="69" formatCode="General">
                  <c:v>7.4976000000000003</c:v>
                </c:pt>
                <c:pt idx="70" formatCode="General">
                  <c:v>7.2577999999999996</c:v>
                </c:pt>
                <c:pt idx="71" formatCode="General">
                  <c:v>7.0236999999999998</c:v>
                </c:pt>
                <c:pt idx="72" formatCode="General">
                  <c:v>6.7971000000000004</c:v>
                </c:pt>
                <c:pt idx="73" formatCode="General">
                  <c:v>6.5773000000000001</c:v>
                </c:pt>
                <c:pt idx="74" formatCode="General">
                  <c:v>6.3635999999999999</c:v>
                </c:pt>
                <c:pt idx="75" formatCode="General">
                  <c:v>6.1563999999999997</c:v>
                </c:pt>
                <c:pt idx="76" formatCode="General">
                  <c:v>5.9558</c:v>
                </c:pt>
                <c:pt idx="77" formatCode="General">
                  <c:v>5.7614999999999998</c:v>
                </c:pt>
                <c:pt idx="78" formatCode="General">
                  <c:v>5.5734000000000004</c:v>
                </c:pt>
                <c:pt idx="79" formatCode="General">
                  <c:v>5.3913000000000002</c:v>
                </c:pt>
                <c:pt idx="80" formatCode="General">
                  <c:v>5.2149000000000001</c:v>
                </c:pt>
                <c:pt idx="81" formatCode="General">
                  <c:v>5.0442</c:v>
                </c:pt>
                <c:pt idx="82" formatCode="General">
                  <c:v>4.8788</c:v>
                </c:pt>
                <c:pt idx="83" formatCode="General">
                  <c:v>4.7187999999999999</c:v>
                </c:pt>
                <c:pt idx="84" formatCode="General">
                  <c:v>4.5639000000000003</c:v>
                </c:pt>
                <c:pt idx="85" formatCode="General">
                  <c:v>4.4139999999999997</c:v>
                </c:pt>
                <c:pt idx="86" formatCode="General">
                  <c:v>4.2687999999999997</c:v>
                </c:pt>
                <c:pt idx="87" formatCode="General">
                  <c:v>4.1283000000000003</c:v>
                </c:pt>
                <c:pt idx="88" formatCode="General">
                  <c:v>3.9922</c:v>
                </c:pt>
                <c:pt idx="89" formatCode="General">
                  <c:v>3.8605</c:v>
                </c:pt>
                <c:pt idx="90" formatCode="General">
                  <c:v>3.7330000000000001</c:v>
                </c:pt>
                <c:pt idx="91" formatCode="General">
                  <c:v>3.6107999999999998</c:v>
                </c:pt>
                <c:pt idx="92" formatCode="General">
                  <c:v>3.4937</c:v>
                </c:pt>
                <c:pt idx="93" formatCode="General">
                  <c:v>3.3797000000000001</c:v>
                </c:pt>
                <c:pt idx="94" formatCode="General">
                  <c:v>3.2692999999999999</c:v>
                </c:pt>
                <c:pt idx="95" formatCode="General">
                  <c:v>3.1615000000000002</c:v>
                </c:pt>
                <c:pt idx="96" formatCode="General">
                  <c:v>3.0571999999999999</c:v>
                </c:pt>
                <c:pt idx="97" formatCode="General">
                  <c:v>2.9567999999999999</c:v>
                </c:pt>
                <c:pt idx="98" formatCode="General">
                  <c:v>2.8593999999999999</c:v>
                </c:pt>
                <c:pt idx="99" formatCode="General">
                  <c:v>2.7652000000000001</c:v>
                </c:pt>
                <c:pt idx="100" formatCode="General">
                  <c:v>2.6737000000000002</c:v>
                </c:pt>
                <c:pt idx="101" formatCode="General">
                  <c:v>2.5851999999999999</c:v>
                </c:pt>
                <c:pt idx="102" formatCode="General">
                  <c:v>2.4990000000000001</c:v>
                </c:pt>
                <c:pt idx="103" formatCode="General">
                  <c:v>2.4155000000000002</c:v>
                </c:pt>
                <c:pt idx="104" formatCode="General">
                  <c:v>2.3347000000000002</c:v>
                </c:pt>
                <c:pt idx="105" formatCode="General">
                  <c:v>2.2566000000000002</c:v>
                </c:pt>
                <c:pt idx="106" formatCode="General">
                  <c:v>2.181</c:v>
                </c:pt>
                <c:pt idx="107" formatCode="General">
                  <c:v>2.1078000000000001</c:v>
                </c:pt>
                <c:pt idx="108" formatCode="General">
                  <c:v>2.0371000000000001</c:v>
                </c:pt>
                <c:pt idx="109" formatCode="General">
                  <c:v>1.9688000000000001</c:v>
                </c:pt>
                <c:pt idx="110" formatCode="General">
                  <c:v>1.9027000000000001</c:v>
                </c:pt>
                <c:pt idx="111" formatCode="General">
                  <c:v>1.8387</c:v>
                </c:pt>
                <c:pt idx="112" formatCode="General">
                  <c:v>1.7767999999999999</c:v>
                </c:pt>
                <c:pt idx="113" formatCode="General">
                  <c:v>1.7169000000000001</c:v>
                </c:pt>
                <c:pt idx="114" formatCode="General">
                  <c:v>1.6589</c:v>
                </c:pt>
                <c:pt idx="115" formatCode="General">
                  <c:v>1.6029</c:v>
                </c:pt>
                <c:pt idx="116" formatCode="General">
                  <c:v>1.5487</c:v>
                </c:pt>
                <c:pt idx="117" formatCode="General">
                  <c:v>1.4963</c:v>
                </c:pt>
                <c:pt idx="118" formatCode="General">
                  <c:v>1.4456</c:v>
                </c:pt>
                <c:pt idx="119" formatCode="General">
                  <c:v>1.3966000000000001</c:v>
                </c:pt>
                <c:pt idx="120" formatCode="General">
                  <c:v>1.3492</c:v>
                </c:pt>
                <c:pt idx="121" formatCode="General">
                  <c:v>1.3032999999999999</c:v>
                </c:pt>
                <c:pt idx="122" formatCode="General">
                  <c:v>1.2589999999999999</c:v>
                </c:pt>
                <c:pt idx="123" formatCode="General">
                  <c:v>1.2161999999999999</c:v>
                </c:pt>
                <c:pt idx="124" formatCode="General">
                  <c:v>1.1748000000000001</c:v>
                </c:pt>
                <c:pt idx="125" formatCode="General">
                  <c:v>1.1347</c:v>
                </c:pt>
                <c:pt idx="126" formatCode="General">
                  <c:v>1.0960000000000001</c:v>
                </c:pt>
                <c:pt idx="127" formatCode="General">
                  <c:v>1.0586</c:v>
                </c:pt>
                <c:pt idx="128" formatCode="General">
                  <c:v>1.0224</c:v>
                </c:pt>
                <c:pt idx="129" formatCode="General">
                  <c:v>0.98748000000000002</c:v>
                </c:pt>
                <c:pt idx="130" formatCode="General">
                  <c:v>0.95369999999999999</c:v>
                </c:pt>
                <c:pt idx="131" formatCode="General">
                  <c:v>0.92103999999999997</c:v>
                </c:pt>
                <c:pt idx="132" formatCode="General">
                  <c:v>0.88948000000000005</c:v>
                </c:pt>
                <c:pt idx="133" formatCode="General">
                  <c:v>0.85895999999999995</c:v>
                </c:pt>
                <c:pt idx="134" formatCode="General">
                  <c:v>0.82947000000000004</c:v>
                </c:pt>
                <c:pt idx="135" formatCode="General">
                  <c:v>0.80096999999999996</c:v>
                </c:pt>
                <c:pt idx="136" formatCode="General">
                  <c:v>0.77346000000000004</c:v>
                </c:pt>
                <c:pt idx="137" formatCode="General">
                  <c:v>0.74685000000000001</c:v>
                </c:pt>
                <c:pt idx="138" formatCode="General">
                  <c:v>0.72114</c:v>
                </c:pt>
                <c:pt idx="139" formatCode="General">
                  <c:v>0.69628000000000001</c:v>
                </c:pt>
                <c:pt idx="140" formatCode="General">
                  <c:v>0.67225999999999997</c:v>
                </c:pt>
                <c:pt idx="141" formatCode="General">
                  <c:v>0.64903</c:v>
                </c:pt>
                <c:pt idx="142" formatCode="General">
                  <c:v>0.62658999999999998</c:v>
                </c:pt>
                <c:pt idx="143" formatCode="General">
                  <c:v>0.60490999999999995</c:v>
                </c:pt>
                <c:pt idx="144" formatCode="General">
                  <c:v>0.58396000000000003</c:v>
                </c:pt>
                <c:pt idx="145" formatCode="General">
                  <c:v>0.56372</c:v>
                </c:pt>
                <c:pt idx="146" formatCode="General">
                  <c:v>0.54417000000000004</c:v>
                </c:pt>
                <c:pt idx="147" formatCode="General">
                  <c:v>0.52527000000000001</c:v>
                </c:pt>
                <c:pt idx="148" formatCode="General">
                  <c:v>0.50700999999999996</c:v>
                </c:pt>
                <c:pt idx="149" formatCode="General">
                  <c:v>0.48937000000000003</c:v>
                </c:pt>
                <c:pt idx="150" formatCode="General">
                  <c:v>0.47233000000000003</c:v>
                </c:pt>
                <c:pt idx="151" formatCode="General">
                  <c:v>0.45585999999999999</c:v>
                </c:pt>
                <c:pt idx="152" formatCode="General">
                  <c:v>0.43995000000000001</c:v>
                </c:pt>
                <c:pt idx="153" formatCode="General">
                  <c:v>0.42458000000000001</c:v>
                </c:pt>
                <c:pt idx="154" formatCode="General">
                  <c:v>0.40972999999999998</c:v>
                </c:pt>
                <c:pt idx="155" formatCode="General">
                  <c:v>0.39539000000000002</c:v>
                </c:pt>
                <c:pt idx="156" formatCode="General">
                  <c:v>0.38153999999999999</c:v>
                </c:pt>
                <c:pt idx="157" formatCode="General">
                  <c:v>0.36815999999999999</c:v>
                </c:pt>
                <c:pt idx="158" formatCode="General">
                  <c:v>0.35522999999999999</c:v>
                </c:pt>
                <c:pt idx="159" formatCode="General">
                  <c:v>0.34275</c:v>
                </c:pt>
                <c:pt idx="160" formatCode="General">
                  <c:v>0.33069999999999999</c:v>
                </c:pt>
                <c:pt idx="161" formatCode="General">
                  <c:v>0.31906000000000001</c:v>
                </c:pt>
                <c:pt idx="162" formatCode="General">
                  <c:v>0.30781999999999998</c:v>
                </c:pt>
                <c:pt idx="163" formatCode="General">
                  <c:v>0.29696</c:v>
                </c:pt>
                <c:pt idx="164" formatCode="General">
                  <c:v>0.28647</c:v>
                </c:pt>
                <c:pt idx="165" formatCode="General">
                  <c:v>0.27639999999999998</c:v>
                </c:pt>
                <c:pt idx="166" formatCode="General">
                  <c:v>0.26662999999999998</c:v>
                </c:pt>
                <c:pt idx="167" formatCode="General">
                  <c:v>0.25718000000000002</c:v>
                </c:pt>
                <c:pt idx="168" formatCode="General">
                  <c:v>0.24806</c:v>
                </c:pt>
                <c:pt idx="169" formatCode="General">
                  <c:v>0.23924999999999999</c:v>
                </c:pt>
                <c:pt idx="170" formatCode="General">
                  <c:v>0.23074</c:v>
                </c:pt>
                <c:pt idx="171" formatCode="General">
                  <c:v>0.22252</c:v>
                </c:pt>
                <c:pt idx="172" formatCode="General">
                  <c:v>0.21457999999999999</c:v>
                </c:pt>
                <c:pt idx="173" formatCode="General">
                  <c:v>0.20691999999999999</c:v>
                </c:pt>
                <c:pt idx="174" formatCode="General">
                  <c:v>0.19953000000000001</c:v>
                </c:pt>
                <c:pt idx="175" formatCode="General">
                  <c:v>0.19239000000000001</c:v>
                </c:pt>
                <c:pt idx="176" formatCode="General">
                  <c:v>0.1855</c:v>
                </c:pt>
                <c:pt idx="177" formatCode="General">
                  <c:v>0.17884</c:v>
                </c:pt>
                <c:pt idx="178" formatCode="General">
                  <c:v>0.17241999999999999</c:v>
                </c:pt>
                <c:pt idx="179" formatCode="General">
                  <c:v>0.16622000000000001</c:v>
                </c:pt>
                <c:pt idx="180" formatCode="General">
                  <c:v>0.16023999999999999</c:v>
                </c:pt>
                <c:pt idx="181" formatCode="General">
                  <c:v>0.15447</c:v>
                </c:pt>
                <c:pt idx="182" formatCode="General">
                  <c:v>0.1489</c:v>
                </c:pt>
                <c:pt idx="183" formatCode="General">
                  <c:v>0.14352000000000001</c:v>
                </c:pt>
                <c:pt idx="184" formatCode="General">
                  <c:v>0.13833999999999999</c:v>
                </c:pt>
                <c:pt idx="185" formatCode="General">
                  <c:v>0.13333</c:v>
                </c:pt>
                <c:pt idx="186" formatCode="General">
                  <c:v>0.12848999999999999</c:v>
                </c:pt>
                <c:pt idx="187" formatCode="General">
                  <c:v>0.12383</c:v>
                </c:pt>
                <c:pt idx="188" formatCode="General">
                  <c:v>0.11933000000000001</c:v>
                </c:pt>
                <c:pt idx="189" formatCode="General">
                  <c:v>0.11498</c:v>
                </c:pt>
                <c:pt idx="190" formatCode="General">
                  <c:v>0.11086</c:v>
                </c:pt>
                <c:pt idx="191" formatCode="General">
                  <c:v>0.10689</c:v>
                </c:pt>
                <c:pt idx="192" formatCode="General">
                  <c:v>0.10305</c:v>
                </c:pt>
                <c:pt idx="193" formatCode="General">
                  <c:v>9.9343000000000001E-2</c:v>
                </c:pt>
                <c:pt idx="194" formatCode="General">
                  <c:v>9.5764000000000002E-2</c:v>
                </c:pt>
                <c:pt idx="195" formatCode="General">
                  <c:v>9.2308000000000001E-2</c:v>
                </c:pt>
                <c:pt idx="196" formatCode="General">
                  <c:v>8.8931999999999997E-2</c:v>
                </c:pt>
                <c:pt idx="197" formatCode="General">
                  <c:v>8.5661000000000001E-2</c:v>
                </c:pt>
                <c:pt idx="198" formatCode="General">
                  <c:v>8.2501000000000005E-2</c:v>
                </c:pt>
                <c:pt idx="199" formatCode="General">
                  <c:v>7.9450999999999994E-2</c:v>
                </c:pt>
                <c:pt idx="200" formatCode="General">
                  <c:v>7.6508999999999994E-2</c:v>
                </c:pt>
                <c:pt idx="201" formatCode="General">
                  <c:v>7.3671E-2</c:v>
                </c:pt>
                <c:pt idx="202" formatCode="General">
                  <c:v>7.0933999999999997E-2</c:v>
                </c:pt>
                <c:pt idx="203" formatCode="General">
                  <c:v>6.8293999999999994E-2</c:v>
                </c:pt>
                <c:pt idx="204" formatCode="General">
                  <c:v>6.5748000000000001E-2</c:v>
                </c:pt>
                <c:pt idx="205" formatCode="General">
                  <c:v>6.3292000000000001E-2</c:v>
                </c:pt>
                <c:pt idx="206" formatCode="General">
                  <c:v>6.0925E-2</c:v>
                </c:pt>
                <c:pt idx="207" formatCode="General">
                  <c:v>5.8640999999999999E-2</c:v>
                </c:pt>
                <c:pt idx="208" formatCode="General">
                  <c:v>5.6438000000000002E-2</c:v>
                </c:pt>
                <c:pt idx="209" formatCode="General">
                  <c:v>5.4308000000000002E-2</c:v>
                </c:pt>
                <c:pt idx="210" formatCode="General">
                  <c:v>5.2248999999999997E-2</c:v>
                </c:pt>
                <c:pt idx="211" formatCode="General">
                  <c:v>5.0250999999999997E-2</c:v>
                </c:pt>
                <c:pt idx="212" formatCode="General">
                  <c:v>4.8329999999999998E-2</c:v>
                </c:pt>
                <c:pt idx="213" formatCode="General">
                  <c:v>4.6488000000000002E-2</c:v>
                </c:pt>
                <c:pt idx="214" formatCode="General">
                  <c:v>4.4718000000000001E-2</c:v>
                </c:pt>
                <c:pt idx="215" formatCode="General">
                  <c:v>4.3011000000000001E-2</c:v>
                </c:pt>
                <c:pt idx="216" formatCode="General">
                  <c:v>4.1363999999999998E-2</c:v>
                </c:pt>
                <c:pt idx="217" formatCode="General">
                  <c:v>3.9781999999999998E-2</c:v>
                </c:pt>
                <c:pt idx="218" formatCode="General">
                  <c:v>3.8258E-2</c:v>
                </c:pt>
                <c:pt idx="219" formatCode="General">
                  <c:v>3.6789000000000002E-2</c:v>
                </c:pt>
                <c:pt idx="220" formatCode="General">
                  <c:v>3.5372000000000001E-2</c:v>
                </c:pt>
                <c:pt idx="221" formatCode="General">
                  <c:v>3.4006000000000002E-2</c:v>
                </c:pt>
                <c:pt idx="222" formatCode="General">
                  <c:v>3.2689000000000003E-2</c:v>
                </c:pt>
                <c:pt idx="223" formatCode="General">
                  <c:v>3.1420999999999998E-2</c:v>
                </c:pt>
                <c:pt idx="224" formatCode="General">
                  <c:v>3.0197999999999999E-2</c:v>
                </c:pt>
                <c:pt idx="225" formatCode="General">
                  <c:v>2.9017000000000001E-2</c:v>
                </c:pt>
                <c:pt idx="226" formatCode="General">
                  <c:v>2.7881E-2</c:v>
                </c:pt>
                <c:pt idx="227" formatCode="General">
                  <c:v>2.6789E-2</c:v>
                </c:pt>
                <c:pt idx="228" formatCode="General">
                  <c:v>2.5732999999999999E-2</c:v>
                </c:pt>
                <c:pt idx="229" formatCode="General">
                  <c:v>2.4715000000000001E-2</c:v>
                </c:pt>
                <c:pt idx="230" formatCode="General">
                  <c:v>2.3734999999999999E-2</c:v>
                </c:pt>
                <c:pt idx="231" formatCode="General">
                  <c:v>2.2790000000000001E-2</c:v>
                </c:pt>
                <c:pt idx="232" formatCode="General">
                  <c:v>2.1881000000000001E-2</c:v>
                </c:pt>
                <c:pt idx="233" formatCode="General">
                  <c:v>2.1007000000000001E-2</c:v>
                </c:pt>
                <c:pt idx="234" formatCode="General">
                  <c:v>2.0167000000000001E-2</c:v>
                </c:pt>
                <c:pt idx="235" formatCode="General">
                  <c:v>1.9355000000000001E-2</c:v>
                </c:pt>
                <c:pt idx="236" formatCode="General">
                  <c:v>1.8567E-2</c:v>
                </c:pt>
                <c:pt idx="237" formatCode="General">
                  <c:v>1.7808000000000001E-2</c:v>
                </c:pt>
                <c:pt idx="238" formatCode="General">
                  <c:v>1.7083000000000001E-2</c:v>
                </c:pt>
                <c:pt idx="239" formatCode="General">
                  <c:v>1.6383999999999999E-2</c:v>
                </c:pt>
                <c:pt idx="240" formatCode="General">
                  <c:v>1.5709999999999998E-2</c:v>
                </c:pt>
                <c:pt idx="241" formatCode="General">
                  <c:v>1.5063E-2</c:v>
                </c:pt>
                <c:pt idx="242" formatCode="General">
                  <c:v>1.4437E-2</c:v>
                </c:pt>
                <c:pt idx="243" formatCode="General">
                  <c:v>1.3837E-2</c:v>
                </c:pt>
                <c:pt idx="244" formatCode="General">
                  <c:v>1.3258000000000001E-2</c:v>
                </c:pt>
                <c:pt idx="245" formatCode="General">
                  <c:v>1.2699E-2</c:v>
                </c:pt>
                <c:pt idx="246" formatCode="General">
                  <c:v>1.2161999999999999E-2</c:v>
                </c:pt>
                <c:pt idx="247" formatCode="General">
                  <c:v>1.1649E-2</c:v>
                </c:pt>
                <c:pt idx="248" formatCode="General">
                  <c:v>1.1150999999999999E-2</c:v>
                </c:pt>
                <c:pt idx="249" formatCode="General">
                  <c:v>1.0670000000000001E-2</c:v>
                </c:pt>
                <c:pt idx="250" formatCode="General">
                  <c:v>1.0211E-2</c:v>
                </c:pt>
                <c:pt idx="251" formatCode="General">
                  <c:v>9.7678000000000001E-3</c:v>
                </c:pt>
                <c:pt idx="252" formatCode="General">
                  <c:v>9.3392000000000006E-3</c:v>
                </c:pt>
                <c:pt idx="253" formatCode="General">
                  <c:v>8.9289999999999994E-3</c:v>
                </c:pt>
                <c:pt idx="254" formatCode="General">
                  <c:v>8.5346999999999992E-3</c:v>
                </c:pt>
                <c:pt idx="255" formatCode="General">
                  <c:v>8.1527000000000006E-3</c:v>
                </c:pt>
                <c:pt idx="256" formatCode="General">
                  <c:v>7.7863000000000003E-3</c:v>
                </c:pt>
                <c:pt idx="257" formatCode="General">
                  <c:v>7.4367000000000001E-3</c:v>
                </c:pt>
                <c:pt idx="258" formatCode="General">
                  <c:v>7.0973E-3</c:v>
                </c:pt>
                <c:pt idx="259" formatCode="General">
                  <c:v>6.7708999999999998E-3</c:v>
                </c:pt>
                <c:pt idx="260" formatCode="General">
                  <c:v>6.4596999999999996E-3</c:v>
                </c:pt>
                <c:pt idx="261" formatCode="General">
                  <c:v>6.1577000000000003E-3</c:v>
                </c:pt>
                <c:pt idx="262" formatCode="General">
                  <c:v>5.8681000000000002E-3</c:v>
                </c:pt>
                <c:pt idx="263" formatCode="General">
                  <c:v>5.6027000000000004E-3</c:v>
                </c:pt>
                <c:pt idx="264" formatCode="General">
                  <c:v>5.3454000000000002E-3</c:v>
                </c:pt>
                <c:pt idx="265" formatCode="General">
                  <c:v>5.0951E-3</c:v>
                </c:pt>
                <c:pt idx="266" formatCode="General">
                  <c:v>4.8460999999999999E-3</c:v>
                </c:pt>
                <c:pt idx="267" formatCode="General">
                  <c:v>4.6027999999999998E-3</c:v>
                </c:pt>
                <c:pt idx="268" formatCode="General">
                  <c:v>4.3727000000000002E-3</c:v>
                </c:pt>
                <c:pt idx="269" formatCode="General">
                  <c:v>4.1536999999999998E-3</c:v>
                </c:pt>
                <c:pt idx="270" formatCode="General">
                  <c:v>3.9462999999999998E-3</c:v>
                </c:pt>
                <c:pt idx="271" formatCode="General">
                  <c:v>3.7406000000000002E-3</c:v>
                </c:pt>
                <c:pt idx="272" formatCode="General">
                  <c:v>3.5458999999999998E-3</c:v>
                </c:pt>
                <c:pt idx="273" formatCode="General">
                  <c:v>3.3601999999999998E-3</c:v>
                </c:pt>
                <c:pt idx="274" formatCode="General">
                  <c:v>3.1825999999999998E-3</c:v>
                </c:pt>
                <c:pt idx="275" formatCode="General">
                  <c:v>3.0125E-3</c:v>
                </c:pt>
                <c:pt idx="276" formatCode="General">
                  <c:v>2.8494000000000002E-3</c:v>
                </c:pt>
                <c:pt idx="277" formatCode="General">
                  <c:v>2.6928999999999998E-3</c:v>
                </c:pt>
                <c:pt idx="278" formatCode="General">
                  <c:v>2.5430000000000001E-3</c:v>
                </c:pt>
                <c:pt idx="279" formatCode="General">
                  <c:v>2.3992000000000002E-3</c:v>
                </c:pt>
                <c:pt idx="280" formatCode="General">
                  <c:v>2.2615000000000001E-3</c:v>
                </c:pt>
                <c:pt idx="281" formatCode="General">
                  <c:v>2.1293000000000002E-3</c:v>
                </c:pt>
                <c:pt idx="282" formatCode="General">
                  <c:v>2.0024000000000001E-3</c:v>
                </c:pt>
                <c:pt idx="283" formatCode="General">
                  <c:v>1.8804E-3</c:v>
                </c:pt>
                <c:pt idx="284" formatCode="General">
                  <c:v>1.7634E-3</c:v>
                </c:pt>
                <c:pt idx="285" formatCode="General">
                  <c:v>1.6513000000000001E-3</c:v>
                </c:pt>
                <c:pt idx="286" formatCode="General">
                  <c:v>1.544E-3</c:v>
                </c:pt>
                <c:pt idx="287" formatCode="General">
                  <c:v>1.4414E-3</c:v>
                </c:pt>
                <c:pt idx="288" formatCode="General">
                  <c:v>1.3435000000000001E-3</c:v>
                </c:pt>
                <c:pt idx="289" formatCode="General">
                  <c:v>1.2499E-3</c:v>
                </c:pt>
                <c:pt idx="290" formatCode="General">
                  <c:v>1.1604E-3</c:v>
                </c:pt>
                <c:pt idx="291" formatCode="General">
                  <c:v>1.0748000000000001E-3</c:v>
                </c:pt>
                <c:pt idx="292">
                  <c:v>9.9299000000000002E-4</c:v>
                </c:pt>
                <c:pt idx="293">
                  <c:v>9.1474000000000004E-4</c:v>
                </c:pt>
                <c:pt idx="294">
                  <c:v>8.3993999999999996E-4</c:v>
                </c:pt>
                <c:pt idx="295">
                  <c:v>7.6847000000000005E-4</c:v>
                </c:pt>
                <c:pt idx="296">
                  <c:v>7.0018999999999995E-4</c:v>
                </c:pt>
                <c:pt idx="297">
                  <c:v>6.3498000000000005E-4</c:v>
                </c:pt>
                <c:pt idx="298">
                  <c:v>5.7271000000000004E-4</c:v>
                </c:pt>
                <c:pt idx="299">
                  <c:v>5.1325000000000003E-4</c:v>
                </c:pt>
                <c:pt idx="300">
                  <c:v>4.5649999999999998E-4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887-477D-8E22-4204B6168A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4737632"/>
        <c:axId val="284737304"/>
      </c:scatterChart>
      <c:valAx>
        <c:axId val="640604008"/>
        <c:scaling>
          <c:orientation val="minMax"/>
          <c:max val="15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time (ms)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0605976"/>
        <c:crosses val="autoZero"/>
        <c:crossBetween val="midCat"/>
        <c:majorUnit val="25"/>
      </c:valAx>
      <c:valAx>
        <c:axId val="640605976"/>
        <c:scaling>
          <c:orientation val="minMax"/>
          <c:max val="15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 Coil current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0604008"/>
        <c:crosses val="autoZero"/>
        <c:crossBetween val="midCat"/>
        <c:majorUnit val="500"/>
      </c:valAx>
      <c:valAx>
        <c:axId val="284737304"/>
        <c:scaling>
          <c:orientation val="minMax"/>
          <c:max val="1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Strip current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84737632"/>
        <c:crosses val="max"/>
        <c:crossBetween val="midCat"/>
        <c:majorUnit val="20"/>
      </c:valAx>
      <c:valAx>
        <c:axId val="2847376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737304"/>
        <c:crosses val="autoZero"/>
        <c:crossBetween val="midCat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Sheet1!$G$2</c:f>
              <c:strCache>
                <c:ptCount val="1"/>
                <c:pt idx="0">
                  <c:v>Coil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Sheet1!$F$3:$F$383</c:f>
              <c:numCache>
                <c:formatCode>0.00E+00</c:formatCode>
                <c:ptCount val="381"/>
                <c:pt idx="0" formatCode="General">
                  <c:v>0</c:v>
                </c:pt>
                <c:pt idx="1">
                  <c:v>0.5</c:v>
                </c:pt>
                <c:pt idx="2" formatCode="General">
                  <c:v>1</c:v>
                </c:pt>
                <c:pt idx="3" formatCode="General">
                  <c:v>1.5</c:v>
                </c:pt>
                <c:pt idx="4" formatCode="General">
                  <c:v>2</c:v>
                </c:pt>
                <c:pt idx="5" formatCode="General">
                  <c:v>2.5</c:v>
                </c:pt>
                <c:pt idx="6" formatCode="General">
                  <c:v>3</c:v>
                </c:pt>
                <c:pt idx="7" formatCode="General">
                  <c:v>3.5</c:v>
                </c:pt>
                <c:pt idx="8" formatCode="General">
                  <c:v>4</c:v>
                </c:pt>
                <c:pt idx="9" formatCode="General">
                  <c:v>4.5</c:v>
                </c:pt>
                <c:pt idx="10" formatCode="General">
                  <c:v>5</c:v>
                </c:pt>
                <c:pt idx="11" formatCode="General">
                  <c:v>5.1000000000000005</c:v>
                </c:pt>
                <c:pt idx="12" formatCode="General">
                  <c:v>5.2</c:v>
                </c:pt>
                <c:pt idx="13" formatCode="General">
                  <c:v>5.3</c:v>
                </c:pt>
                <c:pt idx="14" formatCode="General">
                  <c:v>5.4</c:v>
                </c:pt>
                <c:pt idx="15" formatCode="General">
                  <c:v>5.5</c:v>
                </c:pt>
                <c:pt idx="16" formatCode="General">
                  <c:v>5.6</c:v>
                </c:pt>
                <c:pt idx="17" formatCode="General">
                  <c:v>5.7</c:v>
                </c:pt>
                <c:pt idx="18" formatCode="General">
                  <c:v>5.8</c:v>
                </c:pt>
                <c:pt idx="19" formatCode="General">
                  <c:v>5.8999999999999995</c:v>
                </c:pt>
                <c:pt idx="20" formatCode="General">
                  <c:v>6</c:v>
                </c:pt>
                <c:pt idx="21" formatCode="General">
                  <c:v>6.1000000000000005</c:v>
                </c:pt>
                <c:pt idx="22" formatCode="General">
                  <c:v>6.2</c:v>
                </c:pt>
                <c:pt idx="23" formatCode="General">
                  <c:v>6.3</c:v>
                </c:pt>
                <c:pt idx="24" formatCode="General">
                  <c:v>6.4</c:v>
                </c:pt>
                <c:pt idx="25" formatCode="General">
                  <c:v>6.5</c:v>
                </c:pt>
                <c:pt idx="26" formatCode="General">
                  <c:v>6.6</c:v>
                </c:pt>
                <c:pt idx="27" formatCode="General">
                  <c:v>6.7</c:v>
                </c:pt>
                <c:pt idx="28" formatCode="General">
                  <c:v>6.8</c:v>
                </c:pt>
                <c:pt idx="29" formatCode="General">
                  <c:v>6.8999999999999995</c:v>
                </c:pt>
                <c:pt idx="30" formatCode="General">
                  <c:v>7</c:v>
                </c:pt>
                <c:pt idx="31" formatCode="General">
                  <c:v>7.1000000000000005</c:v>
                </c:pt>
                <c:pt idx="32" formatCode="General">
                  <c:v>7.2</c:v>
                </c:pt>
                <c:pt idx="33" formatCode="General">
                  <c:v>7.3</c:v>
                </c:pt>
                <c:pt idx="34" formatCode="General">
                  <c:v>7.4</c:v>
                </c:pt>
                <c:pt idx="35" formatCode="General">
                  <c:v>7.5</c:v>
                </c:pt>
                <c:pt idx="36" formatCode="General">
                  <c:v>7.6</c:v>
                </c:pt>
                <c:pt idx="37" formatCode="General">
                  <c:v>7.7</c:v>
                </c:pt>
                <c:pt idx="38" formatCode="General">
                  <c:v>7.8</c:v>
                </c:pt>
                <c:pt idx="39" formatCode="General">
                  <c:v>7.9</c:v>
                </c:pt>
                <c:pt idx="40" formatCode="General">
                  <c:v>8</c:v>
                </c:pt>
                <c:pt idx="41" formatCode="General">
                  <c:v>8.1</c:v>
                </c:pt>
                <c:pt idx="42" formatCode="General">
                  <c:v>8.2000000000000011</c:v>
                </c:pt>
                <c:pt idx="43" formatCode="General">
                  <c:v>8.3000000000000007</c:v>
                </c:pt>
                <c:pt idx="44" formatCode="General">
                  <c:v>8.4</c:v>
                </c:pt>
                <c:pt idx="45" formatCode="General">
                  <c:v>8.5</c:v>
                </c:pt>
                <c:pt idx="46" formatCode="General">
                  <c:v>8.6</c:v>
                </c:pt>
                <c:pt idx="47" formatCode="General">
                  <c:v>8.6999999999999993</c:v>
                </c:pt>
                <c:pt idx="48" formatCode="General">
                  <c:v>8.8000000000000007</c:v>
                </c:pt>
                <c:pt idx="49" formatCode="General">
                  <c:v>8.9</c:v>
                </c:pt>
                <c:pt idx="50" formatCode="General">
                  <c:v>9</c:v>
                </c:pt>
                <c:pt idx="51" formatCode="General">
                  <c:v>9.1</c:v>
                </c:pt>
                <c:pt idx="52" formatCode="General">
                  <c:v>9.1999999999999993</c:v>
                </c:pt>
                <c:pt idx="53" formatCode="General">
                  <c:v>9.2999999999999989</c:v>
                </c:pt>
                <c:pt idx="54" formatCode="General">
                  <c:v>9.4</c:v>
                </c:pt>
                <c:pt idx="55" formatCode="General">
                  <c:v>9.5</c:v>
                </c:pt>
                <c:pt idx="56" formatCode="General">
                  <c:v>9.6</c:v>
                </c:pt>
                <c:pt idx="57" formatCode="General">
                  <c:v>9.7000000000000011</c:v>
                </c:pt>
                <c:pt idx="58" formatCode="General">
                  <c:v>9.7999999999999989</c:v>
                </c:pt>
                <c:pt idx="59" formatCode="General">
                  <c:v>9.9</c:v>
                </c:pt>
                <c:pt idx="60" formatCode="General">
                  <c:v>10</c:v>
                </c:pt>
                <c:pt idx="61" formatCode="General">
                  <c:v>10.1</c:v>
                </c:pt>
                <c:pt idx="62" formatCode="General">
                  <c:v>10.200000000000001</c:v>
                </c:pt>
                <c:pt idx="63" formatCode="General">
                  <c:v>10.3</c:v>
                </c:pt>
                <c:pt idx="64" formatCode="General">
                  <c:v>10.4</c:v>
                </c:pt>
                <c:pt idx="65" formatCode="General">
                  <c:v>10.5</c:v>
                </c:pt>
                <c:pt idx="66" formatCode="General">
                  <c:v>10.6</c:v>
                </c:pt>
                <c:pt idx="67" formatCode="General">
                  <c:v>10.7</c:v>
                </c:pt>
                <c:pt idx="68" formatCode="General">
                  <c:v>10.8</c:v>
                </c:pt>
                <c:pt idx="69" formatCode="General">
                  <c:v>10.9</c:v>
                </c:pt>
                <c:pt idx="70" formatCode="General">
                  <c:v>11</c:v>
                </c:pt>
                <c:pt idx="71" formatCode="General">
                  <c:v>11.1</c:v>
                </c:pt>
                <c:pt idx="72" formatCode="General">
                  <c:v>11.2</c:v>
                </c:pt>
                <c:pt idx="73" formatCode="General">
                  <c:v>11.299999999999999</c:v>
                </c:pt>
                <c:pt idx="74" formatCode="General">
                  <c:v>11.4</c:v>
                </c:pt>
                <c:pt idx="75" formatCode="General">
                  <c:v>11.5</c:v>
                </c:pt>
                <c:pt idx="76" formatCode="General">
                  <c:v>11.6</c:v>
                </c:pt>
                <c:pt idx="77" formatCode="General">
                  <c:v>11.700000000000001</c:v>
                </c:pt>
                <c:pt idx="78" formatCode="General">
                  <c:v>11.799999999999999</c:v>
                </c:pt>
                <c:pt idx="79" formatCode="General">
                  <c:v>11.9</c:v>
                </c:pt>
                <c:pt idx="80" formatCode="General">
                  <c:v>12</c:v>
                </c:pt>
                <c:pt idx="81" formatCode="General">
                  <c:v>12.1</c:v>
                </c:pt>
                <c:pt idx="82" formatCode="General">
                  <c:v>12.200000000000001</c:v>
                </c:pt>
                <c:pt idx="83" formatCode="General">
                  <c:v>12.3</c:v>
                </c:pt>
                <c:pt idx="84" formatCode="General">
                  <c:v>12.4</c:v>
                </c:pt>
                <c:pt idx="85" formatCode="General">
                  <c:v>12.5</c:v>
                </c:pt>
                <c:pt idx="86" formatCode="General">
                  <c:v>12.6</c:v>
                </c:pt>
                <c:pt idx="87" formatCode="General">
                  <c:v>12.7</c:v>
                </c:pt>
                <c:pt idx="88" formatCode="General">
                  <c:v>12.8</c:v>
                </c:pt>
                <c:pt idx="89" formatCode="General">
                  <c:v>12.9</c:v>
                </c:pt>
                <c:pt idx="90" formatCode="General">
                  <c:v>13</c:v>
                </c:pt>
                <c:pt idx="91" formatCode="General">
                  <c:v>13.100000000000001</c:v>
                </c:pt>
                <c:pt idx="92" formatCode="General">
                  <c:v>13.2</c:v>
                </c:pt>
                <c:pt idx="93" formatCode="General">
                  <c:v>13.299999999999999</c:v>
                </c:pt>
                <c:pt idx="94" formatCode="General">
                  <c:v>13.4</c:v>
                </c:pt>
                <c:pt idx="95" formatCode="General">
                  <c:v>13.5</c:v>
                </c:pt>
                <c:pt idx="96" formatCode="General">
                  <c:v>13.6</c:v>
                </c:pt>
                <c:pt idx="97" formatCode="General">
                  <c:v>13.700000000000001</c:v>
                </c:pt>
                <c:pt idx="98" formatCode="General">
                  <c:v>13.799999999999999</c:v>
                </c:pt>
                <c:pt idx="99" formatCode="General">
                  <c:v>13.899999999999999</c:v>
                </c:pt>
                <c:pt idx="100" formatCode="General">
                  <c:v>14</c:v>
                </c:pt>
                <c:pt idx="101" formatCode="General">
                  <c:v>14.1</c:v>
                </c:pt>
                <c:pt idx="102" formatCode="General">
                  <c:v>14.200000000000001</c:v>
                </c:pt>
                <c:pt idx="103" formatCode="General">
                  <c:v>14.3</c:v>
                </c:pt>
                <c:pt idx="104" formatCode="General">
                  <c:v>14.4</c:v>
                </c:pt>
                <c:pt idx="105" formatCode="General">
                  <c:v>14.5</c:v>
                </c:pt>
                <c:pt idx="106" formatCode="General">
                  <c:v>14.6</c:v>
                </c:pt>
                <c:pt idx="107" formatCode="General">
                  <c:v>14.7</c:v>
                </c:pt>
                <c:pt idx="108" formatCode="General">
                  <c:v>14.8</c:v>
                </c:pt>
                <c:pt idx="109" formatCode="General">
                  <c:v>14.9</c:v>
                </c:pt>
                <c:pt idx="110" formatCode="General">
                  <c:v>15</c:v>
                </c:pt>
                <c:pt idx="111" formatCode="General">
                  <c:v>15.5</c:v>
                </c:pt>
                <c:pt idx="112" formatCode="General">
                  <c:v>16</c:v>
                </c:pt>
                <c:pt idx="113" formatCode="General">
                  <c:v>16.5</c:v>
                </c:pt>
                <c:pt idx="114" formatCode="General">
                  <c:v>17</c:v>
                </c:pt>
                <c:pt idx="115" formatCode="General">
                  <c:v>17.5</c:v>
                </c:pt>
                <c:pt idx="116" formatCode="General">
                  <c:v>18</c:v>
                </c:pt>
                <c:pt idx="117" formatCode="General">
                  <c:v>18.5</c:v>
                </c:pt>
                <c:pt idx="118" formatCode="General">
                  <c:v>19</c:v>
                </c:pt>
                <c:pt idx="119" formatCode="General">
                  <c:v>19.5</c:v>
                </c:pt>
                <c:pt idx="120" formatCode="General">
                  <c:v>20</c:v>
                </c:pt>
                <c:pt idx="121" formatCode="General">
                  <c:v>20.5</c:v>
                </c:pt>
                <c:pt idx="122" formatCode="General">
                  <c:v>21</c:v>
                </c:pt>
                <c:pt idx="123" formatCode="General">
                  <c:v>21.5</c:v>
                </c:pt>
                <c:pt idx="124" formatCode="General">
                  <c:v>22</c:v>
                </c:pt>
                <c:pt idx="125" formatCode="General">
                  <c:v>22.5</c:v>
                </c:pt>
                <c:pt idx="126" formatCode="General">
                  <c:v>23</c:v>
                </c:pt>
                <c:pt idx="127" formatCode="General">
                  <c:v>23.5</c:v>
                </c:pt>
                <c:pt idx="128" formatCode="General">
                  <c:v>24</c:v>
                </c:pt>
                <c:pt idx="129" formatCode="General">
                  <c:v>24.5</c:v>
                </c:pt>
                <c:pt idx="130" formatCode="General">
                  <c:v>25</c:v>
                </c:pt>
                <c:pt idx="131" formatCode="General">
                  <c:v>25.5</c:v>
                </c:pt>
                <c:pt idx="132" formatCode="General">
                  <c:v>26</c:v>
                </c:pt>
                <c:pt idx="133" formatCode="General">
                  <c:v>26.5</c:v>
                </c:pt>
                <c:pt idx="134" formatCode="General">
                  <c:v>27</c:v>
                </c:pt>
                <c:pt idx="135" formatCode="General">
                  <c:v>27.5</c:v>
                </c:pt>
                <c:pt idx="136" formatCode="General">
                  <c:v>28</c:v>
                </c:pt>
                <c:pt idx="137" formatCode="General">
                  <c:v>28.5</c:v>
                </c:pt>
                <c:pt idx="138" formatCode="General">
                  <c:v>29</c:v>
                </c:pt>
                <c:pt idx="139" formatCode="General">
                  <c:v>29.5</c:v>
                </c:pt>
                <c:pt idx="140" formatCode="General">
                  <c:v>30</c:v>
                </c:pt>
                <c:pt idx="141" formatCode="General">
                  <c:v>30.5</c:v>
                </c:pt>
                <c:pt idx="142" formatCode="General">
                  <c:v>31</c:v>
                </c:pt>
                <c:pt idx="143" formatCode="General">
                  <c:v>31.5</c:v>
                </c:pt>
                <c:pt idx="144" formatCode="General">
                  <c:v>32</c:v>
                </c:pt>
                <c:pt idx="145" formatCode="General">
                  <c:v>32.5</c:v>
                </c:pt>
                <c:pt idx="146" formatCode="General">
                  <c:v>33</c:v>
                </c:pt>
                <c:pt idx="147" formatCode="General">
                  <c:v>33.5</c:v>
                </c:pt>
                <c:pt idx="148" formatCode="General">
                  <c:v>34</c:v>
                </c:pt>
                <c:pt idx="149" formatCode="General">
                  <c:v>34.5</c:v>
                </c:pt>
                <c:pt idx="150" formatCode="General">
                  <c:v>35</c:v>
                </c:pt>
                <c:pt idx="151" formatCode="General">
                  <c:v>35.5</c:v>
                </c:pt>
                <c:pt idx="152" formatCode="General">
                  <c:v>36</c:v>
                </c:pt>
                <c:pt idx="153" formatCode="General">
                  <c:v>36.5</c:v>
                </c:pt>
                <c:pt idx="154" formatCode="General">
                  <c:v>37</c:v>
                </c:pt>
                <c:pt idx="155" formatCode="General">
                  <c:v>37.5</c:v>
                </c:pt>
                <c:pt idx="156" formatCode="General">
                  <c:v>38</c:v>
                </c:pt>
                <c:pt idx="157" formatCode="General">
                  <c:v>38.5</c:v>
                </c:pt>
                <c:pt idx="158" formatCode="General">
                  <c:v>39</c:v>
                </c:pt>
                <c:pt idx="159" formatCode="General">
                  <c:v>39.5</c:v>
                </c:pt>
                <c:pt idx="160" formatCode="General">
                  <c:v>40</c:v>
                </c:pt>
                <c:pt idx="161" formatCode="General">
                  <c:v>40.5</c:v>
                </c:pt>
                <c:pt idx="162" formatCode="General">
                  <c:v>41</c:v>
                </c:pt>
                <c:pt idx="163" formatCode="General">
                  <c:v>41.5</c:v>
                </c:pt>
                <c:pt idx="164" formatCode="General">
                  <c:v>42</c:v>
                </c:pt>
                <c:pt idx="165" formatCode="General">
                  <c:v>42.5</c:v>
                </c:pt>
                <c:pt idx="166" formatCode="General">
                  <c:v>43</c:v>
                </c:pt>
                <c:pt idx="167" formatCode="General">
                  <c:v>43.5</c:v>
                </c:pt>
                <c:pt idx="168" formatCode="General">
                  <c:v>44</c:v>
                </c:pt>
                <c:pt idx="169" formatCode="General">
                  <c:v>44.5</c:v>
                </c:pt>
                <c:pt idx="170" formatCode="General">
                  <c:v>45</c:v>
                </c:pt>
                <c:pt idx="171" formatCode="General">
                  <c:v>45.5</c:v>
                </c:pt>
                <c:pt idx="172" formatCode="General">
                  <c:v>46</c:v>
                </c:pt>
                <c:pt idx="173" formatCode="General">
                  <c:v>46.5</c:v>
                </c:pt>
                <c:pt idx="174" formatCode="General">
                  <c:v>47</c:v>
                </c:pt>
                <c:pt idx="175" formatCode="General">
                  <c:v>47.5</c:v>
                </c:pt>
                <c:pt idx="176" formatCode="General">
                  <c:v>48</c:v>
                </c:pt>
                <c:pt idx="177" formatCode="General">
                  <c:v>48.5</c:v>
                </c:pt>
                <c:pt idx="178" formatCode="General">
                  <c:v>49</c:v>
                </c:pt>
                <c:pt idx="179" formatCode="General">
                  <c:v>49.5</c:v>
                </c:pt>
                <c:pt idx="180" formatCode="General">
                  <c:v>50</c:v>
                </c:pt>
                <c:pt idx="181" formatCode="General">
                  <c:v>50.5</c:v>
                </c:pt>
                <c:pt idx="182" formatCode="General">
                  <c:v>51</c:v>
                </c:pt>
                <c:pt idx="183" formatCode="General">
                  <c:v>51.5</c:v>
                </c:pt>
                <c:pt idx="184" formatCode="General">
                  <c:v>52</c:v>
                </c:pt>
                <c:pt idx="185" formatCode="General">
                  <c:v>52.5</c:v>
                </c:pt>
                <c:pt idx="186" formatCode="General">
                  <c:v>53</c:v>
                </c:pt>
                <c:pt idx="187" formatCode="General">
                  <c:v>53.5</c:v>
                </c:pt>
                <c:pt idx="188" formatCode="General">
                  <c:v>54</c:v>
                </c:pt>
                <c:pt idx="189" formatCode="General">
                  <c:v>54.5</c:v>
                </c:pt>
                <c:pt idx="190" formatCode="General">
                  <c:v>55</c:v>
                </c:pt>
                <c:pt idx="191" formatCode="General">
                  <c:v>55.5</c:v>
                </c:pt>
                <c:pt idx="192" formatCode="General">
                  <c:v>56</c:v>
                </c:pt>
                <c:pt idx="193" formatCode="General">
                  <c:v>56.5</c:v>
                </c:pt>
                <c:pt idx="194" formatCode="General">
                  <c:v>57</c:v>
                </c:pt>
                <c:pt idx="195" formatCode="General">
                  <c:v>57.5</c:v>
                </c:pt>
                <c:pt idx="196" formatCode="General">
                  <c:v>58</c:v>
                </c:pt>
                <c:pt idx="197" formatCode="General">
                  <c:v>58.5</c:v>
                </c:pt>
                <c:pt idx="198" formatCode="General">
                  <c:v>59</c:v>
                </c:pt>
                <c:pt idx="199" formatCode="General">
                  <c:v>59.5</c:v>
                </c:pt>
                <c:pt idx="200" formatCode="General">
                  <c:v>60</c:v>
                </c:pt>
                <c:pt idx="201" formatCode="General">
                  <c:v>60.5</c:v>
                </c:pt>
                <c:pt idx="202" formatCode="General">
                  <c:v>61</c:v>
                </c:pt>
                <c:pt idx="203" formatCode="General">
                  <c:v>61.5</c:v>
                </c:pt>
                <c:pt idx="204" formatCode="General">
                  <c:v>62</c:v>
                </c:pt>
                <c:pt idx="205" formatCode="General">
                  <c:v>62.5</c:v>
                </c:pt>
                <c:pt idx="206" formatCode="General">
                  <c:v>63</c:v>
                </c:pt>
                <c:pt idx="207" formatCode="General">
                  <c:v>63.5</c:v>
                </c:pt>
                <c:pt idx="208" formatCode="General">
                  <c:v>64</c:v>
                </c:pt>
                <c:pt idx="209" formatCode="General">
                  <c:v>64.5</c:v>
                </c:pt>
                <c:pt idx="210" formatCode="General">
                  <c:v>65</c:v>
                </c:pt>
                <c:pt idx="211" formatCode="General">
                  <c:v>65.5</c:v>
                </c:pt>
                <c:pt idx="212" formatCode="General">
                  <c:v>66</c:v>
                </c:pt>
                <c:pt idx="213" formatCode="General">
                  <c:v>66.5</c:v>
                </c:pt>
                <c:pt idx="214" formatCode="General">
                  <c:v>67</c:v>
                </c:pt>
                <c:pt idx="215" formatCode="General">
                  <c:v>67.5</c:v>
                </c:pt>
                <c:pt idx="216" formatCode="General">
                  <c:v>68</c:v>
                </c:pt>
                <c:pt idx="217" formatCode="General">
                  <c:v>68.5</c:v>
                </c:pt>
                <c:pt idx="218" formatCode="General">
                  <c:v>69</c:v>
                </c:pt>
                <c:pt idx="219" formatCode="General">
                  <c:v>69.5</c:v>
                </c:pt>
                <c:pt idx="220" formatCode="General">
                  <c:v>70</c:v>
                </c:pt>
                <c:pt idx="221" formatCode="General">
                  <c:v>70.5</c:v>
                </c:pt>
                <c:pt idx="222" formatCode="General">
                  <c:v>71</c:v>
                </c:pt>
                <c:pt idx="223" formatCode="General">
                  <c:v>71.5</c:v>
                </c:pt>
                <c:pt idx="224" formatCode="General">
                  <c:v>72</c:v>
                </c:pt>
                <c:pt idx="225" formatCode="General">
                  <c:v>72.5</c:v>
                </c:pt>
                <c:pt idx="226" formatCode="General">
                  <c:v>73</c:v>
                </c:pt>
                <c:pt idx="227" formatCode="General">
                  <c:v>73.5</c:v>
                </c:pt>
                <c:pt idx="228" formatCode="General">
                  <c:v>74</c:v>
                </c:pt>
                <c:pt idx="229" formatCode="General">
                  <c:v>74.5</c:v>
                </c:pt>
                <c:pt idx="230" formatCode="General">
                  <c:v>75</c:v>
                </c:pt>
                <c:pt idx="231" formatCode="General">
                  <c:v>75.5</c:v>
                </c:pt>
                <c:pt idx="232" formatCode="General">
                  <c:v>76</c:v>
                </c:pt>
                <c:pt idx="233" formatCode="General">
                  <c:v>76.5</c:v>
                </c:pt>
                <c:pt idx="234" formatCode="General">
                  <c:v>77</c:v>
                </c:pt>
                <c:pt idx="235" formatCode="General">
                  <c:v>77.5</c:v>
                </c:pt>
                <c:pt idx="236" formatCode="General">
                  <c:v>78</c:v>
                </c:pt>
                <c:pt idx="237" formatCode="General">
                  <c:v>78.5</c:v>
                </c:pt>
                <c:pt idx="238" formatCode="General">
                  <c:v>79</c:v>
                </c:pt>
                <c:pt idx="239" formatCode="General">
                  <c:v>79.5</c:v>
                </c:pt>
                <c:pt idx="240" formatCode="General">
                  <c:v>80</c:v>
                </c:pt>
                <c:pt idx="241" formatCode="General">
                  <c:v>80.5</c:v>
                </c:pt>
                <c:pt idx="242" formatCode="General">
                  <c:v>81</c:v>
                </c:pt>
                <c:pt idx="243" formatCode="General">
                  <c:v>81.5</c:v>
                </c:pt>
                <c:pt idx="244" formatCode="General">
                  <c:v>82</c:v>
                </c:pt>
                <c:pt idx="245" formatCode="General">
                  <c:v>82.5</c:v>
                </c:pt>
                <c:pt idx="246" formatCode="General">
                  <c:v>83</c:v>
                </c:pt>
                <c:pt idx="247" formatCode="General">
                  <c:v>83.5</c:v>
                </c:pt>
                <c:pt idx="248" formatCode="General">
                  <c:v>84</c:v>
                </c:pt>
                <c:pt idx="249" formatCode="General">
                  <c:v>84.5</c:v>
                </c:pt>
                <c:pt idx="250" formatCode="General">
                  <c:v>85</c:v>
                </c:pt>
                <c:pt idx="251" formatCode="General">
                  <c:v>85.5</c:v>
                </c:pt>
                <c:pt idx="252" formatCode="General">
                  <c:v>86</c:v>
                </c:pt>
                <c:pt idx="253" formatCode="General">
                  <c:v>86.5</c:v>
                </c:pt>
                <c:pt idx="254" formatCode="General">
                  <c:v>87</c:v>
                </c:pt>
                <c:pt idx="255" formatCode="General">
                  <c:v>87.5</c:v>
                </c:pt>
                <c:pt idx="256" formatCode="General">
                  <c:v>88</c:v>
                </c:pt>
                <c:pt idx="257" formatCode="General">
                  <c:v>88.5</c:v>
                </c:pt>
                <c:pt idx="258" formatCode="General">
                  <c:v>89</c:v>
                </c:pt>
                <c:pt idx="259" formatCode="General">
                  <c:v>89.5</c:v>
                </c:pt>
                <c:pt idx="260" formatCode="General">
                  <c:v>90</c:v>
                </c:pt>
                <c:pt idx="261" formatCode="General">
                  <c:v>90.5</c:v>
                </c:pt>
                <c:pt idx="262" formatCode="General">
                  <c:v>91</c:v>
                </c:pt>
                <c:pt idx="263" formatCode="General">
                  <c:v>91.5</c:v>
                </c:pt>
                <c:pt idx="264" formatCode="General">
                  <c:v>92</c:v>
                </c:pt>
                <c:pt idx="265" formatCode="General">
                  <c:v>92.5</c:v>
                </c:pt>
                <c:pt idx="266" formatCode="General">
                  <c:v>93</c:v>
                </c:pt>
                <c:pt idx="267" formatCode="General">
                  <c:v>93.5</c:v>
                </c:pt>
                <c:pt idx="268" formatCode="General">
                  <c:v>94</c:v>
                </c:pt>
                <c:pt idx="269" formatCode="General">
                  <c:v>94.5</c:v>
                </c:pt>
                <c:pt idx="270" formatCode="General">
                  <c:v>95</c:v>
                </c:pt>
                <c:pt idx="271" formatCode="General">
                  <c:v>95.5</c:v>
                </c:pt>
                <c:pt idx="272" formatCode="General">
                  <c:v>96</c:v>
                </c:pt>
                <c:pt idx="273" formatCode="General">
                  <c:v>96.5</c:v>
                </c:pt>
                <c:pt idx="274" formatCode="General">
                  <c:v>97</c:v>
                </c:pt>
                <c:pt idx="275" formatCode="General">
                  <c:v>97.5</c:v>
                </c:pt>
                <c:pt idx="276" formatCode="General">
                  <c:v>98</c:v>
                </c:pt>
                <c:pt idx="277" formatCode="General">
                  <c:v>98.5</c:v>
                </c:pt>
                <c:pt idx="278" formatCode="General">
                  <c:v>99</c:v>
                </c:pt>
                <c:pt idx="279" formatCode="General">
                  <c:v>99.5</c:v>
                </c:pt>
                <c:pt idx="280" formatCode="General">
                  <c:v>100</c:v>
                </c:pt>
                <c:pt idx="281" formatCode="General">
                  <c:v>100.5</c:v>
                </c:pt>
                <c:pt idx="282" formatCode="General">
                  <c:v>101</c:v>
                </c:pt>
                <c:pt idx="283" formatCode="General">
                  <c:v>101.5</c:v>
                </c:pt>
                <c:pt idx="284" formatCode="General">
                  <c:v>102</c:v>
                </c:pt>
                <c:pt idx="285" formatCode="General">
                  <c:v>102.5</c:v>
                </c:pt>
                <c:pt idx="286" formatCode="General">
                  <c:v>103</c:v>
                </c:pt>
                <c:pt idx="287" formatCode="General">
                  <c:v>103.5</c:v>
                </c:pt>
                <c:pt idx="288" formatCode="General">
                  <c:v>104</c:v>
                </c:pt>
                <c:pt idx="289" formatCode="General">
                  <c:v>104.5</c:v>
                </c:pt>
                <c:pt idx="290" formatCode="General">
                  <c:v>105</c:v>
                </c:pt>
                <c:pt idx="291" formatCode="General">
                  <c:v>105.5</c:v>
                </c:pt>
                <c:pt idx="292" formatCode="General">
                  <c:v>106</c:v>
                </c:pt>
                <c:pt idx="293" formatCode="General">
                  <c:v>106.5</c:v>
                </c:pt>
                <c:pt idx="294" formatCode="General">
                  <c:v>107</c:v>
                </c:pt>
                <c:pt idx="295" formatCode="General">
                  <c:v>107.5</c:v>
                </c:pt>
                <c:pt idx="296" formatCode="General">
                  <c:v>108</c:v>
                </c:pt>
                <c:pt idx="297" formatCode="General">
                  <c:v>108.5</c:v>
                </c:pt>
                <c:pt idx="298" formatCode="General">
                  <c:v>109</c:v>
                </c:pt>
                <c:pt idx="299" formatCode="General">
                  <c:v>109.5</c:v>
                </c:pt>
                <c:pt idx="300" formatCode="General">
                  <c:v>110</c:v>
                </c:pt>
                <c:pt idx="301" formatCode="General">
                  <c:v>110.5</c:v>
                </c:pt>
                <c:pt idx="302" formatCode="General">
                  <c:v>111</c:v>
                </c:pt>
                <c:pt idx="303" formatCode="General">
                  <c:v>111.5</c:v>
                </c:pt>
                <c:pt idx="304" formatCode="General">
                  <c:v>112</c:v>
                </c:pt>
                <c:pt idx="305" formatCode="General">
                  <c:v>112.5</c:v>
                </c:pt>
                <c:pt idx="306" formatCode="General">
                  <c:v>113</c:v>
                </c:pt>
                <c:pt idx="307" formatCode="General">
                  <c:v>113.5</c:v>
                </c:pt>
                <c:pt idx="308" formatCode="General">
                  <c:v>114</c:v>
                </c:pt>
                <c:pt idx="309" formatCode="General">
                  <c:v>114.5</c:v>
                </c:pt>
                <c:pt idx="310" formatCode="General">
                  <c:v>115</c:v>
                </c:pt>
                <c:pt idx="311" formatCode="General">
                  <c:v>115.5</c:v>
                </c:pt>
                <c:pt idx="312" formatCode="General">
                  <c:v>116</c:v>
                </c:pt>
                <c:pt idx="313" formatCode="General">
                  <c:v>116.5</c:v>
                </c:pt>
                <c:pt idx="314" formatCode="General">
                  <c:v>117</c:v>
                </c:pt>
                <c:pt idx="315" formatCode="General">
                  <c:v>117.5</c:v>
                </c:pt>
                <c:pt idx="316" formatCode="General">
                  <c:v>118</c:v>
                </c:pt>
                <c:pt idx="317" formatCode="General">
                  <c:v>118.5</c:v>
                </c:pt>
                <c:pt idx="318" formatCode="General">
                  <c:v>119</c:v>
                </c:pt>
                <c:pt idx="319" formatCode="General">
                  <c:v>119.5</c:v>
                </c:pt>
                <c:pt idx="320" formatCode="General">
                  <c:v>120</c:v>
                </c:pt>
                <c:pt idx="321" formatCode="General">
                  <c:v>120.5</c:v>
                </c:pt>
                <c:pt idx="322" formatCode="General">
                  <c:v>121</c:v>
                </c:pt>
                <c:pt idx="323" formatCode="General">
                  <c:v>121.5</c:v>
                </c:pt>
                <c:pt idx="324" formatCode="General">
                  <c:v>122</c:v>
                </c:pt>
                <c:pt idx="325" formatCode="General">
                  <c:v>122.5</c:v>
                </c:pt>
                <c:pt idx="326" formatCode="General">
                  <c:v>123</c:v>
                </c:pt>
                <c:pt idx="327" formatCode="General">
                  <c:v>123.5</c:v>
                </c:pt>
                <c:pt idx="328" formatCode="General">
                  <c:v>124</c:v>
                </c:pt>
                <c:pt idx="329" formatCode="General">
                  <c:v>124.5</c:v>
                </c:pt>
                <c:pt idx="330" formatCode="General">
                  <c:v>125</c:v>
                </c:pt>
                <c:pt idx="331" formatCode="General">
                  <c:v>125.5</c:v>
                </c:pt>
                <c:pt idx="332" formatCode="General">
                  <c:v>126</c:v>
                </c:pt>
                <c:pt idx="333" formatCode="General">
                  <c:v>126.5</c:v>
                </c:pt>
                <c:pt idx="334" formatCode="General">
                  <c:v>127</c:v>
                </c:pt>
                <c:pt idx="335" formatCode="General">
                  <c:v>127.5</c:v>
                </c:pt>
                <c:pt idx="336" formatCode="General">
                  <c:v>128</c:v>
                </c:pt>
                <c:pt idx="337" formatCode="General">
                  <c:v>128.5</c:v>
                </c:pt>
                <c:pt idx="338" formatCode="General">
                  <c:v>129</c:v>
                </c:pt>
                <c:pt idx="339" formatCode="General">
                  <c:v>129.5</c:v>
                </c:pt>
                <c:pt idx="340" formatCode="General">
                  <c:v>130</c:v>
                </c:pt>
                <c:pt idx="341" formatCode="General">
                  <c:v>130.5</c:v>
                </c:pt>
                <c:pt idx="342" formatCode="General">
                  <c:v>131</c:v>
                </c:pt>
                <c:pt idx="343" formatCode="General">
                  <c:v>131.5</c:v>
                </c:pt>
                <c:pt idx="344" formatCode="General">
                  <c:v>132</c:v>
                </c:pt>
                <c:pt idx="345" formatCode="General">
                  <c:v>132.5</c:v>
                </c:pt>
                <c:pt idx="346" formatCode="General">
                  <c:v>133</c:v>
                </c:pt>
                <c:pt idx="347" formatCode="General">
                  <c:v>133.5</c:v>
                </c:pt>
                <c:pt idx="348" formatCode="General">
                  <c:v>134</c:v>
                </c:pt>
                <c:pt idx="349" formatCode="General">
                  <c:v>134.5</c:v>
                </c:pt>
                <c:pt idx="350" formatCode="General">
                  <c:v>135</c:v>
                </c:pt>
                <c:pt idx="351" formatCode="General">
                  <c:v>135.5</c:v>
                </c:pt>
                <c:pt idx="352" formatCode="General">
                  <c:v>136</c:v>
                </c:pt>
                <c:pt idx="353" formatCode="General">
                  <c:v>136.5</c:v>
                </c:pt>
                <c:pt idx="354" formatCode="General">
                  <c:v>137</c:v>
                </c:pt>
                <c:pt idx="355" formatCode="General">
                  <c:v>137.5</c:v>
                </c:pt>
                <c:pt idx="356" formatCode="General">
                  <c:v>138</c:v>
                </c:pt>
                <c:pt idx="357" formatCode="General">
                  <c:v>138.5</c:v>
                </c:pt>
                <c:pt idx="358" formatCode="General">
                  <c:v>139</c:v>
                </c:pt>
                <c:pt idx="359" formatCode="General">
                  <c:v>139.5</c:v>
                </c:pt>
                <c:pt idx="360" formatCode="General">
                  <c:v>140</c:v>
                </c:pt>
                <c:pt idx="361" formatCode="General">
                  <c:v>140.5</c:v>
                </c:pt>
                <c:pt idx="362" formatCode="General">
                  <c:v>141</c:v>
                </c:pt>
                <c:pt idx="363" formatCode="General">
                  <c:v>141.5</c:v>
                </c:pt>
                <c:pt idx="364" formatCode="General">
                  <c:v>142</c:v>
                </c:pt>
                <c:pt idx="365" formatCode="General">
                  <c:v>142.5</c:v>
                </c:pt>
                <c:pt idx="366" formatCode="General">
                  <c:v>143</c:v>
                </c:pt>
                <c:pt idx="367" formatCode="General">
                  <c:v>143.5</c:v>
                </c:pt>
                <c:pt idx="368" formatCode="General">
                  <c:v>144</c:v>
                </c:pt>
                <c:pt idx="369" formatCode="General">
                  <c:v>144.5</c:v>
                </c:pt>
                <c:pt idx="370" formatCode="General">
                  <c:v>145</c:v>
                </c:pt>
                <c:pt idx="371" formatCode="General">
                  <c:v>145.5</c:v>
                </c:pt>
                <c:pt idx="372" formatCode="General">
                  <c:v>146</c:v>
                </c:pt>
                <c:pt idx="373" formatCode="General">
                  <c:v>146.5</c:v>
                </c:pt>
                <c:pt idx="374" formatCode="General">
                  <c:v>147</c:v>
                </c:pt>
                <c:pt idx="375" formatCode="General">
                  <c:v>147.5</c:v>
                </c:pt>
                <c:pt idx="376" formatCode="General">
                  <c:v>148</c:v>
                </c:pt>
                <c:pt idx="377" formatCode="General">
                  <c:v>148.5</c:v>
                </c:pt>
                <c:pt idx="378" formatCode="General">
                  <c:v>149</c:v>
                </c:pt>
                <c:pt idx="379" formatCode="General">
                  <c:v>149.5</c:v>
                </c:pt>
                <c:pt idx="380" formatCode="General">
                  <c:v>150</c:v>
                </c:pt>
              </c:numCache>
            </c:numRef>
          </c:xVal>
          <c:yVal>
            <c:numRef>
              <c:f>Sheet1!$G$3:$G$383</c:f>
              <c:numCache>
                <c:formatCode>General</c:formatCode>
                <c:ptCount val="381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10.000999999999999</c:v>
                </c:pt>
                <c:pt idx="5">
                  <c:v>10.000999999999999</c:v>
                </c:pt>
                <c:pt idx="6">
                  <c:v>10.000999999999999</c:v>
                </c:pt>
                <c:pt idx="7">
                  <c:v>10.000999999999999</c:v>
                </c:pt>
                <c:pt idx="8">
                  <c:v>10.000999999999999</c:v>
                </c:pt>
                <c:pt idx="9">
                  <c:v>10.000999999999999</c:v>
                </c:pt>
                <c:pt idx="10">
                  <c:v>10.000999999999999</c:v>
                </c:pt>
                <c:pt idx="11">
                  <c:v>10.000999999999999</c:v>
                </c:pt>
                <c:pt idx="12">
                  <c:v>10.000999999999999</c:v>
                </c:pt>
                <c:pt idx="13">
                  <c:v>10.000999999999999</c:v>
                </c:pt>
                <c:pt idx="14">
                  <c:v>10.000999999999999</c:v>
                </c:pt>
                <c:pt idx="15">
                  <c:v>10.000999999999999</c:v>
                </c:pt>
                <c:pt idx="16">
                  <c:v>10.003</c:v>
                </c:pt>
                <c:pt idx="17">
                  <c:v>10.029</c:v>
                </c:pt>
                <c:pt idx="18">
                  <c:v>10.131</c:v>
                </c:pt>
                <c:pt idx="19">
                  <c:v>10.342000000000001</c:v>
                </c:pt>
                <c:pt idx="20">
                  <c:v>10.672000000000001</c:v>
                </c:pt>
                <c:pt idx="21">
                  <c:v>11.112</c:v>
                </c:pt>
                <c:pt idx="22">
                  <c:v>11.638999999999999</c:v>
                </c:pt>
                <c:pt idx="23">
                  <c:v>12.23</c:v>
                </c:pt>
                <c:pt idx="24">
                  <c:v>12.871</c:v>
                </c:pt>
                <c:pt idx="25">
                  <c:v>13.548999999999999</c:v>
                </c:pt>
                <c:pt idx="26">
                  <c:v>14.249000000000001</c:v>
                </c:pt>
                <c:pt idx="27">
                  <c:v>14.957000000000001</c:v>
                </c:pt>
                <c:pt idx="28">
                  <c:v>15.664</c:v>
                </c:pt>
                <c:pt idx="29">
                  <c:v>16.363</c:v>
                </c:pt>
                <c:pt idx="30">
                  <c:v>17.050999999999998</c:v>
                </c:pt>
                <c:pt idx="31">
                  <c:v>17.725999999999999</c:v>
                </c:pt>
                <c:pt idx="32">
                  <c:v>18.39</c:v>
                </c:pt>
                <c:pt idx="33">
                  <c:v>19.041</c:v>
                </c:pt>
                <c:pt idx="34">
                  <c:v>19.678999999999998</c:v>
                </c:pt>
                <c:pt idx="35">
                  <c:v>20.303000000000001</c:v>
                </c:pt>
                <c:pt idx="36">
                  <c:v>20.911999999999999</c:v>
                </c:pt>
                <c:pt idx="37">
                  <c:v>21.506</c:v>
                </c:pt>
                <c:pt idx="38">
                  <c:v>22.085999999999999</c:v>
                </c:pt>
                <c:pt idx="39">
                  <c:v>22.652999999999999</c:v>
                </c:pt>
                <c:pt idx="40">
                  <c:v>23.207999999999998</c:v>
                </c:pt>
                <c:pt idx="41">
                  <c:v>23.753</c:v>
                </c:pt>
                <c:pt idx="42">
                  <c:v>24.288</c:v>
                </c:pt>
                <c:pt idx="43">
                  <c:v>24.815000000000001</c:v>
                </c:pt>
                <c:pt idx="44">
                  <c:v>25.332000000000001</c:v>
                </c:pt>
                <c:pt idx="45">
                  <c:v>25.84</c:v>
                </c:pt>
                <c:pt idx="46">
                  <c:v>26.34</c:v>
                </c:pt>
                <c:pt idx="47">
                  <c:v>26.832000000000001</c:v>
                </c:pt>
                <c:pt idx="48">
                  <c:v>27.317</c:v>
                </c:pt>
                <c:pt idx="49">
                  <c:v>27.794</c:v>
                </c:pt>
                <c:pt idx="50">
                  <c:v>28.263000000000002</c:v>
                </c:pt>
                <c:pt idx="51">
                  <c:v>28.725000000000001</c:v>
                </c:pt>
                <c:pt idx="52">
                  <c:v>29.178999999999998</c:v>
                </c:pt>
                <c:pt idx="53">
                  <c:v>29.626000000000001</c:v>
                </c:pt>
                <c:pt idx="54">
                  <c:v>30.067</c:v>
                </c:pt>
                <c:pt idx="55">
                  <c:v>30.501999999999999</c:v>
                </c:pt>
                <c:pt idx="56">
                  <c:v>30.931000000000001</c:v>
                </c:pt>
                <c:pt idx="57">
                  <c:v>31.353999999999999</c:v>
                </c:pt>
                <c:pt idx="58">
                  <c:v>31.771000000000001</c:v>
                </c:pt>
                <c:pt idx="59">
                  <c:v>32.183999999999997</c:v>
                </c:pt>
                <c:pt idx="60">
                  <c:v>32.590000000000003</c:v>
                </c:pt>
                <c:pt idx="61">
                  <c:v>32.993000000000002</c:v>
                </c:pt>
                <c:pt idx="62">
                  <c:v>33.39</c:v>
                </c:pt>
                <c:pt idx="63">
                  <c:v>33.783000000000001</c:v>
                </c:pt>
                <c:pt idx="64">
                  <c:v>34.171999999999997</c:v>
                </c:pt>
                <c:pt idx="65">
                  <c:v>34.555999999999997</c:v>
                </c:pt>
                <c:pt idx="66">
                  <c:v>34.936999999999998</c:v>
                </c:pt>
                <c:pt idx="67">
                  <c:v>35.313000000000002</c:v>
                </c:pt>
                <c:pt idx="68">
                  <c:v>35.686</c:v>
                </c:pt>
                <c:pt idx="69">
                  <c:v>36.054000000000002</c:v>
                </c:pt>
                <c:pt idx="70">
                  <c:v>36.418999999999997</c:v>
                </c:pt>
                <c:pt idx="71">
                  <c:v>36.78</c:v>
                </c:pt>
                <c:pt idx="72">
                  <c:v>37.137999999999998</c:v>
                </c:pt>
                <c:pt idx="73">
                  <c:v>37.491999999999997</c:v>
                </c:pt>
                <c:pt idx="74">
                  <c:v>37.844000000000001</c:v>
                </c:pt>
                <c:pt idx="75">
                  <c:v>38.192</c:v>
                </c:pt>
                <c:pt idx="76">
                  <c:v>38.537999999999997</c:v>
                </c:pt>
                <c:pt idx="77">
                  <c:v>38.881</c:v>
                </c:pt>
                <c:pt idx="78">
                  <c:v>39.222000000000001</c:v>
                </c:pt>
                <c:pt idx="79">
                  <c:v>39.558999999999997</c:v>
                </c:pt>
                <c:pt idx="80">
                  <c:v>39.895000000000003</c:v>
                </c:pt>
                <c:pt idx="81">
                  <c:v>40.228000000000002</c:v>
                </c:pt>
                <c:pt idx="82">
                  <c:v>40.558</c:v>
                </c:pt>
                <c:pt idx="83">
                  <c:v>40.887</c:v>
                </c:pt>
                <c:pt idx="84">
                  <c:v>41.213000000000001</c:v>
                </c:pt>
                <c:pt idx="85">
                  <c:v>41.537999999999997</c:v>
                </c:pt>
                <c:pt idx="86">
                  <c:v>41.86</c:v>
                </c:pt>
                <c:pt idx="87">
                  <c:v>42.180999999999997</c:v>
                </c:pt>
                <c:pt idx="88">
                  <c:v>42.5</c:v>
                </c:pt>
                <c:pt idx="89">
                  <c:v>42.817</c:v>
                </c:pt>
                <c:pt idx="90">
                  <c:v>43.133000000000003</c:v>
                </c:pt>
                <c:pt idx="91">
                  <c:v>43.447000000000003</c:v>
                </c:pt>
                <c:pt idx="92">
                  <c:v>43.76</c:v>
                </c:pt>
                <c:pt idx="93">
                  <c:v>44.070999999999998</c:v>
                </c:pt>
                <c:pt idx="94">
                  <c:v>44.38</c:v>
                </c:pt>
                <c:pt idx="95">
                  <c:v>44.689</c:v>
                </c:pt>
                <c:pt idx="96">
                  <c:v>44.996000000000002</c:v>
                </c:pt>
                <c:pt idx="97">
                  <c:v>45.301000000000002</c:v>
                </c:pt>
                <c:pt idx="98">
                  <c:v>45.604999999999997</c:v>
                </c:pt>
                <c:pt idx="99">
                  <c:v>45.908000000000001</c:v>
                </c:pt>
                <c:pt idx="100">
                  <c:v>46.21</c:v>
                </c:pt>
                <c:pt idx="101">
                  <c:v>46.511000000000003</c:v>
                </c:pt>
                <c:pt idx="102">
                  <c:v>46.811</c:v>
                </c:pt>
                <c:pt idx="103">
                  <c:v>47.109000000000002</c:v>
                </c:pt>
                <c:pt idx="104">
                  <c:v>47.406999999999996</c:v>
                </c:pt>
                <c:pt idx="105">
                  <c:v>47.703000000000003</c:v>
                </c:pt>
                <c:pt idx="106">
                  <c:v>47.997999999999998</c:v>
                </c:pt>
                <c:pt idx="107">
                  <c:v>48.292000000000002</c:v>
                </c:pt>
                <c:pt idx="108">
                  <c:v>48.585999999999999</c:v>
                </c:pt>
                <c:pt idx="109">
                  <c:v>48.878</c:v>
                </c:pt>
                <c:pt idx="110">
                  <c:v>49.17</c:v>
                </c:pt>
                <c:pt idx="111">
                  <c:v>50.613999999999997</c:v>
                </c:pt>
                <c:pt idx="112">
                  <c:v>52.04</c:v>
                </c:pt>
                <c:pt idx="113">
                  <c:v>53.451999999999998</c:v>
                </c:pt>
                <c:pt idx="114">
                  <c:v>54.85</c:v>
                </c:pt>
                <c:pt idx="115">
                  <c:v>56.228999999999999</c:v>
                </c:pt>
                <c:pt idx="116">
                  <c:v>57.587000000000003</c:v>
                </c:pt>
                <c:pt idx="117">
                  <c:v>58.932000000000002</c:v>
                </c:pt>
                <c:pt idx="118">
                  <c:v>60.264000000000003</c:v>
                </c:pt>
                <c:pt idx="119">
                  <c:v>61.582000000000001</c:v>
                </c:pt>
                <c:pt idx="120">
                  <c:v>62.88</c:v>
                </c:pt>
                <c:pt idx="121">
                  <c:v>64.161000000000001</c:v>
                </c:pt>
                <c:pt idx="122">
                  <c:v>65.427000000000007</c:v>
                </c:pt>
                <c:pt idx="123">
                  <c:v>66.679000000000002</c:v>
                </c:pt>
                <c:pt idx="124">
                  <c:v>67.914000000000001</c:v>
                </c:pt>
                <c:pt idx="125">
                  <c:v>69.132999999999996</c:v>
                </c:pt>
                <c:pt idx="126">
                  <c:v>70.34</c:v>
                </c:pt>
                <c:pt idx="127">
                  <c:v>71.536000000000001</c:v>
                </c:pt>
                <c:pt idx="128">
                  <c:v>72.72</c:v>
                </c:pt>
                <c:pt idx="129">
                  <c:v>73.89</c:v>
                </c:pt>
                <c:pt idx="130">
                  <c:v>75.048000000000002</c:v>
                </c:pt>
                <c:pt idx="131">
                  <c:v>76.191000000000003</c:v>
                </c:pt>
                <c:pt idx="132">
                  <c:v>77.319999999999993</c:v>
                </c:pt>
                <c:pt idx="133">
                  <c:v>78.438999999999993</c:v>
                </c:pt>
                <c:pt idx="134">
                  <c:v>79.545000000000002</c:v>
                </c:pt>
                <c:pt idx="135">
                  <c:v>80.635000000000005</c:v>
                </c:pt>
                <c:pt idx="136">
                  <c:v>81.706999999999994</c:v>
                </c:pt>
                <c:pt idx="137">
                  <c:v>82.76</c:v>
                </c:pt>
                <c:pt idx="138">
                  <c:v>83.793999999999997</c:v>
                </c:pt>
                <c:pt idx="139">
                  <c:v>84.807000000000002</c:v>
                </c:pt>
                <c:pt idx="140">
                  <c:v>85.799000000000007</c:v>
                </c:pt>
                <c:pt idx="141">
                  <c:v>86.77</c:v>
                </c:pt>
                <c:pt idx="142">
                  <c:v>87.72</c:v>
                </c:pt>
                <c:pt idx="143">
                  <c:v>88.647999999999996</c:v>
                </c:pt>
                <c:pt idx="144">
                  <c:v>89.552000000000007</c:v>
                </c:pt>
                <c:pt idx="145">
                  <c:v>90.433999999999997</c:v>
                </c:pt>
                <c:pt idx="146">
                  <c:v>91.292000000000002</c:v>
                </c:pt>
                <c:pt idx="147">
                  <c:v>92.126000000000005</c:v>
                </c:pt>
                <c:pt idx="148">
                  <c:v>92.936000000000007</c:v>
                </c:pt>
                <c:pt idx="149">
                  <c:v>93.722999999999999</c:v>
                </c:pt>
                <c:pt idx="150">
                  <c:v>94.483999999999995</c:v>
                </c:pt>
                <c:pt idx="151">
                  <c:v>95.221999999999994</c:v>
                </c:pt>
                <c:pt idx="152">
                  <c:v>95.935000000000002</c:v>
                </c:pt>
                <c:pt idx="153">
                  <c:v>96.623000000000005</c:v>
                </c:pt>
                <c:pt idx="154">
                  <c:v>97.287999999999997</c:v>
                </c:pt>
                <c:pt idx="155">
                  <c:v>97.927999999999997</c:v>
                </c:pt>
                <c:pt idx="156">
                  <c:v>98.545000000000002</c:v>
                </c:pt>
                <c:pt idx="157">
                  <c:v>99.137</c:v>
                </c:pt>
                <c:pt idx="158">
                  <c:v>99.706999999999994</c:v>
                </c:pt>
                <c:pt idx="159">
                  <c:v>100.25</c:v>
                </c:pt>
                <c:pt idx="160">
                  <c:v>100.78</c:v>
                </c:pt>
                <c:pt idx="161">
                  <c:v>101.28</c:v>
                </c:pt>
                <c:pt idx="162">
                  <c:v>101.76</c:v>
                </c:pt>
                <c:pt idx="163">
                  <c:v>102.21</c:v>
                </c:pt>
                <c:pt idx="164">
                  <c:v>102.65</c:v>
                </c:pt>
                <c:pt idx="165">
                  <c:v>103.06</c:v>
                </c:pt>
                <c:pt idx="166">
                  <c:v>103.46</c:v>
                </c:pt>
                <c:pt idx="167">
                  <c:v>103.83</c:v>
                </c:pt>
                <c:pt idx="168">
                  <c:v>104.19</c:v>
                </c:pt>
                <c:pt idx="169">
                  <c:v>104.52</c:v>
                </c:pt>
                <c:pt idx="170">
                  <c:v>104.84</c:v>
                </c:pt>
                <c:pt idx="171">
                  <c:v>105.14</c:v>
                </c:pt>
                <c:pt idx="172">
                  <c:v>105.42</c:v>
                </c:pt>
                <c:pt idx="173">
                  <c:v>105.68</c:v>
                </c:pt>
                <c:pt idx="174">
                  <c:v>105.93</c:v>
                </c:pt>
                <c:pt idx="175">
                  <c:v>106.16</c:v>
                </c:pt>
                <c:pt idx="176">
                  <c:v>106.38</c:v>
                </c:pt>
                <c:pt idx="177">
                  <c:v>106.58</c:v>
                </c:pt>
                <c:pt idx="178">
                  <c:v>106.77</c:v>
                </c:pt>
                <c:pt idx="179">
                  <c:v>106.94</c:v>
                </c:pt>
                <c:pt idx="180">
                  <c:v>107.1</c:v>
                </c:pt>
                <c:pt idx="181">
                  <c:v>107.25</c:v>
                </c:pt>
                <c:pt idx="182">
                  <c:v>107.38</c:v>
                </c:pt>
                <c:pt idx="183">
                  <c:v>107.5</c:v>
                </c:pt>
                <c:pt idx="184">
                  <c:v>107.62</c:v>
                </c:pt>
                <c:pt idx="185">
                  <c:v>107.72</c:v>
                </c:pt>
                <c:pt idx="186">
                  <c:v>107.81</c:v>
                </c:pt>
                <c:pt idx="187">
                  <c:v>107.89</c:v>
                </c:pt>
                <c:pt idx="188">
                  <c:v>107.96</c:v>
                </c:pt>
                <c:pt idx="189">
                  <c:v>108.02</c:v>
                </c:pt>
                <c:pt idx="190">
                  <c:v>108.08</c:v>
                </c:pt>
                <c:pt idx="191">
                  <c:v>108.12</c:v>
                </c:pt>
                <c:pt idx="192">
                  <c:v>108.16</c:v>
                </c:pt>
                <c:pt idx="193">
                  <c:v>108.19</c:v>
                </c:pt>
                <c:pt idx="194">
                  <c:v>108.21</c:v>
                </c:pt>
                <c:pt idx="195">
                  <c:v>108.23</c:v>
                </c:pt>
                <c:pt idx="196">
                  <c:v>108.24</c:v>
                </c:pt>
                <c:pt idx="197">
                  <c:v>108.24</c:v>
                </c:pt>
                <c:pt idx="198">
                  <c:v>108.24</c:v>
                </c:pt>
                <c:pt idx="199">
                  <c:v>108.23</c:v>
                </c:pt>
                <c:pt idx="200">
                  <c:v>108.21</c:v>
                </c:pt>
                <c:pt idx="201">
                  <c:v>108.19</c:v>
                </c:pt>
                <c:pt idx="202">
                  <c:v>108.17</c:v>
                </c:pt>
                <c:pt idx="203">
                  <c:v>108.14</c:v>
                </c:pt>
                <c:pt idx="204">
                  <c:v>108.1</c:v>
                </c:pt>
                <c:pt idx="205">
                  <c:v>108.07</c:v>
                </c:pt>
                <c:pt idx="206">
                  <c:v>108.03</c:v>
                </c:pt>
                <c:pt idx="207">
                  <c:v>107.98</c:v>
                </c:pt>
                <c:pt idx="208">
                  <c:v>107.93</c:v>
                </c:pt>
                <c:pt idx="209">
                  <c:v>107.88</c:v>
                </c:pt>
                <c:pt idx="210">
                  <c:v>107.82</c:v>
                </c:pt>
                <c:pt idx="211">
                  <c:v>107.76</c:v>
                </c:pt>
                <c:pt idx="212">
                  <c:v>107.7</c:v>
                </c:pt>
                <c:pt idx="213">
                  <c:v>107.64</c:v>
                </c:pt>
                <c:pt idx="214">
                  <c:v>107.57</c:v>
                </c:pt>
                <c:pt idx="215">
                  <c:v>107.5</c:v>
                </c:pt>
                <c:pt idx="216">
                  <c:v>107.43</c:v>
                </c:pt>
                <c:pt idx="217">
                  <c:v>107.36</c:v>
                </c:pt>
                <c:pt idx="218">
                  <c:v>107.28</c:v>
                </c:pt>
                <c:pt idx="219">
                  <c:v>107.21</c:v>
                </c:pt>
                <c:pt idx="220">
                  <c:v>107.13</c:v>
                </c:pt>
                <c:pt idx="221">
                  <c:v>107.05</c:v>
                </c:pt>
                <c:pt idx="222">
                  <c:v>106.97</c:v>
                </c:pt>
                <c:pt idx="223">
                  <c:v>106.88</c:v>
                </c:pt>
                <c:pt idx="224">
                  <c:v>106.8</c:v>
                </c:pt>
                <c:pt idx="225">
                  <c:v>106.71</c:v>
                </c:pt>
                <c:pt idx="226">
                  <c:v>106.63</c:v>
                </c:pt>
                <c:pt idx="227">
                  <c:v>106.54</c:v>
                </c:pt>
                <c:pt idx="228">
                  <c:v>106.45</c:v>
                </c:pt>
                <c:pt idx="229">
                  <c:v>106.37</c:v>
                </c:pt>
                <c:pt idx="230">
                  <c:v>106.28</c:v>
                </c:pt>
                <c:pt idx="231">
                  <c:v>106.19</c:v>
                </c:pt>
                <c:pt idx="232">
                  <c:v>106.1</c:v>
                </c:pt>
                <c:pt idx="233">
                  <c:v>106.01</c:v>
                </c:pt>
                <c:pt idx="234">
                  <c:v>105.91</c:v>
                </c:pt>
                <c:pt idx="235">
                  <c:v>105.82</c:v>
                </c:pt>
                <c:pt idx="236">
                  <c:v>105.73</c:v>
                </c:pt>
                <c:pt idx="237">
                  <c:v>105.64</c:v>
                </c:pt>
                <c:pt idx="238">
                  <c:v>105.55</c:v>
                </c:pt>
                <c:pt idx="239">
                  <c:v>105.46</c:v>
                </c:pt>
                <c:pt idx="240">
                  <c:v>105.36</c:v>
                </c:pt>
                <c:pt idx="241">
                  <c:v>105.27</c:v>
                </c:pt>
                <c:pt idx="242">
                  <c:v>105.18</c:v>
                </c:pt>
                <c:pt idx="243">
                  <c:v>105.08</c:v>
                </c:pt>
                <c:pt idx="244">
                  <c:v>104.99</c:v>
                </c:pt>
                <c:pt idx="245">
                  <c:v>104.9</c:v>
                </c:pt>
                <c:pt idx="246">
                  <c:v>104.81</c:v>
                </c:pt>
                <c:pt idx="247">
                  <c:v>104.71</c:v>
                </c:pt>
                <c:pt idx="248">
                  <c:v>104.62</c:v>
                </c:pt>
                <c:pt idx="249">
                  <c:v>104.53</c:v>
                </c:pt>
                <c:pt idx="250">
                  <c:v>104.44</c:v>
                </c:pt>
                <c:pt idx="251">
                  <c:v>104.35</c:v>
                </c:pt>
                <c:pt idx="252">
                  <c:v>104.26</c:v>
                </c:pt>
                <c:pt idx="253">
                  <c:v>104.16</c:v>
                </c:pt>
                <c:pt idx="254">
                  <c:v>104.07</c:v>
                </c:pt>
                <c:pt idx="255">
                  <c:v>103.98</c:v>
                </c:pt>
                <c:pt idx="256">
                  <c:v>103.89</c:v>
                </c:pt>
                <c:pt idx="257">
                  <c:v>103.8</c:v>
                </c:pt>
                <c:pt idx="258">
                  <c:v>103.71</c:v>
                </c:pt>
                <c:pt idx="259">
                  <c:v>103.62</c:v>
                </c:pt>
                <c:pt idx="260">
                  <c:v>103.53</c:v>
                </c:pt>
                <c:pt idx="261">
                  <c:v>103.45</c:v>
                </c:pt>
                <c:pt idx="262">
                  <c:v>103.36</c:v>
                </c:pt>
                <c:pt idx="263">
                  <c:v>103.27</c:v>
                </c:pt>
                <c:pt idx="264">
                  <c:v>103.18</c:v>
                </c:pt>
                <c:pt idx="265">
                  <c:v>103.1</c:v>
                </c:pt>
                <c:pt idx="266">
                  <c:v>103.01</c:v>
                </c:pt>
                <c:pt idx="267">
                  <c:v>102.92</c:v>
                </c:pt>
                <c:pt idx="268">
                  <c:v>102.84</c:v>
                </c:pt>
                <c:pt idx="269">
                  <c:v>102.75</c:v>
                </c:pt>
                <c:pt idx="270">
                  <c:v>102.67</c:v>
                </c:pt>
                <c:pt idx="271">
                  <c:v>102.58</c:v>
                </c:pt>
                <c:pt idx="272">
                  <c:v>102.5</c:v>
                </c:pt>
                <c:pt idx="273">
                  <c:v>102.41</c:v>
                </c:pt>
                <c:pt idx="274">
                  <c:v>102.33</c:v>
                </c:pt>
                <c:pt idx="275">
                  <c:v>102.25</c:v>
                </c:pt>
                <c:pt idx="276">
                  <c:v>102.16</c:v>
                </c:pt>
                <c:pt idx="277">
                  <c:v>102.08</c:v>
                </c:pt>
                <c:pt idx="278">
                  <c:v>102</c:v>
                </c:pt>
                <c:pt idx="279">
                  <c:v>101.92</c:v>
                </c:pt>
                <c:pt idx="280">
                  <c:v>101.84</c:v>
                </c:pt>
                <c:pt idx="281">
                  <c:v>101.76</c:v>
                </c:pt>
                <c:pt idx="282">
                  <c:v>101.68</c:v>
                </c:pt>
                <c:pt idx="283">
                  <c:v>101.6</c:v>
                </c:pt>
                <c:pt idx="284">
                  <c:v>101.52</c:v>
                </c:pt>
                <c:pt idx="285">
                  <c:v>101.44</c:v>
                </c:pt>
                <c:pt idx="286">
                  <c:v>101.36</c:v>
                </c:pt>
                <c:pt idx="287">
                  <c:v>101.28</c:v>
                </c:pt>
                <c:pt idx="288">
                  <c:v>101.2</c:v>
                </c:pt>
                <c:pt idx="289">
                  <c:v>101.13</c:v>
                </c:pt>
                <c:pt idx="290">
                  <c:v>101.05</c:v>
                </c:pt>
                <c:pt idx="291">
                  <c:v>100.97</c:v>
                </c:pt>
                <c:pt idx="292">
                  <c:v>100.9</c:v>
                </c:pt>
                <c:pt idx="293">
                  <c:v>100.82</c:v>
                </c:pt>
                <c:pt idx="294">
                  <c:v>100.75</c:v>
                </c:pt>
                <c:pt idx="295">
                  <c:v>100.67</c:v>
                </c:pt>
                <c:pt idx="296">
                  <c:v>100.6</c:v>
                </c:pt>
                <c:pt idx="297">
                  <c:v>100.52</c:v>
                </c:pt>
                <c:pt idx="298">
                  <c:v>100.45</c:v>
                </c:pt>
                <c:pt idx="299">
                  <c:v>100.38</c:v>
                </c:pt>
                <c:pt idx="300">
                  <c:v>100.3</c:v>
                </c:pt>
                <c:pt idx="301">
                  <c:v>100.23</c:v>
                </c:pt>
                <c:pt idx="302">
                  <c:v>100.16</c:v>
                </c:pt>
                <c:pt idx="303">
                  <c:v>100.09</c:v>
                </c:pt>
                <c:pt idx="304">
                  <c:v>100.02</c:v>
                </c:pt>
                <c:pt idx="305">
                  <c:v>99.944999999999993</c:v>
                </c:pt>
                <c:pt idx="306">
                  <c:v>99.873999999999995</c:v>
                </c:pt>
                <c:pt idx="307">
                  <c:v>99.804000000000002</c:v>
                </c:pt>
                <c:pt idx="308">
                  <c:v>99.733999999999995</c:v>
                </c:pt>
                <c:pt idx="309">
                  <c:v>99.664000000000001</c:v>
                </c:pt>
                <c:pt idx="310">
                  <c:v>99.594999999999999</c:v>
                </c:pt>
                <c:pt idx="311">
                  <c:v>99.525999999999996</c:v>
                </c:pt>
                <c:pt idx="312">
                  <c:v>99.456999999999994</c:v>
                </c:pt>
                <c:pt idx="313">
                  <c:v>99.388999999999996</c:v>
                </c:pt>
                <c:pt idx="314">
                  <c:v>99.320999999999998</c:v>
                </c:pt>
                <c:pt idx="315">
                  <c:v>99.253</c:v>
                </c:pt>
                <c:pt idx="316">
                  <c:v>99.186000000000007</c:v>
                </c:pt>
                <c:pt idx="317">
                  <c:v>99.119</c:v>
                </c:pt>
                <c:pt idx="318">
                  <c:v>99.052000000000007</c:v>
                </c:pt>
                <c:pt idx="319">
                  <c:v>98.986000000000004</c:v>
                </c:pt>
                <c:pt idx="320">
                  <c:v>98.92</c:v>
                </c:pt>
                <c:pt idx="321">
                  <c:v>98.853999999999999</c:v>
                </c:pt>
                <c:pt idx="322">
                  <c:v>98.787999999999997</c:v>
                </c:pt>
                <c:pt idx="323">
                  <c:v>98.722999999999999</c:v>
                </c:pt>
                <c:pt idx="324">
                  <c:v>98.658000000000001</c:v>
                </c:pt>
                <c:pt idx="325">
                  <c:v>98.593999999999994</c:v>
                </c:pt>
                <c:pt idx="326">
                  <c:v>98.53</c:v>
                </c:pt>
                <c:pt idx="327">
                  <c:v>98.465999999999994</c:v>
                </c:pt>
                <c:pt idx="328">
                  <c:v>98.402000000000001</c:v>
                </c:pt>
                <c:pt idx="329">
                  <c:v>98.337999999999994</c:v>
                </c:pt>
                <c:pt idx="330">
                  <c:v>98.275000000000006</c:v>
                </c:pt>
                <c:pt idx="331">
                  <c:v>98.212000000000003</c:v>
                </c:pt>
                <c:pt idx="332">
                  <c:v>98.15</c:v>
                </c:pt>
                <c:pt idx="333">
                  <c:v>98.087999999999994</c:v>
                </c:pt>
                <c:pt idx="334">
                  <c:v>98.025000000000006</c:v>
                </c:pt>
                <c:pt idx="335">
                  <c:v>97.963999999999999</c:v>
                </c:pt>
                <c:pt idx="336">
                  <c:v>97.902000000000001</c:v>
                </c:pt>
                <c:pt idx="337">
                  <c:v>97.840999999999994</c:v>
                </c:pt>
                <c:pt idx="338">
                  <c:v>97.78</c:v>
                </c:pt>
                <c:pt idx="339">
                  <c:v>97.718999999999994</c:v>
                </c:pt>
                <c:pt idx="340">
                  <c:v>97.659000000000006</c:v>
                </c:pt>
                <c:pt idx="341">
                  <c:v>97.597999999999999</c:v>
                </c:pt>
                <c:pt idx="342">
                  <c:v>97.537999999999997</c:v>
                </c:pt>
                <c:pt idx="343">
                  <c:v>97.478999999999999</c:v>
                </c:pt>
                <c:pt idx="344">
                  <c:v>97.418999999999997</c:v>
                </c:pt>
                <c:pt idx="345">
                  <c:v>97.36</c:v>
                </c:pt>
                <c:pt idx="346">
                  <c:v>97.301000000000002</c:v>
                </c:pt>
                <c:pt idx="347">
                  <c:v>97.242000000000004</c:v>
                </c:pt>
                <c:pt idx="348">
                  <c:v>97.183000000000007</c:v>
                </c:pt>
                <c:pt idx="349">
                  <c:v>97.125</c:v>
                </c:pt>
                <c:pt idx="350">
                  <c:v>97.066999999999993</c:v>
                </c:pt>
                <c:pt idx="351">
                  <c:v>97.009</c:v>
                </c:pt>
                <c:pt idx="352">
                  <c:v>96.950999999999993</c:v>
                </c:pt>
                <c:pt idx="353">
                  <c:v>96.894000000000005</c:v>
                </c:pt>
                <c:pt idx="354">
                  <c:v>96.835999999999999</c:v>
                </c:pt>
                <c:pt idx="355">
                  <c:v>96.778999999999996</c:v>
                </c:pt>
                <c:pt idx="356">
                  <c:v>96.722999999999999</c:v>
                </c:pt>
                <c:pt idx="357">
                  <c:v>96.665999999999997</c:v>
                </c:pt>
                <c:pt idx="358">
                  <c:v>96.61</c:v>
                </c:pt>
                <c:pt idx="359">
                  <c:v>96.552999999999997</c:v>
                </c:pt>
                <c:pt idx="360">
                  <c:v>96.497</c:v>
                </c:pt>
                <c:pt idx="361">
                  <c:v>96.441999999999993</c:v>
                </c:pt>
                <c:pt idx="362">
                  <c:v>96.385999999999996</c:v>
                </c:pt>
                <c:pt idx="363">
                  <c:v>96.331000000000003</c:v>
                </c:pt>
                <c:pt idx="364">
                  <c:v>96.275999999999996</c:v>
                </c:pt>
                <c:pt idx="365">
                  <c:v>96.221000000000004</c:v>
                </c:pt>
                <c:pt idx="366">
                  <c:v>96.165999999999997</c:v>
                </c:pt>
                <c:pt idx="367">
                  <c:v>96.111000000000004</c:v>
                </c:pt>
                <c:pt idx="368">
                  <c:v>96.057000000000002</c:v>
                </c:pt>
                <c:pt idx="369">
                  <c:v>96.003</c:v>
                </c:pt>
                <c:pt idx="370">
                  <c:v>95.948999999999998</c:v>
                </c:pt>
                <c:pt idx="371">
                  <c:v>95.894999999999996</c:v>
                </c:pt>
                <c:pt idx="372">
                  <c:v>95.840999999999994</c:v>
                </c:pt>
                <c:pt idx="373">
                  <c:v>95.787999999999997</c:v>
                </c:pt>
                <c:pt idx="374">
                  <c:v>95.733999999999995</c:v>
                </c:pt>
                <c:pt idx="375">
                  <c:v>95.680999999999997</c:v>
                </c:pt>
                <c:pt idx="376">
                  <c:v>95.628</c:v>
                </c:pt>
                <c:pt idx="377">
                  <c:v>95.575999999999993</c:v>
                </c:pt>
                <c:pt idx="378">
                  <c:v>95.522999999999996</c:v>
                </c:pt>
                <c:pt idx="379">
                  <c:v>95.471000000000004</c:v>
                </c:pt>
                <c:pt idx="380">
                  <c:v>95.418000000000006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30B-44E3-B1DA-A166BD08F43C}"/>
            </c:ext>
          </c:extLst>
        </c:ser>
        <c:ser>
          <c:idx val="1"/>
          <c:order val="1"/>
          <c:tx>
            <c:strRef>
              <c:f>Sheet1!$H$2</c:f>
              <c:strCache>
                <c:ptCount val="1"/>
                <c:pt idx="0">
                  <c:v>Strip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Sheet1!$F$3:$F$383</c:f>
              <c:numCache>
                <c:formatCode>0.00E+00</c:formatCode>
                <c:ptCount val="381"/>
                <c:pt idx="0" formatCode="General">
                  <c:v>0</c:v>
                </c:pt>
                <c:pt idx="1">
                  <c:v>0.5</c:v>
                </c:pt>
                <c:pt idx="2" formatCode="General">
                  <c:v>1</c:v>
                </c:pt>
                <c:pt idx="3" formatCode="General">
                  <c:v>1.5</c:v>
                </c:pt>
                <c:pt idx="4" formatCode="General">
                  <c:v>2</c:v>
                </c:pt>
                <c:pt idx="5" formatCode="General">
                  <c:v>2.5</c:v>
                </c:pt>
                <c:pt idx="6" formatCode="General">
                  <c:v>3</c:v>
                </c:pt>
                <c:pt idx="7" formatCode="General">
                  <c:v>3.5</c:v>
                </c:pt>
                <c:pt idx="8" formatCode="General">
                  <c:v>4</c:v>
                </c:pt>
                <c:pt idx="9" formatCode="General">
                  <c:v>4.5</c:v>
                </c:pt>
                <c:pt idx="10" formatCode="General">
                  <c:v>5</c:v>
                </c:pt>
                <c:pt idx="11" formatCode="General">
                  <c:v>5.1000000000000005</c:v>
                </c:pt>
                <c:pt idx="12" formatCode="General">
                  <c:v>5.2</c:v>
                </c:pt>
                <c:pt idx="13" formatCode="General">
                  <c:v>5.3</c:v>
                </c:pt>
                <c:pt idx="14" formatCode="General">
                  <c:v>5.4</c:v>
                </c:pt>
                <c:pt idx="15" formatCode="General">
                  <c:v>5.5</c:v>
                </c:pt>
                <c:pt idx="16" formatCode="General">
                  <c:v>5.6</c:v>
                </c:pt>
                <c:pt idx="17" formatCode="General">
                  <c:v>5.7</c:v>
                </c:pt>
                <c:pt idx="18" formatCode="General">
                  <c:v>5.8</c:v>
                </c:pt>
                <c:pt idx="19" formatCode="General">
                  <c:v>5.8999999999999995</c:v>
                </c:pt>
                <c:pt idx="20" formatCode="General">
                  <c:v>6</c:v>
                </c:pt>
                <c:pt idx="21" formatCode="General">
                  <c:v>6.1000000000000005</c:v>
                </c:pt>
                <c:pt idx="22" formatCode="General">
                  <c:v>6.2</c:v>
                </c:pt>
                <c:pt idx="23" formatCode="General">
                  <c:v>6.3</c:v>
                </c:pt>
                <c:pt idx="24" formatCode="General">
                  <c:v>6.4</c:v>
                </c:pt>
                <c:pt idx="25" formatCode="General">
                  <c:v>6.5</c:v>
                </c:pt>
                <c:pt idx="26" formatCode="General">
                  <c:v>6.6</c:v>
                </c:pt>
                <c:pt idx="27" formatCode="General">
                  <c:v>6.7</c:v>
                </c:pt>
                <c:pt idx="28" formatCode="General">
                  <c:v>6.8</c:v>
                </c:pt>
                <c:pt idx="29" formatCode="General">
                  <c:v>6.8999999999999995</c:v>
                </c:pt>
                <c:pt idx="30" formatCode="General">
                  <c:v>7</c:v>
                </c:pt>
                <c:pt idx="31" formatCode="General">
                  <c:v>7.1000000000000005</c:v>
                </c:pt>
                <c:pt idx="32" formatCode="General">
                  <c:v>7.2</c:v>
                </c:pt>
                <c:pt idx="33" formatCode="General">
                  <c:v>7.3</c:v>
                </c:pt>
                <c:pt idx="34" formatCode="General">
                  <c:v>7.4</c:v>
                </c:pt>
                <c:pt idx="35" formatCode="General">
                  <c:v>7.5</c:v>
                </c:pt>
                <c:pt idx="36" formatCode="General">
                  <c:v>7.6</c:v>
                </c:pt>
                <c:pt idx="37" formatCode="General">
                  <c:v>7.7</c:v>
                </c:pt>
                <c:pt idx="38" formatCode="General">
                  <c:v>7.8</c:v>
                </c:pt>
                <c:pt idx="39" formatCode="General">
                  <c:v>7.9</c:v>
                </c:pt>
                <c:pt idx="40" formatCode="General">
                  <c:v>8</c:v>
                </c:pt>
                <c:pt idx="41" formatCode="General">
                  <c:v>8.1</c:v>
                </c:pt>
                <c:pt idx="42" formatCode="General">
                  <c:v>8.2000000000000011</c:v>
                </c:pt>
                <c:pt idx="43" formatCode="General">
                  <c:v>8.3000000000000007</c:v>
                </c:pt>
                <c:pt idx="44" formatCode="General">
                  <c:v>8.4</c:v>
                </c:pt>
                <c:pt idx="45" formatCode="General">
                  <c:v>8.5</c:v>
                </c:pt>
                <c:pt idx="46" formatCode="General">
                  <c:v>8.6</c:v>
                </c:pt>
                <c:pt idx="47" formatCode="General">
                  <c:v>8.6999999999999993</c:v>
                </c:pt>
                <c:pt idx="48" formatCode="General">
                  <c:v>8.8000000000000007</c:v>
                </c:pt>
                <c:pt idx="49" formatCode="General">
                  <c:v>8.9</c:v>
                </c:pt>
                <c:pt idx="50" formatCode="General">
                  <c:v>9</c:v>
                </c:pt>
                <c:pt idx="51" formatCode="General">
                  <c:v>9.1</c:v>
                </c:pt>
                <c:pt idx="52" formatCode="General">
                  <c:v>9.1999999999999993</c:v>
                </c:pt>
                <c:pt idx="53" formatCode="General">
                  <c:v>9.2999999999999989</c:v>
                </c:pt>
                <c:pt idx="54" formatCode="General">
                  <c:v>9.4</c:v>
                </c:pt>
                <c:pt idx="55" formatCode="General">
                  <c:v>9.5</c:v>
                </c:pt>
                <c:pt idx="56" formatCode="General">
                  <c:v>9.6</c:v>
                </c:pt>
                <c:pt idx="57" formatCode="General">
                  <c:v>9.7000000000000011</c:v>
                </c:pt>
                <c:pt idx="58" formatCode="General">
                  <c:v>9.7999999999999989</c:v>
                </c:pt>
                <c:pt idx="59" formatCode="General">
                  <c:v>9.9</c:v>
                </c:pt>
                <c:pt idx="60" formatCode="General">
                  <c:v>10</c:v>
                </c:pt>
                <c:pt idx="61" formatCode="General">
                  <c:v>10.1</c:v>
                </c:pt>
                <c:pt idx="62" formatCode="General">
                  <c:v>10.200000000000001</c:v>
                </c:pt>
                <c:pt idx="63" formatCode="General">
                  <c:v>10.3</c:v>
                </c:pt>
                <c:pt idx="64" formatCode="General">
                  <c:v>10.4</c:v>
                </c:pt>
                <c:pt idx="65" formatCode="General">
                  <c:v>10.5</c:v>
                </c:pt>
                <c:pt idx="66" formatCode="General">
                  <c:v>10.6</c:v>
                </c:pt>
                <c:pt idx="67" formatCode="General">
                  <c:v>10.7</c:v>
                </c:pt>
                <c:pt idx="68" formatCode="General">
                  <c:v>10.8</c:v>
                </c:pt>
                <c:pt idx="69" formatCode="General">
                  <c:v>10.9</c:v>
                </c:pt>
                <c:pt idx="70" formatCode="General">
                  <c:v>11</c:v>
                </c:pt>
                <c:pt idx="71" formatCode="General">
                  <c:v>11.1</c:v>
                </c:pt>
                <c:pt idx="72" formatCode="General">
                  <c:v>11.2</c:v>
                </c:pt>
                <c:pt idx="73" formatCode="General">
                  <c:v>11.299999999999999</c:v>
                </c:pt>
                <c:pt idx="74" formatCode="General">
                  <c:v>11.4</c:v>
                </c:pt>
                <c:pt idx="75" formatCode="General">
                  <c:v>11.5</c:v>
                </c:pt>
                <c:pt idx="76" formatCode="General">
                  <c:v>11.6</c:v>
                </c:pt>
                <c:pt idx="77" formatCode="General">
                  <c:v>11.700000000000001</c:v>
                </c:pt>
                <c:pt idx="78" formatCode="General">
                  <c:v>11.799999999999999</c:v>
                </c:pt>
                <c:pt idx="79" formatCode="General">
                  <c:v>11.9</c:v>
                </c:pt>
                <c:pt idx="80" formatCode="General">
                  <c:v>12</c:v>
                </c:pt>
                <c:pt idx="81" formatCode="General">
                  <c:v>12.1</c:v>
                </c:pt>
                <c:pt idx="82" formatCode="General">
                  <c:v>12.200000000000001</c:v>
                </c:pt>
                <c:pt idx="83" formatCode="General">
                  <c:v>12.3</c:v>
                </c:pt>
                <c:pt idx="84" formatCode="General">
                  <c:v>12.4</c:v>
                </c:pt>
                <c:pt idx="85" formatCode="General">
                  <c:v>12.5</c:v>
                </c:pt>
                <c:pt idx="86" formatCode="General">
                  <c:v>12.6</c:v>
                </c:pt>
                <c:pt idx="87" formatCode="General">
                  <c:v>12.7</c:v>
                </c:pt>
                <c:pt idx="88" formatCode="General">
                  <c:v>12.8</c:v>
                </c:pt>
                <c:pt idx="89" formatCode="General">
                  <c:v>12.9</c:v>
                </c:pt>
                <c:pt idx="90" formatCode="General">
                  <c:v>13</c:v>
                </c:pt>
                <c:pt idx="91" formatCode="General">
                  <c:v>13.100000000000001</c:v>
                </c:pt>
                <c:pt idx="92" formatCode="General">
                  <c:v>13.2</c:v>
                </c:pt>
                <c:pt idx="93" formatCode="General">
                  <c:v>13.299999999999999</c:v>
                </c:pt>
                <c:pt idx="94" formatCode="General">
                  <c:v>13.4</c:v>
                </c:pt>
                <c:pt idx="95" formatCode="General">
                  <c:v>13.5</c:v>
                </c:pt>
                <c:pt idx="96" formatCode="General">
                  <c:v>13.6</c:v>
                </c:pt>
                <c:pt idx="97" formatCode="General">
                  <c:v>13.700000000000001</c:v>
                </c:pt>
                <c:pt idx="98" formatCode="General">
                  <c:v>13.799999999999999</c:v>
                </c:pt>
                <c:pt idx="99" formatCode="General">
                  <c:v>13.899999999999999</c:v>
                </c:pt>
                <c:pt idx="100" formatCode="General">
                  <c:v>14</c:v>
                </c:pt>
                <c:pt idx="101" formatCode="General">
                  <c:v>14.1</c:v>
                </c:pt>
                <c:pt idx="102" formatCode="General">
                  <c:v>14.200000000000001</c:v>
                </c:pt>
                <c:pt idx="103" formatCode="General">
                  <c:v>14.3</c:v>
                </c:pt>
                <c:pt idx="104" formatCode="General">
                  <c:v>14.4</c:v>
                </c:pt>
                <c:pt idx="105" formatCode="General">
                  <c:v>14.5</c:v>
                </c:pt>
                <c:pt idx="106" formatCode="General">
                  <c:v>14.6</c:v>
                </c:pt>
                <c:pt idx="107" formatCode="General">
                  <c:v>14.7</c:v>
                </c:pt>
                <c:pt idx="108" formatCode="General">
                  <c:v>14.8</c:v>
                </c:pt>
                <c:pt idx="109" formatCode="General">
                  <c:v>14.9</c:v>
                </c:pt>
                <c:pt idx="110" formatCode="General">
                  <c:v>15</c:v>
                </c:pt>
                <c:pt idx="111" formatCode="General">
                  <c:v>15.5</c:v>
                </c:pt>
                <c:pt idx="112" formatCode="General">
                  <c:v>16</c:v>
                </c:pt>
                <c:pt idx="113" formatCode="General">
                  <c:v>16.5</c:v>
                </c:pt>
                <c:pt idx="114" formatCode="General">
                  <c:v>17</c:v>
                </c:pt>
                <c:pt idx="115" formatCode="General">
                  <c:v>17.5</c:v>
                </c:pt>
                <c:pt idx="116" formatCode="General">
                  <c:v>18</c:v>
                </c:pt>
                <c:pt idx="117" formatCode="General">
                  <c:v>18.5</c:v>
                </c:pt>
                <c:pt idx="118" formatCode="General">
                  <c:v>19</c:v>
                </c:pt>
                <c:pt idx="119" formatCode="General">
                  <c:v>19.5</c:v>
                </c:pt>
                <c:pt idx="120" formatCode="General">
                  <c:v>20</c:v>
                </c:pt>
                <c:pt idx="121" formatCode="General">
                  <c:v>20.5</c:v>
                </c:pt>
                <c:pt idx="122" formatCode="General">
                  <c:v>21</c:v>
                </c:pt>
                <c:pt idx="123" formatCode="General">
                  <c:v>21.5</c:v>
                </c:pt>
                <c:pt idx="124" formatCode="General">
                  <c:v>22</c:v>
                </c:pt>
                <c:pt idx="125" formatCode="General">
                  <c:v>22.5</c:v>
                </c:pt>
                <c:pt idx="126" formatCode="General">
                  <c:v>23</c:v>
                </c:pt>
                <c:pt idx="127" formatCode="General">
                  <c:v>23.5</c:v>
                </c:pt>
                <c:pt idx="128" formatCode="General">
                  <c:v>24</c:v>
                </c:pt>
                <c:pt idx="129" formatCode="General">
                  <c:v>24.5</c:v>
                </c:pt>
                <c:pt idx="130" formatCode="General">
                  <c:v>25</c:v>
                </c:pt>
                <c:pt idx="131" formatCode="General">
                  <c:v>25.5</c:v>
                </c:pt>
                <c:pt idx="132" formatCode="General">
                  <c:v>26</c:v>
                </c:pt>
                <c:pt idx="133" formatCode="General">
                  <c:v>26.5</c:v>
                </c:pt>
                <c:pt idx="134" formatCode="General">
                  <c:v>27</c:v>
                </c:pt>
                <c:pt idx="135" formatCode="General">
                  <c:v>27.5</c:v>
                </c:pt>
                <c:pt idx="136" formatCode="General">
                  <c:v>28</c:v>
                </c:pt>
                <c:pt idx="137" formatCode="General">
                  <c:v>28.5</c:v>
                </c:pt>
                <c:pt idx="138" formatCode="General">
                  <c:v>29</c:v>
                </c:pt>
                <c:pt idx="139" formatCode="General">
                  <c:v>29.5</c:v>
                </c:pt>
                <c:pt idx="140" formatCode="General">
                  <c:v>30</c:v>
                </c:pt>
                <c:pt idx="141" formatCode="General">
                  <c:v>30.5</c:v>
                </c:pt>
                <c:pt idx="142" formatCode="General">
                  <c:v>31</c:v>
                </c:pt>
                <c:pt idx="143" formatCode="General">
                  <c:v>31.5</c:v>
                </c:pt>
                <c:pt idx="144" formatCode="General">
                  <c:v>32</c:v>
                </c:pt>
                <c:pt idx="145" formatCode="General">
                  <c:v>32.5</c:v>
                </c:pt>
                <c:pt idx="146" formatCode="General">
                  <c:v>33</c:v>
                </c:pt>
                <c:pt idx="147" formatCode="General">
                  <c:v>33.5</c:v>
                </c:pt>
                <c:pt idx="148" formatCode="General">
                  <c:v>34</c:v>
                </c:pt>
                <c:pt idx="149" formatCode="General">
                  <c:v>34.5</c:v>
                </c:pt>
                <c:pt idx="150" formatCode="General">
                  <c:v>35</c:v>
                </c:pt>
                <c:pt idx="151" formatCode="General">
                  <c:v>35.5</c:v>
                </c:pt>
                <c:pt idx="152" formatCode="General">
                  <c:v>36</c:v>
                </c:pt>
                <c:pt idx="153" formatCode="General">
                  <c:v>36.5</c:v>
                </c:pt>
                <c:pt idx="154" formatCode="General">
                  <c:v>37</c:v>
                </c:pt>
                <c:pt idx="155" formatCode="General">
                  <c:v>37.5</c:v>
                </c:pt>
                <c:pt idx="156" formatCode="General">
                  <c:v>38</c:v>
                </c:pt>
                <c:pt idx="157" formatCode="General">
                  <c:v>38.5</c:v>
                </c:pt>
                <c:pt idx="158" formatCode="General">
                  <c:v>39</c:v>
                </c:pt>
                <c:pt idx="159" formatCode="General">
                  <c:v>39.5</c:v>
                </c:pt>
                <c:pt idx="160" formatCode="General">
                  <c:v>40</c:v>
                </c:pt>
                <c:pt idx="161" formatCode="General">
                  <c:v>40.5</c:v>
                </c:pt>
                <c:pt idx="162" formatCode="General">
                  <c:v>41</c:v>
                </c:pt>
                <c:pt idx="163" formatCode="General">
                  <c:v>41.5</c:v>
                </c:pt>
                <c:pt idx="164" formatCode="General">
                  <c:v>42</c:v>
                </c:pt>
                <c:pt idx="165" formatCode="General">
                  <c:v>42.5</c:v>
                </c:pt>
                <c:pt idx="166" formatCode="General">
                  <c:v>43</c:v>
                </c:pt>
                <c:pt idx="167" formatCode="General">
                  <c:v>43.5</c:v>
                </c:pt>
                <c:pt idx="168" formatCode="General">
                  <c:v>44</c:v>
                </c:pt>
                <c:pt idx="169" formatCode="General">
                  <c:v>44.5</c:v>
                </c:pt>
                <c:pt idx="170" formatCode="General">
                  <c:v>45</c:v>
                </c:pt>
                <c:pt idx="171" formatCode="General">
                  <c:v>45.5</c:v>
                </c:pt>
                <c:pt idx="172" formatCode="General">
                  <c:v>46</c:v>
                </c:pt>
                <c:pt idx="173" formatCode="General">
                  <c:v>46.5</c:v>
                </c:pt>
                <c:pt idx="174" formatCode="General">
                  <c:v>47</c:v>
                </c:pt>
                <c:pt idx="175" formatCode="General">
                  <c:v>47.5</c:v>
                </c:pt>
                <c:pt idx="176" formatCode="General">
                  <c:v>48</c:v>
                </c:pt>
                <c:pt idx="177" formatCode="General">
                  <c:v>48.5</c:v>
                </c:pt>
                <c:pt idx="178" formatCode="General">
                  <c:v>49</c:v>
                </c:pt>
                <c:pt idx="179" formatCode="General">
                  <c:v>49.5</c:v>
                </c:pt>
                <c:pt idx="180" formatCode="General">
                  <c:v>50</c:v>
                </c:pt>
                <c:pt idx="181" formatCode="General">
                  <c:v>50.5</c:v>
                </c:pt>
                <c:pt idx="182" formatCode="General">
                  <c:v>51</c:v>
                </c:pt>
                <c:pt idx="183" formatCode="General">
                  <c:v>51.5</c:v>
                </c:pt>
                <c:pt idx="184" formatCode="General">
                  <c:v>52</c:v>
                </c:pt>
                <c:pt idx="185" formatCode="General">
                  <c:v>52.5</c:v>
                </c:pt>
                <c:pt idx="186" formatCode="General">
                  <c:v>53</c:v>
                </c:pt>
                <c:pt idx="187" formatCode="General">
                  <c:v>53.5</c:v>
                </c:pt>
                <c:pt idx="188" formatCode="General">
                  <c:v>54</c:v>
                </c:pt>
                <c:pt idx="189" formatCode="General">
                  <c:v>54.5</c:v>
                </c:pt>
                <c:pt idx="190" formatCode="General">
                  <c:v>55</c:v>
                </c:pt>
                <c:pt idx="191" formatCode="General">
                  <c:v>55.5</c:v>
                </c:pt>
                <c:pt idx="192" formatCode="General">
                  <c:v>56</c:v>
                </c:pt>
                <c:pt idx="193" formatCode="General">
                  <c:v>56.5</c:v>
                </c:pt>
                <c:pt idx="194" formatCode="General">
                  <c:v>57</c:v>
                </c:pt>
                <c:pt idx="195" formatCode="General">
                  <c:v>57.5</c:v>
                </c:pt>
                <c:pt idx="196" formatCode="General">
                  <c:v>58</c:v>
                </c:pt>
                <c:pt idx="197" formatCode="General">
                  <c:v>58.5</c:v>
                </c:pt>
                <c:pt idx="198" formatCode="General">
                  <c:v>59</c:v>
                </c:pt>
                <c:pt idx="199" formatCode="General">
                  <c:v>59.5</c:v>
                </c:pt>
                <c:pt idx="200" formatCode="General">
                  <c:v>60</c:v>
                </c:pt>
                <c:pt idx="201" formatCode="General">
                  <c:v>60.5</c:v>
                </c:pt>
                <c:pt idx="202" formatCode="General">
                  <c:v>61</c:v>
                </c:pt>
                <c:pt idx="203" formatCode="General">
                  <c:v>61.5</c:v>
                </c:pt>
                <c:pt idx="204" formatCode="General">
                  <c:v>62</c:v>
                </c:pt>
                <c:pt idx="205" formatCode="General">
                  <c:v>62.5</c:v>
                </c:pt>
                <c:pt idx="206" formatCode="General">
                  <c:v>63</c:v>
                </c:pt>
                <c:pt idx="207" formatCode="General">
                  <c:v>63.5</c:v>
                </c:pt>
                <c:pt idx="208" formatCode="General">
                  <c:v>64</c:v>
                </c:pt>
                <c:pt idx="209" formatCode="General">
                  <c:v>64.5</c:v>
                </c:pt>
                <c:pt idx="210" formatCode="General">
                  <c:v>65</c:v>
                </c:pt>
                <c:pt idx="211" formatCode="General">
                  <c:v>65.5</c:v>
                </c:pt>
                <c:pt idx="212" formatCode="General">
                  <c:v>66</c:v>
                </c:pt>
                <c:pt idx="213" formatCode="General">
                  <c:v>66.5</c:v>
                </c:pt>
                <c:pt idx="214" formatCode="General">
                  <c:v>67</c:v>
                </c:pt>
                <c:pt idx="215" formatCode="General">
                  <c:v>67.5</c:v>
                </c:pt>
                <c:pt idx="216" formatCode="General">
                  <c:v>68</c:v>
                </c:pt>
                <c:pt idx="217" formatCode="General">
                  <c:v>68.5</c:v>
                </c:pt>
                <c:pt idx="218" formatCode="General">
                  <c:v>69</c:v>
                </c:pt>
                <c:pt idx="219" formatCode="General">
                  <c:v>69.5</c:v>
                </c:pt>
                <c:pt idx="220" formatCode="General">
                  <c:v>70</c:v>
                </c:pt>
                <c:pt idx="221" formatCode="General">
                  <c:v>70.5</c:v>
                </c:pt>
                <c:pt idx="222" formatCode="General">
                  <c:v>71</c:v>
                </c:pt>
                <c:pt idx="223" formatCode="General">
                  <c:v>71.5</c:v>
                </c:pt>
                <c:pt idx="224" formatCode="General">
                  <c:v>72</c:v>
                </c:pt>
                <c:pt idx="225" formatCode="General">
                  <c:v>72.5</c:v>
                </c:pt>
                <c:pt idx="226" formatCode="General">
                  <c:v>73</c:v>
                </c:pt>
                <c:pt idx="227" formatCode="General">
                  <c:v>73.5</c:v>
                </c:pt>
                <c:pt idx="228" formatCode="General">
                  <c:v>74</c:v>
                </c:pt>
                <c:pt idx="229" formatCode="General">
                  <c:v>74.5</c:v>
                </c:pt>
                <c:pt idx="230" formatCode="General">
                  <c:v>75</c:v>
                </c:pt>
                <c:pt idx="231" formatCode="General">
                  <c:v>75.5</c:v>
                </c:pt>
                <c:pt idx="232" formatCode="General">
                  <c:v>76</c:v>
                </c:pt>
                <c:pt idx="233" formatCode="General">
                  <c:v>76.5</c:v>
                </c:pt>
                <c:pt idx="234" formatCode="General">
                  <c:v>77</c:v>
                </c:pt>
                <c:pt idx="235" formatCode="General">
                  <c:v>77.5</c:v>
                </c:pt>
                <c:pt idx="236" formatCode="General">
                  <c:v>78</c:v>
                </c:pt>
                <c:pt idx="237" formatCode="General">
                  <c:v>78.5</c:v>
                </c:pt>
                <c:pt idx="238" formatCode="General">
                  <c:v>79</c:v>
                </c:pt>
                <c:pt idx="239" formatCode="General">
                  <c:v>79.5</c:v>
                </c:pt>
                <c:pt idx="240" formatCode="General">
                  <c:v>80</c:v>
                </c:pt>
                <c:pt idx="241" formatCode="General">
                  <c:v>80.5</c:v>
                </c:pt>
                <c:pt idx="242" formatCode="General">
                  <c:v>81</c:v>
                </c:pt>
                <c:pt idx="243" formatCode="General">
                  <c:v>81.5</c:v>
                </c:pt>
                <c:pt idx="244" formatCode="General">
                  <c:v>82</c:v>
                </c:pt>
                <c:pt idx="245" formatCode="General">
                  <c:v>82.5</c:v>
                </c:pt>
                <c:pt idx="246" formatCode="General">
                  <c:v>83</c:v>
                </c:pt>
                <c:pt idx="247" formatCode="General">
                  <c:v>83.5</c:v>
                </c:pt>
                <c:pt idx="248" formatCode="General">
                  <c:v>84</c:v>
                </c:pt>
                <c:pt idx="249" formatCode="General">
                  <c:v>84.5</c:v>
                </c:pt>
                <c:pt idx="250" formatCode="General">
                  <c:v>85</c:v>
                </c:pt>
                <c:pt idx="251" formatCode="General">
                  <c:v>85.5</c:v>
                </c:pt>
                <c:pt idx="252" formatCode="General">
                  <c:v>86</c:v>
                </c:pt>
                <c:pt idx="253" formatCode="General">
                  <c:v>86.5</c:v>
                </c:pt>
                <c:pt idx="254" formatCode="General">
                  <c:v>87</c:v>
                </c:pt>
                <c:pt idx="255" formatCode="General">
                  <c:v>87.5</c:v>
                </c:pt>
                <c:pt idx="256" formatCode="General">
                  <c:v>88</c:v>
                </c:pt>
                <c:pt idx="257" formatCode="General">
                  <c:v>88.5</c:v>
                </c:pt>
                <c:pt idx="258" formatCode="General">
                  <c:v>89</c:v>
                </c:pt>
                <c:pt idx="259" formatCode="General">
                  <c:v>89.5</c:v>
                </c:pt>
                <c:pt idx="260" formatCode="General">
                  <c:v>90</c:v>
                </c:pt>
                <c:pt idx="261" formatCode="General">
                  <c:v>90.5</c:v>
                </c:pt>
                <c:pt idx="262" formatCode="General">
                  <c:v>91</c:v>
                </c:pt>
                <c:pt idx="263" formatCode="General">
                  <c:v>91.5</c:v>
                </c:pt>
                <c:pt idx="264" formatCode="General">
                  <c:v>92</c:v>
                </c:pt>
                <c:pt idx="265" formatCode="General">
                  <c:v>92.5</c:v>
                </c:pt>
                <c:pt idx="266" formatCode="General">
                  <c:v>93</c:v>
                </c:pt>
                <c:pt idx="267" formatCode="General">
                  <c:v>93.5</c:v>
                </c:pt>
                <c:pt idx="268" formatCode="General">
                  <c:v>94</c:v>
                </c:pt>
                <c:pt idx="269" formatCode="General">
                  <c:v>94.5</c:v>
                </c:pt>
                <c:pt idx="270" formatCode="General">
                  <c:v>95</c:v>
                </c:pt>
                <c:pt idx="271" formatCode="General">
                  <c:v>95.5</c:v>
                </c:pt>
                <c:pt idx="272" formatCode="General">
                  <c:v>96</c:v>
                </c:pt>
                <c:pt idx="273" formatCode="General">
                  <c:v>96.5</c:v>
                </c:pt>
                <c:pt idx="274" formatCode="General">
                  <c:v>97</c:v>
                </c:pt>
                <c:pt idx="275" formatCode="General">
                  <c:v>97.5</c:v>
                </c:pt>
                <c:pt idx="276" formatCode="General">
                  <c:v>98</c:v>
                </c:pt>
                <c:pt idx="277" formatCode="General">
                  <c:v>98.5</c:v>
                </c:pt>
                <c:pt idx="278" formatCode="General">
                  <c:v>99</c:v>
                </c:pt>
                <c:pt idx="279" formatCode="General">
                  <c:v>99.5</c:v>
                </c:pt>
                <c:pt idx="280" formatCode="General">
                  <c:v>100</c:v>
                </c:pt>
                <c:pt idx="281" formatCode="General">
                  <c:v>100.5</c:v>
                </c:pt>
                <c:pt idx="282" formatCode="General">
                  <c:v>101</c:v>
                </c:pt>
                <c:pt idx="283" formatCode="General">
                  <c:v>101.5</c:v>
                </c:pt>
                <c:pt idx="284" formatCode="General">
                  <c:v>102</c:v>
                </c:pt>
                <c:pt idx="285" formatCode="General">
                  <c:v>102.5</c:v>
                </c:pt>
                <c:pt idx="286" formatCode="General">
                  <c:v>103</c:v>
                </c:pt>
                <c:pt idx="287" formatCode="General">
                  <c:v>103.5</c:v>
                </c:pt>
                <c:pt idx="288" formatCode="General">
                  <c:v>104</c:v>
                </c:pt>
                <c:pt idx="289" formatCode="General">
                  <c:v>104.5</c:v>
                </c:pt>
                <c:pt idx="290" formatCode="General">
                  <c:v>105</c:v>
                </c:pt>
                <c:pt idx="291" formatCode="General">
                  <c:v>105.5</c:v>
                </c:pt>
                <c:pt idx="292" formatCode="General">
                  <c:v>106</c:v>
                </c:pt>
                <c:pt idx="293" formatCode="General">
                  <c:v>106.5</c:v>
                </c:pt>
                <c:pt idx="294" formatCode="General">
                  <c:v>107</c:v>
                </c:pt>
                <c:pt idx="295" formatCode="General">
                  <c:v>107.5</c:v>
                </c:pt>
                <c:pt idx="296" formatCode="General">
                  <c:v>108</c:v>
                </c:pt>
                <c:pt idx="297" formatCode="General">
                  <c:v>108.5</c:v>
                </c:pt>
                <c:pt idx="298" formatCode="General">
                  <c:v>109</c:v>
                </c:pt>
                <c:pt idx="299" formatCode="General">
                  <c:v>109.5</c:v>
                </c:pt>
                <c:pt idx="300" formatCode="General">
                  <c:v>110</c:v>
                </c:pt>
                <c:pt idx="301" formatCode="General">
                  <c:v>110.5</c:v>
                </c:pt>
                <c:pt idx="302" formatCode="General">
                  <c:v>111</c:v>
                </c:pt>
                <c:pt idx="303" formatCode="General">
                  <c:v>111.5</c:v>
                </c:pt>
                <c:pt idx="304" formatCode="General">
                  <c:v>112</c:v>
                </c:pt>
                <c:pt idx="305" formatCode="General">
                  <c:v>112.5</c:v>
                </c:pt>
                <c:pt idx="306" formatCode="General">
                  <c:v>113</c:v>
                </c:pt>
                <c:pt idx="307" formatCode="General">
                  <c:v>113.5</c:v>
                </c:pt>
                <c:pt idx="308" formatCode="General">
                  <c:v>114</c:v>
                </c:pt>
                <c:pt idx="309" formatCode="General">
                  <c:v>114.5</c:v>
                </c:pt>
                <c:pt idx="310" formatCode="General">
                  <c:v>115</c:v>
                </c:pt>
                <c:pt idx="311" formatCode="General">
                  <c:v>115.5</c:v>
                </c:pt>
                <c:pt idx="312" formatCode="General">
                  <c:v>116</c:v>
                </c:pt>
                <c:pt idx="313" formatCode="General">
                  <c:v>116.5</c:v>
                </c:pt>
                <c:pt idx="314" formatCode="General">
                  <c:v>117</c:v>
                </c:pt>
                <c:pt idx="315" formatCode="General">
                  <c:v>117.5</c:v>
                </c:pt>
                <c:pt idx="316" formatCode="General">
                  <c:v>118</c:v>
                </c:pt>
                <c:pt idx="317" formatCode="General">
                  <c:v>118.5</c:v>
                </c:pt>
                <c:pt idx="318" formatCode="General">
                  <c:v>119</c:v>
                </c:pt>
                <c:pt idx="319" formatCode="General">
                  <c:v>119.5</c:v>
                </c:pt>
                <c:pt idx="320" formatCode="General">
                  <c:v>120</c:v>
                </c:pt>
                <c:pt idx="321" formatCode="General">
                  <c:v>120.5</c:v>
                </c:pt>
                <c:pt idx="322" formatCode="General">
                  <c:v>121</c:v>
                </c:pt>
                <c:pt idx="323" formatCode="General">
                  <c:v>121.5</c:v>
                </c:pt>
                <c:pt idx="324" formatCode="General">
                  <c:v>122</c:v>
                </c:pt>
                <c:pt idx="325" formatCode="General">
                  <c:v>122.5</c:v>
                </c:pt>
                <c:pt idx="326" formatCode="General">
                  <c:v>123</c:v>
                </c:pt>
                <c:pt idx="327" formatCode="General">
                  <c:v>123.5</c:v>
                </c:pt>
                <c:pt idx="328" formatCode="General">
                  <c:v>124</c:v>
                </c:pt>
                <c:pt idx="329" formatCode="General">
                  <c:v>124.5</c:v>
                </c:pt>
                <c:pt idx="330" formatCode="General">
                  <c:v>125</c:v>
                </c:pt>
                <c:pt idx="331" formatCode="General">
                  <c:v>125.5</c:v>
                </c:pt>
                <c:pt idx="332" formatCode="General">
                  <c:v>126</c:v>
                </c:pt>
                <c:pt idx="333" formatCode="General">
                  <c:v>126.5</c:v>
                </c:pt>
                <c:pt idx="334" formatCode="General">
                  <c:v>127</c:v>
                </c:pt>
                <c:pt idx="335" formatCode="General">
                  <c:v>127.5</c:v>
                </c:pt>
                <c:pt idx="336" formatCode="General">
                  <c:v>128</c:v>
                </c:pt>
                <c:pt idx="337" formatCode="General">
                  <c:v>128.5</c:v>
                </c:pt>
                <c:pt idx="338" formatCode="General">
                  <c:v>129</c:v>
                </c:pt>
                <c:pt idx="339" formatCode="General">
                  <c:v>129.5</c:v>
                </c:pt>
                <c:pt idx="340" formatCode="General">
                  <c:v>130</c:v>
                </c:pt>
                <c:pt idx="341" formatCode="General">
                  <c:v>130.5</c:v>
                </c:pt>
                <c:pt idx="342" formatCode="General">
                  <c:v>131</c:v>
                </c:pt>
                <c:pt idx="343" formatCode="General">
                  <c:v>131.5</c:v>
                </c:pt>
                <c:pt idx="344" formatCode="General">
                  <c:v>132</c:v>
                </c:pt>
                <c:pt idx="345" formatCode="General">
                  <c:v>132.5</c:v>
                </c:pt>
                <c:pt idx="346" formatCode="General">
                  <c:v>133</c:v>
                </c:pt>
                <c:pt idx="347" formatCode="General">
                  <c:v>133.5</c:v>
                </c:pt>
                <c:pt idx="348" formatCode="General">
                  <c:v>134</c:v>
                </c:pt>
                <c:pt idx="349" formatCode="General">
                  <c:v>134.5</c:v>
                </c:pt>
                <c:pt idx="350" formatCode="General">
                  <c:v>135</c:v>
                </c:pt>
                <c:pt idx="351" formatCode="General">
                  <c:v>135.5</c:v>
                </c:pt>
                <c:pt idx="352" formatCode="General">
                  <c:v>136</c:v>
                </c:pt>
                <c:pt idx="353" formatCode="General">
                  <c:v>136.5</c:v>
                </c:pt>
                <c:pt idx="354" formatCode="General">
                  <c:v>137</c:v>
                </c:pt>
                <c:pt idx="355" formatCode="General">
                  <c:v>137.5</c:v>
                </c:pt>
                <c:pt idx="356" formatCode="General">
                  <c:v>138</c:v>
                </c:pt>
                <c:pt idx="357" formatCode="General">
                  <c:v>138.5</c:v>
                </c:pt>
                <c:pt idx="358" formatCode="General">
                  <c:v>139</c:v>
                </c:pt>
                <c:pt idx="359" formatCode="General">
                  <c:v>139.5</c:v>
                </c:pt>
                <c:pt idx="360" formatCode="General">
                  <c:v>140</c:v>
                </c:pt>
                <c:pt idx="361" formatCode="General">
                  <c:v>140.5</c:v>
                </c:pt>
                <c:pt idx="362" formatCode="General">
                  <c:v>141</c:v>
                </c:pt>
                <c:pt idx="363" formatCode="General">
                  <c:v>141.5</c:v>
                </c:pt>
                <c:pt idx="364" formatCode="General">
                  <c:v>142</c:v>
                </c:pt>
                <c:pt idx="365" formatCode="General">
                  <c:v>142.5</c:v>
                </c:pt>
                <c:pt idx="366" formatCode="General">
                  <c:v>143</c:v>
                </c:pt>
                <c:pt idx="367" formatCode="General">
                  <c:v>143.5</c:v>
                </c:pt>
                <c:pt idx="368" formatCode="General">
                  <c:v>144</c:v>
                </c:pt>
                <c:pt idx="369" formatCode="General">
                  <c:v>144.5</c:v>
                </c:pt>
                <c:pt idx="370" formatCode="General">
                  <c:v>145</c:v>
                </c:pt>
                <c:pt idx="371" formatCode="General">
                  <c:v>145.5</c:v>
                </c:pt>
                <c:pt idx="372" formatCode="General">
                  <c:v>146</c:v>
                </c:pt>
                <c:pt idx="373" formatCode="General">
                  <c:v>146.5</c:v>
                </c:pt>
                <c:pt idx="374" formatCode="General">
                  <c:v>147</c:v>
                </c:pt>
                <c:pt idx="375" formatCode="General">
                  <c:v>147.5</c:v>
                </c:pt>
                <c:pt idx="376" formatCode="General">
                  <c:v>148</c:v>
                </c:pt>
                <c:pt idx="377" formatCode="General">
                  <c:v>148.5</c:v>
                </c:pt>
                <c:pt idx="378" formatCode="General">
                  <c:v>149</c:v>
                </c:pt>
                <c:pt idx="379" formatCode="General">
                  <c:v>149.5</c:v>
                </c:pt>
                <c:pt idx="380" formatCode="General">
                  <c:v>150</c:v>
                </c:pt>
              </c:numCache>
            </c:numRef>
          </c:xVal>
          <c:yVal>
            <c:numRef>
              <c:f>Sheet1!$H$3:$H$383</c:f>
              <c:numCache>
                <c:formatCode>0.00E+00</c:formatCode>
                <c:ptCount val="381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10.000999999999999</c:v>
                </c:pt>
                <c:pt idx="11">
                  <c:v>10.000999999999999</c:v>
                </c:pt>
                <c:pt idx="12">
                  <c:v>10.000999999999999</c:v>
                </c:pt>
                <c:pt idx="13">
                  <c:v>10.000999999999999</c:v>
                </c:pt>
                <c:pt idx="14">
                  <c:v>10.000999999999999</c:v>
                </c:pt>
                <c:pt idx="15">
                  <c:v>10.000999999999999</c:v>
                </c:pt>
                <c:pt idx="16">
                  <c:v>11.065</c:v>
                </c:pt>
                <c:pt idx="17">
                  <c:v>15.164</c:v>
                </c:pt>
                <c:pt idx="18">
                  <c:v>20.687000000000001</c:v>
                </c:pt>
                <c:pt idx="19">
                  <c:v>26.280999999999999</c:v>
                </c:pt>
                <c:pt idx="20">
                  <c:v>31.512</c:v>
                </c:pt>
                <c:pt idx="21">
                  <c:v>36.317999999999998</c:v>
                </c:pt>
                <c:pt idx="22">
                  <c:v>40.744</c:v>
                </c:pt>
                <c:pt idx="23">
                  <c:v>44.834000000000003</c:v>
                </c:pt>
                <c:pt idx="24">
                  <c:v>48.628</c:v>
                </c:pt>
                <c:pt idx="25">
                  <c:v>52.158999999999999</c:v>
                </c:pt>
                <c:pt idx="26">
                  <c:v>55.457000000000001</c:v>
                </c:pt>
                <c:pt idx="27">
                  <c:v>58.545000000000002</c:v>
                </c:pt>
                <c:pt idx="28">
                  <c:v>61.445</c:v>
                </c:pt>
                <c:pt idx="29">
                  <c:v>64.174000000000007</c:v>
                </c:pt>
                <c:pt idx="30">
                  <c:v>66.748000000000005</c:v>
                </c:pt>
                <c:pt idx="31">
                  <c:v>69.182000000000002</c:v>
                </c:pt>
                <c:pt idx="32">
                  <c:v>71.486000000000004</c:v>
                </c:pt>
                <c:pt idx="33">
                  <c:v>73.671999999999997</c:v>
                </c:pt>
                <c:pt idx="34">
                  <c:v>75.748000000000005</c:v>
                </c:pt>
                <c:pt idx="35">
                  <c:v>77.722999999999999</c:v>
                </c:pt>
                <c:pt idx="36">
                  <c:v>79.605999999999995</c:v>
                </c:pt>
                <c:pt idx="37">
                  <c:v>81.400999999999996</c:v>
                </c:pt>
                <c:pt idx="38">
                  <c:v>83.117000000000004</c:v>
                </c:pt>
                <c:pt idx="39">
                  <c:v>84.757999999999996</c:v>
                </c:pt>
                <c:pt idx="40">
                  <c:v>86.328999999999994</c:v>
                </c:pt>
                <c:pt idx="41">
                  <c:v>87.835999999999999</c:v>
                </c:pt>
                <c:pt idx="42">
                  <c:v>89.281000000000006</c:v>
                </c:pt>
                <c:pt idx="43">
                  <c:v>90.67</c:v>
                </c:pt>
                <c:pt idx="44">
                  <c:v>92.004999999999995</c:v>
                </c:pt>
                <c:pt idx="45">
                  <c:v>93.29</c:v>
                </c:pt>
                <c:pt idx="46">
                  <c:v>94.527000000000001</c:v>
                </c:pt>
                <c:pt idx="47">
                  <c:v>95.72</c:v>
                </c:pt>
                <c:pt idx="48">
                  <c:v>96.87</c:v>
                </c:pt>
                <c:pt idx="49">
                  <c:v>97.980999999999995</c:v>
                </c:pt>
                <c:pt idx="50">
                  <c:v>99.052999999999997</c:v>
                </c:pt>
                <c:pt idx="51">
                  <c:v>100.09</c:v>
                </c:pt>
                <c:pt idx="52">
                  <c:v>101.09</c:v>
                </c:pt>
                <c:pt idx="53">
                  <c:v>102.06</c:v>
                </c:pt>
                <c:pt idx="54">
                  <c:v>103</c:v>
                </c:pt>
                <c:pt idx="55">
                  <c:v>103.91</c:v>
                </c:pt>
                <c:pt idx="56">
                  <c:v>104.79</c:v>
                </c:pt>
                <c:pt idx="57">
                  <c:v>105.64</c:v>
                </c:pt>
                <c:pt idx="58">
                  <c:v>106.47</c:v>
                </c:pt>
                <c:pt idx="59">
                  <c:v>107.27</c:v>
                </c:pt>
                <c:pt idx="60">
                  <c:v>108.05</c:v>
                </c:pt>
                <c:pt idx="61">
                  <c:v>108.8</c:v>
                </c:pt>
                <c:pt idx="62">
                  <c:v>109.54</c:v>
                </c:pt>
                <c:pt idx="63">
                  <c:v>110.25</c:v>
                </c:pt>
                <c:pt idx="64">
                  <c:v>110.94</c:v>
                </c:pt>
                <c:pt idx="65">
                  <c:v>111.61</c:v>
                </c:pt>
                <c:pt idx="66" formatCode="General">
                  <c:v>112.26</c:v>
                </c:pt>
                <c:pt idx="67" formatCode="General">
                  <c:v>112.89</c:v>
                </c:pt>
                <c:pt idx="68">
                  <c:v>113.51</c:v>
                </c:pt>
                <c:pt idx="69">
                  <c:v>114.11</c:v>
                </c:pt>
                <c:pt idx="70">
                  <c:v>114.69</c:v>
                </c:pt>
                <c:pt idx="71">
                  <c:v>115.26</c:v>
                </c:pt>
                <c:pt idx="72">
                  <c:v>115.81</c:v>
                </c:pt>
                <c:pt idx="73" formatCode="General">
                  <c:v>116.34</c:v>
                </c:pt>
                <c:pt idx="74" formatCode="General">
                  <c:v>116.86</c:v>
                </c:pt>
                <c:pt idx="75" formatCode="General">
                  <c:v>117.36</c:v>
                </c:pt>
                <c:pt idx="76" formatCode="General">
                  <c:v>117.86</c:v>
                </c:pt>
                <c:pt idx="77" formatCode="General">
                  <c:v>118.33</c:v>
                </c:pt>
                <c:pt idx="78" formatCode="General">
                  <c:v>118.8</c:v>
                </c:pt>
                <c:pt idx="79" formatCode="General">
                  <c:v>119.25</c:v>
                </c:pt>
                <c:pt idx="80" formatCode="General">
                  <c:v>119.69</c:v>
                </c:pt>
                <c:pt idx="81" formatCode="General">
                  <c:v>120.11</c:v>
                </c:pt>
                <c:pt idx="82" formatCode="General">
                  <c:v>120.53</c:v>
                </c:pt>
                <c:pt idx="83" formatCode="General">
                  <c:v>120.93</c:v>
                </c:pt>
                <c:pt idx="84" formatCode="General">
                  <c:v>121.32</c:v>
                </c:pt>
                <c:pt idx="85" formatCode="General">
                  <c:v>121.7</c:v>
                </c:pt>
                <c:pt idx="86" formatCode="General">
                  <c:v>122.08</c:v>
                </c:pt>
                <c:pt idx="87" formatCode="General">
                  <c:v>122.44</c:v>
                </c:pt>
                <c:pt idx="88" formatCode="General">
                  <c:v>122.79</c:v>
                </c:pt>
                <c:pt idx="89" formatCode="General">
                  <c:v>123.13</c:v>
                </c:pt>
                <c:pt idx="90" formatCode="General">
                  <c:v>123.46</c:v>
                </c:pt>
                <c:pt idx="91" formatCode="General">
                  <c:v>123.78</c:v>
                </c:pt>
                <c:pt idx="92" formatCode="General">
                  <c:v>124.09</c:v>
                </c:pt>
                <c:pt idx="93" formatCode="General">
                  <c:v>124.39</c:v>
                </c:pt>
                <c:pt idx="94" formatCode="General">
                  <c:v>124.68</c:v>
                </c:pt>
                <c:pt idx="95" formatCode="General">
                  <c:v>124.97</c:v>
                </c:pt>
                <c:pt idx="96" formatCode="General">
                  <c:v>125.25</c:v>
                </c:pt>
                <c:pt idx="97" formatCode="General">
                  <c:v>125.51</c:v>
                </c:pt>
                <c:pt idx="98" formatCode="General">
                  <c:v>125.78</c:v>
                </c:pt>
                <c:pt idx="99" formatCode="General">
                  <c:v>126.03</c:v>
                </c:pt>
                <c:pt idx="100" formatCode="General">
                  <c:v>126.27</c:v>
                </c:pt>
                <c:pt idx="101" formatCode="General">
                  <c:v>126.51</c:v>
                </c:pt>
                <c:pt idx="102" formatCode="General">
                  <c:v>126.74</c:v>
                </c:pt>
                <c:pt idx="103" formatCode="General">
                  <c:v>126.96</c:v>
                </c:pt>
                <c:pt idx="104" formatCode="General">
                  <c:v>127.18</c:v>
                </c:pt>
                <c:pt idx="105" formatCode="General">
                  <c:v>127.39</c:v>
                </c:pt>
                <c:pt idx="106" formatCode="General">
                  <c:v>127.59</c:v>
                </c:pt>
                <c:pt idx="107" formatCode="General">
                  <c:v>127.79</c:v>
                </c:pt>
                <c:pt idx="108" formatCode="General">
                  <c:v>127.98</c:v>
                </c:pt>
                <c:pt idx="109" formatCode="General">
                  <c:v>128.16</c:v>
                </c:pt>
                <c:pt idx="110" formatCode="General">
                  <c:v>128.34</c:v>
                </c:pt>
                <c:pt idx="111" formatCode="General">
                  <c:v>129.13</c:v>
                </c:pt>
                <c:pt idx="112" formatCode="General">
                  <c:v>129.79</c:v>
                </c:pt>
                <c:pt idx="113" formatCode="General">
                  <c:v>130.34</c:v>
                </c:pt>
                <c:pt idx="114" formatCode="General">
                  <c:v>130.77000000000001</c:v>
                </c:pt>
                <c:pt idx="115" formatCode="General">
                  <c:v>131.1</c:v>
                </c:pt>
                <c:pt idx="116" formatCode="General">
                  <c:v>131.35</c:v>
                </c:pt>
                <c:pt idx="117" formatCode="General">
                  <c:v>131.51</c:v>
                </c:pt>
                <c:pt idx="118" formatCode="General">
                  <c:v>131.61000000000001</c:v>
                </c:pt>
                <c:pt idx="119" formatCode="General">
                  <c:v>131.63999999999999</c:v>
                </c:pt>
                <c:pt idx="120" formatCode="General">
                  <c:v>131.61000000000001</c:v>
                </c:pt>
                <c:pt idx="121" formatCode="General">
                  <c:v>131.53</c:v>
                </c:pt>
                <c:pt idx="122" formatCode="General">
                  <c:v>131.41</c:v>
                </c:pt>
                <c:pt idx="123" formatCode="General">
                  <c:v>131.25</c:v>
                </c:pt>
                <c:pt idx="124" formatCode="General">
                  <c:v>131.06</c:v>
                </c:pt>
                <c:pt idx="125" formatCode="General">
                  <c:v>130.85</c:v>
                </c:pt>
                <c:pt idx="126" formatCode="General">
                  <c:v>130.61000000000001</c:v>
                </c:pt>
                <c:pt idx="127" formatCode="General">
                  <c:v>130.35</c:v>
                </c:pt>
                <c:pt idx="128" formatCode="General">
                  <c:v>130.07</c:v>
                </c:pt>
                <c:pt idx="129" formatCode="General">
                  <c:v>129.77000000000001</c:v>
                </c:pt>
                <c:pt idx="130" formatCode="General">
                  <c:v>129.46</c:v>
                </c:pt>
                <c:pt idx="131" formatCode="General">
                  <c:v>129.13999999999999</c:v>
                </c:pt>
                <c:pt idx="132" formatCode="General">
                  <c:v>128.81</c:v>
                </c:pt>
                <c:pt idx="133" formatCode="General">
                  <c:v>128.47</c:v>
                </c:pt>
                <c:pt idx="134" formatCode="General">
                  <c:v>128.13</c:v>
                </c:pt>
                <c:pt idx="135" formatCode="General">
                  <c:v>127.78</c:v>
                </c:pt>
                <c:pt idx="136" formatCode="General">
                  <c:v>127.43</c:v>
                </c:pt>
                <c:pt idx="137" formatCode="General">
                  <c:v>127.08</c:v>
                </c:pt>
                <c:pt idx="138" formatCode="General">
                  <c:v>126.72</c:v>
                </c:pt>
                <c:pt idx="139" formatCode="General">
                  <c:v>126.37</c:v>
                </c:pt>
                <c:pt idx="140" formatCode="General">
                  <c:v>126.02</c:v>
                </c:pt>
                <c:pt idx="141" formatCode="General">
                  <c:v>125.67</c:v>
                </c:pt>
                <c:pt idx="142" formatCode="General">
                  <c:v>125.32</c:v>
                </c:pt>
                <c:pt idx="143" formatCode="General">
                  <c:v>124.97</c:v>
                </c:pt>
                <c:pt idx="144" formatCode="General">
                  <c:v>124.63</c:v>
                </c:pt>
                <c:pt idx="145" formatCode="General">
                  <c:v>124.3</c:v>
                </c:pt>
                <c:pt idx="146" formatCode="General">
                  <c:v>123.97</c:v>
                </c:pt>
                <c:pt idx="147" formatCode="General">
                  <c:v>123.64</c:v>
                </c:pt>
                <c:pt idx="148" formatCode="General">
                  <c:v>123.33</c:v>
                </c:pt>
                <c:pt idx="149" formatCode="General">
                  <c:v>123.01</c:v>
                </c:pt>
                <c:pt idx="150" formatCode="General">
                  <c:v>122.71</c:v>
                </c:pt>
                <c:pt idx="151" formatCode="General">
                  <c:v>122.41</c:v>
                </c:pt>
                <c:pt idx="152" formatCode="General">
                  <c:v>122.12</c:v>
                </c:pt>
                <c:pt idx="153" formatCode="General">
                  <c:v>121.83</c:v>
                </c:pt>
                <c:pt idx="154" formatCode="General">
                  <c:v>121.56</c:v>
                </c:pt>
                <c:pt idx="155" formatCode="General">
                  <c:v>121.29</c:v>
                </c:pt>
                <c:pt idx="156" formatCode="General">
                  <c:v>121.02</c:v>
                </c:pt>
                <c:pt idx="157" formatCode="General">
                  <c:v>120.77</c:v>
                </c:pt>
                <c:pt idx="158" formatCode="General">
                  <c:v>120.52</c:v>
                </c:pt>
                <c:pt idx="159" formatCode="General">
                  <c:v>120.28</c:v>
                </c:pt>
                <c:pt idx="160" formatCode="General">
                  <c:v>120.04</c:v>
                </c:pt>
                <c:pt idx="161" formatCode="General">
                  <c:v>119.81</c:v>
                </c:pt>
                <c:pt idx="162" formatCode="General">
                  <c:v>119.59</c:v>
                </c:pt>
                <c:pt idx="163" formatCode="General">
                  <c:v>119.38</c:v>
                </c:pt>
                <c:pt idx="164" formatCode="General">
                  <c:v>119.17</c:v>
                </c:pt>
                <c:pt idx="165" formatCode="General">
                  <c:v>118.97</c:v>
                </c:pt>
                <c:pt idx="166" formatCode="General">
                  <c:v>118.78</c:v>
                </c:pt>
                <c:pt idx="167" formatCode="General">
                  <c:v>118.59</c:v>
                </c:pt>
                <c:pt idx="168" formatCode="General">
                  <c:v>118.41</c:v>
                </c:pt>
                <c:pt idx="169" formatCode="General">
                  <c:v>118.23</c:v>
                </c:pt>
                <c:pt idx="170" formatCode="General">
                  <c:v>118.06</c:v>
                </c:pt>
                <c:pt idx="171" formatCode="General">
                  <c:v>117.9</c:v>
                </c:pt>
                <c:pt idx="172" formatCode="General">
                  <c:v>117.73</c:v>
                </c:pt>
                <c:pt idx="173" formatCode="General">
                  <c:v>117.58</c:v>
                </c:pt>
                <c:pt idx="174" formatCode="General">
                  <c:v>117.43</c:v>
                </c:pt>
                <c:pt idx="175" formatCode="General">
                  <c:v>117.28</c:v>
                </c:pt>
                <c:pt idx="176" formatCode="General">
                  <c:v>117.14</c:v>
                </c:pt>
                <c:pt idx="177" formatCode="General">
                  <c:v>117.01</c:v>
                </c:pt>
                <c:pt idx="178" formatCode="General">
                  <c:v>116.87</c:v>
                </c:pt>
                <c:pt idx="179" formatCode="General">
                  <c:v>116.74</c:v>
                </c:pt>
                <c:pt idx="180" formatCode="General">
                  <c:v>116.62</c:v>
                </c:pt>
                <c:pt idx="181" formatCode="General">
                  <c:v>116.5</c:v>
                </c:pt>
                <c:pt idx="182" formatCode="General">
                  <c:v>116.38</c:v>
                </c:pt>
                <c:pt idx="183" formatCode="General">
                  <c:v>116.26</c:v>
                </c:pt>
                <c:pt idx="184" formatCode="General">
                  <c:v>116.15</c:v>
                </c:pt>
                <c:pt idx="185" formatCode="General">
                  <c:v>116.04</c:v>
                </c:pt>
                <c:pt idx="186" formatCode="General">
                  <c:v>115.93</c:v>
                </c:pt>
                <c:pt idx="187" formatCode="General">
                  <c:v>115.83</c:v>
                </c:pt>
                <c:pt idx="188" formatCode="General">
                  <c:v>115.73</c:v>
                </c:pt>
                <c:pt idx="189" formatCode="General">
                  <c:v>115.63</c:v>
                </c:pt>
                <c:pt idx="190" formatCode="General">
                  <c:v>115.53</c:v>
                </c:pt>
                <c:pt idx="191" formatCode="General">
                  <c:v>115.44</c:v>
                </c:pt>
                <c:pt idx="192" formatCode="General">
                  <c:v>115.34</c:v>
                </c:pt>
                <c:pt idx="193" formatCode="General">
                  <c:v>115.25</c:v>
                </c:pt>
                <c:pt idx="194" formatCode="General">
                  <c:v>115.16</c:v>
                </c:pt>
                <c:pt idx="195" formatCode="General">
                  <c:v>115.07</c:v>
                </c:pt>
                <c:pt idx="196" formatCode="General">
                  <c:v>114.99</c:v>
                </c:pt>
                <c:pt idx="197" formatCode="General">
                  <c:v>114.9</c:v>
                </c:pt>
                <c:pt idx="198" formatCode="General">
                  <c:v>114.82</c:v>
                </c:pt>
                <c:pt idx="199" formatCode="General">
                  <c:v>114.74</c:v>
                </c:pt>
                <c:pt idx="200" formatCode="General">
                  <c:v>114.65</c:v>
                </c:pt>
                <c:pt idx="201" formatCode="General">
                  <c:v>114.57</c:v>
                </c:pt>
                <c:pt idx="202" formatCode="General">
                  <c:v>114.49</c:v>
                </c:pt>
                <c:pt idx="203" formatCode="General">
                  <c:v>114.42</c:v>
                </c:pt>
                <c:pt idx="204" formatCode="General">
                  <c:v>114.34</c:v>
                </c:pt>
                <c:pt idx="205" formatCode="General">
                  <c:v>114.26</c:v>
                </c:pt>
                <c:pt idx="206" formatCode="General">
                  <c:v>114.18</c:v>
                </c:pt>
                <c:pt idx="207" formatCode="General">
                  <c:v>114.11</c:v>
                </c:pt>
                <c:pt idx="208" formatCode="General">
                  <c:v>114.03</c:v>
                </c:pt>
                <c:pt idx="209" formatCode="General">
                  <c:v>113.96</c:v>
                </c:pt>
                <c:pt idx="210" formatCode="General">
                  <c:v>113.88</c:v>
                </c:pt>
                <c:pt idx="211" formatCode="General">
                  <c:v>113.81</c:v>
                </c:pt>
                <c:pt idx="212" formatCode="General">
                  <c:v>113.73</c:v>
                </c:pt>
                <c:pt idx="213" formatCode="General">
                  <c:v>113.66</c:v>
                </c:pt>
                <c:pt idx="214" formatCode="General">
                  <c:v>113.59</c:v>
                </c:pt>
                <c:pt idx="215" formatCode="General">
                  <c:v>113.52</c:v>
                </c:pt>
                <c:pt idx="216" formatCode="General">
                  <c:v>113.44</c:v>
                </c:pt>
                <c:pt idx="217" formatCode="General">
                  <c:v>113.37</c:v>
                </c:pt>
                <c:pt idx="218" formatCode="General">
                  <c:v>113.3</c:v>
                </c:pt>
                <c:pt idx="219" formatCode="General">
                  <c:v>113.22</c:v>
                </c:pt>
                <c:pt idx="220" formatCode="General">
                  <c:v>113.15</c:v>
                </c:pt>
                <c:pt idx="221" formatCode="General">
                  <c:v>113.08</c:v>
                </c:pt>
                <c:pt idx="222" formatCode="General">
                  <c:v>113.01</c:v>
                </c:pt>
                <c:pt idx="223" formatCode="General">
                  <c:v>112.94</c:v>
                </c:pt>
                <c:pt idx="224" formatCode="General">
                  <c:v>112.86</c:v>
                </c:pt>
                <c:pt idx="225" formatCode="General">
                  <c:v>112.79</c:v>
                </c:pt>
                <c:pt idx="226" formatCode="General">
                  <c:v>112.72</c:v>
                </c:pt>
                <c:pt idx="227" formatCode="General">
                  <c:v>112.65</c:v>
                </c:pt>
                <c:pt idx="228" formatCode="General">
                  <c:v>112.57</c:v>
                </c:pt>
                <c:pt idx="229" formatCode="General">
                  <c:v>112.5</c:v>
                </c:pt>
                <c:pt idx="230" formatCode="General">
                  <c:v>112.43</c:v>
                </c:pt>
                <c:pt idx="231" formatCode="General">
                  <c:v>112.36</c:v>
                </c:pt>
                <c:pt idx="232" formatCode="General">
                  <c:v>112.28</c:v>
                </c:pt>
                <c:pt idx="233" formatCode="General">
                  <c:v>112.21</c:v>
                </c:pt>
                <c:pt idx="234" formatCode="General">
                  <c:v>112.14</c:v>
                </c:pt>
                <c:pt idx="235" formatCode="General">
                  <c:v>112.06</c:v>
                </c:pt>
                <c:pt idx="236" formatCode="General">
                  <c:v>111.99</c:v>
                </c:pt>
                <c:pt idx="237" formatCode="General">
                  <c:v>111.91</c:v>
                </c:pt>
                <c:pt idx="238" formatCode="General">
                  <c:v>111.84</c:v>
                </c:pt>
                <c:pt idx="239" formatCode="General">
                  <c:v>111.77</c:v>
                </c:pt>
                <c:pt idx="240" formatCode="General">
                  <c:v>111.69</c:v>
                </c:pt>
                <c:pt idx="241" formatCode="General">
                  <c:v>111.62</c:v>
                </c:pt>
                <c:pt idx="242" formatCode="General">
                  <c:v>111.54</c:v>
                </c:pt>
                <c:pt idx="243" formatCode="General">
                  <c:v>111.47</c:v>
                </c:pt>
                <c:pt idx="244" formatCode="General">
                  <c:v>111.39</c:v>
                </c:pt>
                <c:pt idx="245" formatCode="General">
                  <c:v>111.32</c:v>
                </c:pt>
                <c:pt idx="246" formatCode="General">
                  <c:v>111.24</c:v>
                </c:pt>
                <c:pt idx="247" formatCode="General">
                  <c:v>111.17</c:v>
                </c:pt>
                <c:pt idx="248" formatCode="General">
                  <c:v>111.09</c:v>
                </c:pt>
                <c:pt idx="249" formatCode="General">
                  <c:v>111.02</c:v>
                </c:pt>
                <c:pt idx="250" formatCode="General">
                  <c:v>110.94</c:v>
                </c:pt>
                <c:pt idx="251" formatCode="General">
                  <c:v>110.87</c:v>
                </c:pt>
                <c:pt idx="252" formatCode="General">
                  <c:v>110.79</c:v>
                </c:pt>
                <c:pt idx="253" formatCode="General">
                  <c:v>110.71</c:v>
                </c:pt>
                <c:pt idx="254" formatCode="General">
                  <c:v>110.64</c:v>
                </c:pt>
                <c:pt idx="255" formatCode="General">
                  <c:v>110.56</c:v>
                </c:pt>
                <c:pt idx="256" formatCode="General">
                  <c:v>110.48</c:v>
                </c:pt>
                <c:pt idx="257" formatCode="General">
                  <c:v>110.41</c:v>
                </c:pt>
                <c:pt idx="258" formatCode="General">
                  <c:v>110.33</c:v>
                </c:pt>
                <c:pt idx="259" formatCode="General">
                  <c:v>110.25</c:v>
                </c:pt>
                <c:pt idx="260" formatCode="General">
                  <c:v>110.17</c:v>
                </c:pt>
                <c:pt idx="261" formatCode="General">
                  <c:v>110.1</c:v>
                </c:pt>
                <c:pt idx="262" formatCode="General">
                  <c:v>110.02</c:v>
                </c:pt>
                <c:pt idx="263" formatCode="General">
                  <c:v>109.94</c:v>
                </c:pt>
                <c:pt idx="264" formatCode="General">
                  <c:v>109.86</c:v>
                </c:pt>
                <c:pt idx="265" formatCode="General">
                  <c:v>109.79</c:v>
                </c:pt>
                <c:pt idx="266" formatCode="General">
                  <c:v>109.71</c:v>
                </c:pt>
                <c:pt idx="267" formatCode="General">
                  <c:v>109.63</c:v>
                </c:pt>
                <c:pt idx="268" formatCode="General">
                  <c:v>109.55</c:v>
                </c:pt>
                <c:pt idx="269" formatCode="General">
                  <c:v>109.47</c:v>
                </c:pt>
                <c:pt idx="270" formatCode="General">
                  <c:v>109.4</c:v>
                </c:pt>
                <c:pt idx="271" formatCode="General">
                  <c:v>109.32</c:v>
                </c:pt>
                <c:pt idx="272" formatCode="General">
                  <c:v>109.24</c:v>
                </c:pt>
                <c:pt idx="273" formatCode="General">
                  <c:v>109.16</c:v>
                </c:pt>
                <c:pt idx="274" formatCode="General">
                  <c:v>109.08</c:v>
                </c:pt>
                <c:pt idx="275" formatCode="General">
                  <c:v>109</c:v>
                </c:pt>
                <c:pt idx="276" formatCode="General">
                  <c:v>108.93</c:v>
                </c:pt>
                <c:pt idx="277" formatCode="General">
                  <c:v>108.85</c:v>
                </c:pt>
                <c:pt idx="278" formatCode="General">
                  <c:v>108.77</c:v>
                </c:pt>
                <c:pt idx="279" formatCode="General">
                  <c:v>108.69</c:v>
                </c:pt>
                <c:pt idx="280" formatCode="General">
                  <c:v>108.61</c:v>
                </c:pt>
                <c:pt idx="281" formatCode="General">
                  <c:v>108.53</c:v>
                </c:pt>
                <c:pt idx="282" formatCode="General">
                  <c:v>108.45</c:v>
                </c:pt>
                <c:pt idx="283" formatCode="General">
                  <c:v>108.38</c:v>
                </c:pt>
                <c:pt idx="284" formatCode="General">
                  <c:v>108.3</c:v>
                </c:pt>
                <c:pt idx="285" formatCode="General">
                  <c:v>108.22</c:v>
                </c:pt>
                <c:pt idx="286" formatCode="General">
                  <c:v>108.14</c:v>
                </c:pt>
                <c:pt idx="287" formatCode="General">
                  <c:v>108.06</c:v>
                </c:pt>
                <c:pt idx="288" formatCode="General">
                  <c:v>107.98</c:v>
                </c:pt>
                <c:pt idx="289" formatCode="General">
                  <c:v>107.9</c:v>
                </c:pt>
                <c:pt idx="290" formatCode="General">
                  <c:v>107.82</c:v>
                </c:pt>
                <c:pt idx="291" formatCode="General">
                  <c:v>107.75</c:v>
                </c:pt>
                <c:pt idx="292" formatCode="General">
                  <c:v>107.67</c:v>
                </c:pt>
                <c:pt idx="293" formatCode="General">
                  <c:v>107.59</c:v>
                </c:pt>
                <c:pt idx="294" formatCode="General">
                  <c:v>107.51</c:v>
                </c:pt>
                <c:pt idx="295" formatCode="General">
                  <c:v>107.43</c:v>
                </c:pt>
                <c:pt idx="296" formatCode="General">
                  <c:v>107.35</c:v>
                </c:pt>
                <c:pt idx="297" formatCode="General">
                  <c:v>107.27</c:v>
                </c:pt>
                <c:pt idx="298" formatCode="General">
                  <c:v>107.2</c:v>
                </c:pt>
                <c:pt idx="299" formatCode="General">
                  <c:v>107.12</c:v>
                </c:pt>
                <c:pt idx="300" formatCode="General">
                  <c:v>107.04</c:v>
                </c:pt>
                <c:pt idx="301" formatCode="General">
                  <c:v>106.96</c:v>
                </c:pt>
                <c:pt idx="302" formatCode="General">
                  <c:v>106.88</c:v>
                </c:pt>
                <c:pt idx="303" formatCode="General">
                  <c:v>106.81</c:v>
                </c:pt>
                <c:pt idx="304" formatCode="General">
                  <c:v>106.73</c:v>
                </c:pt>
                <c:pt idx="305" formatCode="General">
                  <c:v>106.65</c:v>
                </c:pt>
                <c:pt idx="306" formatCode="General">
                  <c:v>106.57</c:v>
                </c:pt>
                <c:pt idx="307" formatCode="General">
                  <c:v>106.49</c:v>
                </c:pt>
                <c:pt idx="308" formatCode="General">
                  <c:v>106.42</c:v>
                </c:pt>
                <c:pt idx="309" formatCode="General">
                  <c:v>106.34</c:v>
                </c:pt>
                <c:pt idx="310" formatCode="General">
                  <c:v>106.26</c:v>
                </c:pt>
                <c:pt idx="311" formatCode="General">
                  <c:v>106.18</c:v>
                </c:pt>
                <c:pt idx="312" formatCode="General">
                  <c:v>106.11</c:v>
                </c:pt>
                <c:pt idx="313" formatCode="General">
                  <c:v>106.03</c:v>
                </c:pt>
                <c:pt idx="314" formatCode="General">
                  <c:v>105.95</c:v>
                </c:pt>
                <c:pt idx="315" formatCode="General">
                  <c:v>105.88</c:v>
                </c:pt>
                <c:pt idx="316" formatCode="General">
                  <c:v>105.8</c:v>
                </c:pt>
                <c:pt idx="317" formatCode="General">
                  <c:v>105.72</c:v>
                </c:pt>
                <c:pt idx="318" formatCode="General">
                  <c:v>105.64</c:v>
                </c:pt>
                <c:pt idx="319" formatCode="General">
                  <c:v>105.57</c:v>
                </c:pt>
                <c:pt idx="320" formatCode="General">
                  <c:v>105.49</c:v>
                </c:pt>
                <c:pt idx="321" formatCode="General">
                  <c:v>105.42</c:v>
                </c:pt>
                <c:pt idx="322" formatCode="General">
                  <c:v>105.34</c:v>
                </c:pt>
                <c:pt idx="323" formatCode="General">
                  <c:v>105.26</c:v>
                </c:pt>
                <c:pt idx="324" formatCode="General">
                  <c:v>105.19</c:v>
                </c:pt>
                <c:pt idx="325" formatCode="General">
                  <c:v>105.11</c:v>
                </c:pt>
                <c:pt idx="326" formatCode="General">
                  <c:v>105.03</c:v>
                </c:pt>
                <c:pt idx="327" formatCode="General">
                  <c:v>104.96</c:v>
                </c:pt>
                <c:pt idx="328" formatCode="General">
                  <c:v>104.88</c:v>
                </c:pt>
                <c:pt idx="329" formatCode="General">
                  <c:v>104.81</c:v>
                </c:pt>
                <c:pt idx="330" formatCode="General">
                  <c:v>104.73</c:v>
                </c:pt>
                <c:pt idx="331" formatCode="General">
                  <c:v>104.66</c:v>
                </c:pt>
                <c:pt idx="332" formatCode="General">
                  <c:v>104.58</c:v>
                </c:pt>
                <c:pt idx="333" formatCode="General">
                  <c:v>104.51</c:v>
                </c:pt>
                <c:pt idx="334" formatCode="General">
                  <c:v>104.43</c:v>
                </c:pt>
                <c:pt idx="335" formatCode="General">
                  <c:v>104.36</c:v>
                </c:pt>
                <c:pt idx="336" formatCode="General">
                  <c:v>104.28</c:v>
                </c:pt>
                <c:pt idx="337" formatCode="General">
                  <c:v>104.21</c:v>
                </c:pt>
                <c:pt idx="338" formatCode="General">
                  <c:v>104.14</c:v>
                </c:pt>
                <c:pt idx="339" formatCode="General">
                  <c:v>104.06</c:v>
                </c:pt>
                <c:pt idx="340" formatCode="General">
                  <c:v>103.99</c:v>
                </c:pt>
                <c:pt idx="341" formatCode="General">
                  <c:v>103.91</c:v>
                </c:pt>
                <c:pt idx="342" formatCode="General">
                  <c:v>103.84</c:v>
                </c:pt>
                <c:pt idx="343" formatCode="General">
                  <c:v>103.77</c:v>
                </c:pt>
                <c:pt idx="344" formatCode="General">
                  <c:v>103.69</c:v>
                </c:pt>
                <c:pt idx="345" formatCode="General">
                  <c:v>103.62</c:v>
                </c:pt>
                <c:pt idx="346" formatCode="General">
                  <c:v>103.55</c:v>
                </c:pt>
                <c:pt idx="347" formatCode="General">
                  <c:v>103.47</c:v>
                </c:pt>
                <c:pt idx="348" formatCode="General">
                  <c:v>103.4</c:v>
                </c:pt>
                <c:pt idx="349" formatCode="General">
                  <c:v>103.33</c:v>
                </c:pt>
                <c:pt idx="350" formatCode="General">
                  <c:v>103.26</c:v>
                </c:pt>
                <c:pt idx="351" formatCode="General">
                  <c:v>103.18</c:v>
                </c:pt>
                <c:pt idx="352" formatCode="General">
                  <c:v>103.11</c:v>
                </c:pt>
                <c:pt idx="353" formatCode="General">
                  <c:v>103.04</c:v>
                </c:pt>
                <c:pt idx="354" formatCode="General">
                  <c:v>102.97</c:v>
                </c:pt>
                <c:pt idx="355" formatCode="General">
                  <c:v>102.9</c:v>
                </c:pt>
                <c:pt idx="356" formatCode="General">
                  <c:v>102.83</c:v>
                </c:pt>
                <c:pt idx="357" formatCode="General">
                  <c:v>102.75</c:v>
                </c:pt>
                <c:pt idx="358" formatCode="General">
                  <c:v>102.68</c:v>
                </c:pt>
                <c:pt idx="359" formatCode="General">
                  <c:v>102.61</c:v>
                </c:pt>
                <c:pt idx="360" formatCode="General">
                  <c:v>102.54</c:v>
                </c:pt>
                <c:pt idx="361" formatCode="General">
                  <c:v>102.47</c:v>
                </c:pt>
                <c:pt idx="362" formatCode="General">
                  <c:v>102.4</c:v>
                </c:pt>
                <c:pt idx="363" formatCode="General">
                  <c:v>102.33</c:v>
                </c:pt>
                <c:pt idx="364" formatCode="General">
                  <c:v>102.26</c:v>
                </c:pt>
                <c:pt idx="365" formatCode="General">
                  <c:v>102.19</c:v>
                </c:pt>
                <c:pt idx="366" formatCode="General">
                  <c:v>102.12</c:v>
                </c:pt>
                <c:pt idx="367" formatCode="General">
                  <c:v>102.05</c:v>
                </c:pt>
                <c:pt idx="368" formatCode="General">
                  <c:v>101.98</c:v>
                </c:pt>
                <c:pt idx="369" formatCode="General">
                  <c:v>101.91</c:v>
                </c:pt>
                <c:pt idx="370" formatCode="General">
                  <c:v>101.84</c:v>
                </c:pt>
                <c:pt idx="371" formatCode="General">
                  <c:v>101.77</c:v>
                </c:pt>
                <c:pt idx="372" formatCode="General">
                  <c:v>101.7</c:v>
                </c:pt>
                <c:pt idx="373" formatCode="General">
                  <c:v>101.63</c:v>
                </c:pt>
                <c:pt idx="374" formatCode="General">
                  <c:v>101.56</c:v>
                </c:pt>
                <c:pt idx="375" formatCode="General">
                  <c:v>101.5</c:v>
                </c:pt>
                <c:pt idx="376" formatCode="General">
                  <c:v>101.43</c:v>
                </c:pt>
                <c:pt idx="377" formatCode="General">
                  <c:v>101.36</c:v>
                </c:pt>
                <c:pt idx="378" formatCode="General">
                  <c:v>101.29</c:v>
                </c:pt>
                <c:pt idx="379" formatCode="General">
                  <c:v>101.22</c:v>
                </c:pt>
                <c:pt idx="380" formatCode="General">
                  <c:v>101.16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30B-44E3-B1DA-A166BD08F4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0604008"/>
        <c:axId val="640605976"/>
      </c:scatterChart>
      <c:scatterChart>
        <c:scatterStyle val="lineMarker"/>
        <c:varyColors val="0"/>
        <c:ser>
          <c:idx val="2"/>
          <c:order val="2"/>
          <c:tx>
            <c:strRef>
              <c:f>Sheet1!$I$2</c:f>
              <c:strCache>
                <c:ptCount val="1"/>
                <c:pt idx="0">
                  <c:v>Resistance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Sheet1!$F$3:$F$383</c:f>
              <c:numCache>
                <c:formatCode>0.00E+00</c:formatCode>
                <c:ptCount val="381"/>
                <c:pt idx="0" formatCode="General">
                  <c:v>0</c:v>
                </c:pt>
                <c:pt idx="1">
                  <c:v>0.5</c:v>
                </c:pt>
                <c:pt idx="2" formatCode="General">
                  <c:v>1</c:v>
                </c:pt>
                <c:pt idx="3" formatCode="General">
                  <c:v>1.5</c:v>
                </c:pt>
                <c:pt idx="4" formatCode="General">
                  <c:v>2</c:v>
                </c:pt>
                <c:pt idx="5" formatCode="General">
                  <c:v>2.5</c:v>
                </c:pt>
                <c:pt idx="6" formatCode="General">
                  <c:v>3</c:v>
                </c:pt>
                <c:pt idx="7" formatCode="General">
                  <c:v>3.5</c:v>
                </c:pt>
                <c:pt idx="8" formatCode="General">
                  <c:v>4</c:v>
                </c:pt>
                <c:pt idx="9" formatCode="General">
                  <c:v>4.5</c:v>
                </c:pt>
                <c:pt idx="10" formatCode="General">
                  <c:v>5</c:v>
                </c:pt>
                <c:pt idx="11" formatCode="General">
                  <c:v>5.1000000000000005</c:v>
                </c:pt>
                <c:pt idx="12" formatCode="General">
                  <c:v>5.2</c:v>
                </c:pt>
                <c:pt idx="13" formatCode="General">
                  <c:v>5.3</c:v>
                </c:pt>
                <c:pt idx="14" formatCode="General">
                  <c:v>5.4</c:v>
                </c:pt>
                <c:pt idx="15" formatCode="General">
                  <c:v>5.5</c:v>
                </c:pt>
                <c:pt idx="16" formatCode="General">
                  <c:v>5.6</c:v>
                </c:pt>
                <c:pt idx="17" formatCode="General">
                  <c:v>5.7</c:v>
                </c:pt>
                <c:pt idx="18" formatCode="General">
                  <c:v>5.8</c:v>
                </c:pt>
                <c:pt idx="19" formatCode="General">
                  <c:v>5.8999999999999995</c:v>
                </c:pt>
                <c:pt idx="20" formatCode="General">
                  <c:v>6</c:v>
                </c:pt>
                <c:pt idx="21" formatCode="General">
                  <c:v>6.1000000000000005</c:v>
                </c:pt>
                <c:pt idx="22" formatCode="General">
                  <c:v>6.2</c:v>
                </c:pt>
                <c:pt idx="23" formatCode="General">
                  <c:v>6.3</c:v>
                </c:pt>
                <c:pt idx="24" formatCode="General">
                  <c:v>6.4</c:v>
                </c:pt>
                <c:pt idx="25" formatCode="General">
                  <c:v>6.5</c:v>
                </c:pt>
                <c:pt idx="26" formatCode="General">
                  <c:v>6.6</c:v>
                </c:pt>
                <c:pt idx="27" formatCode="General">
                  <c:v>6.7</c:v>
                </c:pt>
                <c:pt idx="28" formatCode="General">
                  <c:v>6.8</c:v>
                </c:pt>
                <c:pt idx="29" formatCode="General">
                  <c:v>6.8999999999999995</c:v>
                </c:pt>
                <c:pt idx="30" formatCode="General">
                  <c:v>7</c:v>
                </c:pt>
                <c:pt idx="31" formatCode="General">
                  <c:v>7.1000000000000005</c:v>
                </c:pt>
                <c:pt idx="32" formatCode="General">
                  <c:v>7.2</c:v>
                </c:pt>
                <c:pt idx="33" formatCode="General">
                  <c:v>7.3</c:v>
                </c:pt>
                <c:pt idx="34" formatCode="General">
                  <c:v>7.4</c:v>
                </c:pt>
                <c:pt idx="35" formatCode="General">
                  <c:v>7.5</c:v>
                </c:pt>
                <c:pt idx="36" formatCode="General">
                  <c:v>7.6</c:v>
                </c:pt>
                <c:pt idx="37" formatCode="General">
                  <c:v>7.7</c:v>
                </c:pt>
                <c:pt idx="38" formatCode="General">
                  <c:v>7.8</c:v>
                </c:pt>
                <c:pt idx="39" formatCode="General">
                  <c:v>7.9</c:v>
                </c:pt>
                <c:pt idx="40" formatCode="General">
                  <c:v>8</c:v>
                </c:pt>
                <c:pt idx="41" formatCode="General">
                  <c:v>8.1</c:v>
                </c:pt>
                <c:pt idx="42" formatCode="General">
                  <c:v>8.2000000000000011</c:v>
                </c:pt>
                <c:pt idx="43" formatCode="General">
                  <c:v>8.3000000000000007</c:v>
                </c:pt>
                <c:pt idx="44" formatCode="General">
                  <c:v>8.4</c:v>
                </c:pt>
                <c:pt idx="45" formatCode="General">
                  <c:v>8.5</c:v>
                </c:pt>
                <c:pt idx="46" formatCode="General">
                  <c:v>8.6</c:v>
                </c:pt>
                <c:pt idx="47" formatCode="General">
                  <c:v>8.6999999999999993</c:v>
                </c:pt>
                <c:pt idx="48" formatCode="General">
                  <c:v>8.8000000000000007</c:v>
                </c:pt>
                <c:pt idx="49" formatCode="General">
                  <c:v>8.9</c:v>
                </c:pt>
                <c:pt idx="50" formatCode="General">
                  <c:v>9</c:v>
                </c:pt>
                <c:pt idx="51" formatCode="General">
                  <c:v>9.1</c:v>
                </c:pt>
                <c:pt idx="52" formatCode="General">
                  <c:v>9.1999999999999993</c:v>
                </c:pt>
                <c:pt idx="53" formatCode="General">
                  <c:v>9.2999999999999989</c:v>
                </c:pt>
                <c:pt idx="54" formatCode="General">
                  <c:v>9.4</c:v>
                </c:pt>
                <c:pt idx="55" formatCode="General">
                  <c:v>9.5</c:v>
                </c:pt>
                <c:pt idx="56" formatCode="General">
                  <c:v>9.6</c:v>
                </c:pt>
                <c:pt idx="57" formatCode="General">
                  <c:v>9.7000000000000011</c:v>
                </c:pt>
                <c:pt idx="58" formatCode="General">
                  <c:v>9.7999999999999989</c:v>
                </c:pt>
                <c:pt idx="59" formatCode="General">
                  <c:v>9.9</c:v>
                </c:pt>
                <c:pt idx="60" formatCode="General">
                  <c:v>10</c:v>
                </c:pt>
                <c:pt idx="61" formatCode="General">
                  <c:v>10.1</c:v>
                </c:pt>
                <c:pt idx="62" formatCode="General">
                  <c:v>10.200000000000001</c:v>
                </c:pt>
                <c:pt idx="63" formatCode="General">
                  <c:v>10.3</c:v>
                </c:pt>
                <c:pt idx="64" formatCode="General">
                  <c:v>10.4</c:v>
                </c:pt>
                <c:pt idx="65" formatCode="General">
                  <c:v>10.5</c:v>
                </c:pt>
                <c:pt idx="66" formatCode="General">
                  <c:v>10.6</c:v>
                </c:pt>
                <c:pt idx="67" formatCode="General">
                  <c:v>10.7</c:v>
                </c:pt>
                <c:pt idx="68" formatCode="General">
                  <c:v>10.8</c:v>
                </c:pt>
                <c:pt idx="69" formatCode="General">
                  <c:v>10.9</c:v>
                </c:pt>
                <c:pt idx="70" formatCode="General">
                  <c:v>11</c:v>
                </c:pt>
                <c:pt idx="71" formatCode="General">
                  <c:v>11.1</c:v>
                </c:pt>
                <c:pt idx="72" formatCode="General">
                  <c:v>11.2</c:v>
                </c:pt>
                <c:pt idx="73" formatCode="General">
                  <c:v>11.299999999999999</c:v>
                </c:pt>
                <c:pt idx="74" formatCode="General">
                  <c:v>11.4</c:v>
                </c:pt>
                <c:pt idx="75" formatCode="General">
                  <c:v>11.5</c:v>
                </c:pt>
                <c:pt idx="76" formatCode="General">
                  <c:v>11.6</c:v>
                </c:pt>
                <c:pt idx="77" formatCode="General">
                  <c:v>11.700000000000001</c:v>
                </c:pt>
                <c:pt idx="78" formatCode="General">
                  <c:v>11.799999999999999</c:v>
                </c:pt>
                <c:pt idx="79" formatCode="General">
                  <c:v>11.9</c:v>
                </c:pt>
                <c:pt idx="80" formatCode="General">
                  <c:v>12</c:v>
                </c:pt>
                <c:pt idx="81" formatCode="General">
                  <c:v>12.1</c:v>
                </c:pt>
                <c:pt idx="82" formatCode="General">
                  <c:v>12.200000000000001</c:v>
                </c:pt>
                <c:pt idx="83" formatCode="General">
                  <c:v>12.3</c:v>
                </c:pt>
                <c:pt idx="84" formatCode="General">
                  <c:v>12.4</c:v>
                </c:pt>
                <c:pt idx="85" formatCode="General">
                  <c:v>12.5</c:v>
                </c:pt>
                <c:pt idx="86" formatCode="General">
                  <c:v>12.6</c:v>
                </c:pt>
                <c:pt idx="87" formatCode="General">
                  <c:v>12.7</c:v>
                </c:pt>
                <c:pt idx="88" formatCode="General">
                  <c:v>12.8</c:v>
                </c:pt>
                <c:pt idx="89" formatCode="General">
                  <c:v>12.9</c:v>
                </c:pt>
                <c:pt idx="90" formatCode="General">
                  <c:v>13</c:v>
                </c:pt>
                <c:pt idx="91" formatCode="General">
                  <c:v>13.100000000000001</c:v>
                </c:pt>
                <c:pt idx="92" formatCode="General">
                  <c:v>13.2</c:v>
                </c:pt>
                <c:pt idx="93" formatCode="General">
                  <c:v>13.299999999999999</c:v>
                </c:pt>
                <c:pt idx="94" formatCode="General">
                  <c:v>13.4</c:v>
                </c:pt>
                <c:pt idx="95" formatCode="General">
                  <c:v>13.5</c:v>
                </c:pt>
                <c:pt idx="96" formatCode="General">
                  <c:v>13.6</c:v>
                </c:pt>
                <c:pt idx="97" formatCode="General">
                  <c:v>13.700000000000001</c:v>
                </c:pt>
                <c:pt idx="98" formatCode="General">
                  <c:v>13.799999999999999</c:v>
                </c:pt>
                <c:pt idx="99" formatCode="General">
                  <c:v>13.899999999999999</c:v>
                </c:pt>
                <c:pt idx="100" formatCode="General">
                  <c:v>14</c:v>
                </c:pt>
                <c:pt idx="101" formatCode="General">
                  <c:v>14.1</c:v>
                </c:pt>
                <c:pt idx="102" formatCode="General">
                  <c:v>14.200000000000001</c:v>
                </c:pt>
                <c:pt idx="103" formatCode="General">
                  <c:v>14.3</c:v>
                </c:pt>
                <c:pt idx="104" formatCode="General">
                  <c:v>14.4</c:v>
                </c:pt>
                <c:pt idx="105" formatCode="General">
                  <c:v>14.5</c:v>
                </c:pt>
                <c:pt idx="106" formatCode="General">
                  <c:v>14.6</c:v>
                </c:pt>
                <c:pt idx="107" formatCode="General">
                  <c:v>14.7</c:v>
                </c:pt>
                <c:pt idx="108" formatCode="General">
                  <c:v>14.8</c:v>
                </c:pt>
                <c:pt idx="109" formatCode="General">
                  <c:v>14.9</c:v>
                </c:pt>
                <c:pt idx="110" formatCode="General">
                  <c:v>15</c:v>
                </c:pt>
                <c:pt idx="111" formatCode="General">
                  <c:v>15.5</c:v>
                </c:pt>
                <c:pt idx="112" formatCode="General">
                  <c:v>16</c:v>
                </c:pt>
                <c:pt idx="113" formatCode="General">
                  <c:v>16.5</c:v>
                </c:pt>
                <c:pt idx="114" formatCode="General">
                  <c:v>17</c:v>
                </c:pt>
                <c:pt idx="115" formatCode="General">
                  <c:v>17.5</c:v>
                </c:pt>
                <c:pt idx="116" formatCode="General">
                  <c:v>18</c:v>
                </c:pt>
                <c:pt idx="117" formatCode="General">
                  <c:v>18.5</c:v>
                </c:pt>
                <c:pt idx="118" formatCode="General">
                  <c:v>19</c:v>
                </c:pt>
                <c:pt idx="119" formatCode="General">
                  <c:v>19.5</c:v>
                </c:pt>
                <c:pt idx="120" formatCode="General">
                  <c:v>20</c:v>
                </c:pt>
                <c:pt idx="121" formatCode="General">
                  <c:v>20.5</c:v>
                </c:pt>
                <c:pt idx="122" formatCode="General">
                  <c:v>21</c:v>
                </c:pt>
                <c:pt idx="123" formatCode="General">
                  <c:v>21.5</c:v>
                </c:pt>
                <c:pt idx="124" formatCode="General">
                  <c:v>22</c:v>
                </c:pt>
                <c:pt idx="125" formatCode="General">
                  <c:v>22.5</c:v>
                </c:pt>
                <c:pt idx="126" formatCode="General">
                  <c:v>23</c:v>
                </c:pt>
                <c:pt idx="127" formatCode="General">
                  <c:v>23.5</c:v>
                </c:pt>
                <c:pt idx="128" formatCode="General">
                  <c:v>24</c:v>
                </c:pt>
                <c:pt idx="129" formatCode="General">
                  <c:v>24.5</c:v>
                </c:pt>
                <c:pt idx="130" formatCode="General">
                  <c:v>25</c:v>
                </c:pt>
                <c:pt idx="131" formatCode="General">
                  <c:v>25.5</c:v>
                </c:pt>
                <c:pt idx="132" formatCode="General">
                  <c:v>26</c:v>
                </c:pt>
                <c:pt idx="133" formatCode="General">
                  <c:v>26.5</c:v>
                </c:pt>
                <c:pt idx="134" formatCode="General">
                  <c:v>27</c:v>
                </c:pt>
                <c:pt idx="135" formatCode="General">
                  <c:v>27.5</c:v>
                </c:pt>
                <c:pt idx="136" formatCode="General">
                  <c:v>28</c:v>
                </c:pt>
                <c:pt idx="137" formatCode="General">
                  <c:v>28.5</c:v>
                </c:pt>
                <c:pt idx="138" formatCode="General">
                  <c:v>29</c:v>
                </c:pt>
                <c:pt idx="139" formatCode="General">
                  <c:v>29.5</c:v>
                </c:pt>
                <c:pt idx="140" formatCode="General">
                  <c:v>30</c:v>
                </c:pt>
                <c:pt idx="141" formatCode="General">
                  <c:v>30.5</c:v>
                </c:pt>
                <c:pt idx="142" formatCode="General">
                  <c:v>31</c:v>
                </c:pt>
                <c:pt idx="143" formatCode="General">
                  <c:v>31.5</c:v>
                </c:pt>
                <c:pt idx="144" formatCode="General">
                  <c:v>32</c:v>
                </c:pt>
                <c:pt idx="145" formatCode="General">
                  <c:v>32.5</c:v>
                </c:pt>
                <c:pt idx="146" formatCode="General">
                  <c:v>33</c:v>
                </c:pt>
                <c:pt idx="147" formatCode="General">
                  <c:v>33.5</c:v>
                </c:pt>
                <c:pt idx="148" formatCode="General">
                  <c:v>34</c:v>
                </c:pt>
                <c:pt idx="149" formatCode="General">
                  <c:v>34.5</c:v>
                </c:pt>
                <c:pt idx="150" formatCode="General">
                  <c:v>35</c:v>
                </c:pt>
                <c:pt idx="151" formatCode="General">
                  <c:v>35.5</c:v>
                </c:pt>
                <c:pt idx="152" formatCode="General">
                  <c:v>36</c:v>
                </c:pt>
                <c:pt idx="153" formatCode="General">
                  <c:v>36.5</c:v>
                </c:pt>
                <c:pt idx="154" formatCode="General">
                  <c:v>37</c:v>
                </c:pt>
                <c:pt idx="155" formatCode="General">
                  <c:v>37.5</c:v>
                </c:pt>
                <c:pt idx="156" formatCode="General">
                  <c:v>38</c:v>
                </c:pt>
                <c:pt idx="157" formatCode="General">
                  <c:v>38.5</c:v>
                </c:pt>
                <c:pt idx="158" formatCode="General">
                  <c:v>39</c:v>
                </c:pt>
                <c:pt idx="159" formatCode="General">
                  <c:v>39.5</c:v>
                </c:pt>
                <c:pt idx="160" formatCode="General">
                  <c:v>40</c:v>
                </c:pt>
                <c:pt idx="161" formatCode="General">
                  <c:v>40.5</c:v>
                </c:pt>
                <c:pt idx="162" formatCode="General">
                  <c:v>41</c:v>
                </c:pt>
                <c:pt idx="163" formatCode="General">
                  <c:v>41.5</c:v>
                </c:pt>
                <c:pt idx="164" formatCode="General">
                  <c:v>42</c:v>
                </c:pt>
                <c:pt idx="165" formatCode="General">
                  <c:v>42.5</c:v>
                </c:pt>
                <c:pt idx="166" formatCode="General">
                  <c:v>43</c:v>
                </c:pt>
                <c:pt idx="167" formatCode="General">
                  <c:v>43.5</c:v>
                </c:pt>
                <c:pt idx="168" formatCode="General">
                  <c:v>44</c:v>
                </c:pt>
                <c:pt idx="169" formatCode="General">
                  <c:v>44.5</c:v>
                </c:pt>
                <c:pt idx="170" formatCode="General">
                  <c:v>45</c:v>
                </c:pt>
                <c:pt idx="171" formatCode="General">
                  <c:v>45.5</c:v>
                </c:pt>
                <c:pt idx="172" formatCode="General">
                  <c:v>46</c:v>
                </c:pt>
                <c:pt idx="173" formatCode="General">
                  <c:v>46.5</c:v>
                </c:pt>
                <c:pt idx="174" formatCode="General">
                  <c:v>47</c:v>
                </c:pt>
                <c:pt idx="175" formatCode="General">
                  <c:v>47.5</c:v>
                </c:pt>
                <c:pt idx="176" formatCode="General">
                  <c:v>48</c:v>
                </c:pt>
                <c:pt idx="177" formatCode="General">
                  <c:v>48.5</c:v>
                </c:pt>
                <c:pt idx="178" formatCode="General">
                  <c:v>49</c:v>
                </c:pt>
                <c:pt idx="179" formatCode="General">
                  <c:v>49.5</c:v>
                </c:pt>
                <c:pt idx="180" formatCode="General">
                  <c:v>50</c:v>
                </c:pt>
                <c:pt idx="181" formatCode="General">
                  <c:v>50.5</c:v>
                </c:pt>
                <c:pt idx="182" formatCode="General">
                  <c:v>51</c:v>
                </c:pt>
                <c:pt idx="183" formatCode="General">
                  <c:v>51.5</c:v>
                </c:pt>
                <c:pt idx="184" formatCode="General">
                  <c:v>52</c:v>
                </c:pt>
                <c:pt idx="185" formatCode="General">
                  <c:v>52.5</c:v>
                </c:pt>
                <c:pt idx="186" formatCode="General">
                  <c:v>53</c:v>
                </c:pt>
                <c:pt idx="187" formatCode="General">
                  <c:v>53.5</c:v>
                </c:pt>
                <c:pt idx="188" formatCode="General">
                  <c:v>54</c:v>
                </c:pt>
                <c:pt idx="189" formatCode="General">
                  <c:v>54.5</c:v>
                </c:pt>
                <c:pt idx="190" formatCode="General">
                  <c:v>55</c:v>
                </c:pt>
                <c:pt idx="191" formatCode="General">
                  <c:v>55.5</c:v>
                </c:pt>
                <c:pt idx="192" formatCode="General">
                  <c:v>56</c:v>
                </c:pt>
                <c:pt idx="193" formatCode="General">
                  <c:v>56.5</c:v>
                </c:pt>
                <c:pt idx="194" formatCode="General">
                  <c:v>57</c:v>
                </c:pt>
                <c:pt idx="195" formatCode="General">
                  <c:v>57.5</c:v>
                </c:pt>
                <c:pt idx="196" formatCode="General">
                  <c:v>58</c:v>
                </c:pt>
                <c:pt idx="197" formatCode="General">
                  <c:v>58.5</c:v>
                </c:pt>
                <c:pt idx="198" formatCode="General">
                  <c:v>59</c:v>
                </c:pt>
                <c:pt idx="199" formatCode="General">
                  <c:v>59.5</c:v>
                </c:pt>
                <c:pt idx="200" formatCode="General">
                  <c:v>60</c:v>
                </c:pt>
                <c:pt idx="201" formatCode="General">
                  <c:v>60.5</c:v>
                </c:pt>
                <c:pt idx="202" formatCode="General">
                  <c:v>61</c:v>
                </c:pt>
                <c:pt idx="203" formatCode="General">
                  <c:v>61.5</c:v>
                </c:pt>
                <c:pt idx="204" formatCode="General">
                  <c:v>62</c:v>
                </c:pt>
                <c:pt idx="205" formatCode="General">
                  <c:v>62.5</c:v>
                </c:pt>
                <c:pt idx="206" formatCode="General">
                  <c:v>63</c:v>
                </c:pt>
                <c:pt idx="207" formatCode="General">
                  <c:v>63.5</c:v>
                </c:pt>
                <c:pt idx="208" formatCode="General">
                  <c:v>64</c:v>
                </c:pt>
                <c:pt idx="209" formatCode="General">
                  <c:v>64.5</c:v>
                </c:pt>
                <c:pt idx="210" formatCode="General">
                  <c:v>65</c:v>
                </c:pt>
                <c:pt idx="211" formatCode="General">
                  <c:v>65.5</c:v>
                </c:pt>
                <c:pt idx="212" formatCode="General">
                  <c:v>66</c:v>
                </c:pt>
                <c:pt idx="213" formatCode="General">
                  <c:v>66.5</c:v>
                </c:pt>
                <c:pt idx="214" formatCode="General">
                  <c:v>67</c:v>
                </c:pt>
                <c:pt idx="215" formatCode="General">
                  <c:v>67.5</c:v>
                </c:pt>
                <c:pt idx="216" formatCode="General">
                  <c:v>68</c:v>
                </c:pt>
                <c:pt idx="217" formatCode="General">
                  <c:v>68.5</c:v>
                </c:pt>
                <c:pt idx="218" formatCode="General">
                  <c:v>69</c:v>
                </c:pt>
                <c:pt idx="219" formatCode="General">
                  <c:v>69.5</c:v>
                </c:pt>
                <c:pt idx="220" formatCode="General">
                  <c:v>70</c:v>
                </c:pt>
                <c:pt idx="221" formatCode="General">
                  <c:v>70.5</c:v>
                </c:pt>
                <c:pt idx="222" formatCode="General">
                  <c:v>71</c:v>
                </c:pt>
                <c:pt idx="223" formatCode="General">
                  <c:v>71.5</c:v>
                </c:pt>
                <c:pt idx="224" formatCode="General">
                  <c:v>72</c:v>
                </c:pt>
                <c:pt idx="225" formatCode="General">
                  <c:v>72.5</c:v>
                </c:pt>
                <c:pt idx="226" formatCode="General">
                  <c:v>73</c:v>
                </c:pt>
                <c:pt idx="227" formatCode="General">
                  <c:v>73.5</c:v>
                </c:pt>
                <c:pt idx="228" formatCode="General">
                  <c:v>74</c:v>
                </c:pt>
                <c:pt idx="229" formatCode="General">
                  <c:v>74.5</c:v>
                </c:pt>
                <c:pt idx="230" formatCode="General">
                  <c:v>75</c:v>
                </c:pt>
                <c:pt idx="231" formatCode="General">
                  <c:v>75.5</c:v>
                </c:pt>
                <c:pt idx="232" formatCode="General">
                  <c:v>76</c:v>
                </c:pt>
                <c:pt idx="233" formatCode="General">
                  <c:v>76.5</c:v>
                </c:pt>
                <c:pt idx="234" formatCode="General">
                  <c:v>77</c:v>
                </c:pt>
                <c:pt idx="235" formatCode="General">
                  <c:v>77.5</c:v>
                </c:pt>
                <c:pt idx="236" formatCode="General">
                  <c:v>78</c:v>
                </c:pt>
                <c:pt idx="237" formatCode="General">
                  <c:v>78.5</c:v>
                </c:pt>
                <c:pt idx="238" formatCode="General">
                  <c:v>79</c:v>
                </c:pt>
                <c:pt idx="239" formatCode="General">
                  <c:v>79.5</c:v>
                </c:pt>
                <c:pt idx="240" formatCode="General">
                  <c:v>80</c:v>
                </c:pt>
                <c:pt idx="241" formatCode="General">
                  <c:v>80.5</c:v>
                </c:pt>
                <c:pt idx="242" formatCode="General">
                  <c:v>81</c:v>
                </c:pt>
                <c:pt idx="243" formatCode="General">
                  <c:v>81.5</c:v>
                </c:pt>
                <c:pt idx="244" formatCode="General">
                  <c:v>82</c:v>
                </c:pt>
                <c:pt idx="245" formatCode="General">
                  <c:v>82.5</c:v>
                </c:pt>
                <c:pt idx="246" formatCode="General">
                  <c:v>83</c:v>
                </c:pt>
                <c:pt idx="247" formatCode="General">
                  <c:v>83.5</c:v>
                </c:pt>
                <c:pt idx="248" formatCode="General">
                  <c:v>84</c:v>
                </c:pt>
                <c:pt idx="249" formatCode="General">
                  <c:v>84.5</c:v>
                </c:pt>
                <c:pt idx="250" formatCode="General">
                  <c:v>85</c:v>
                </c:pt>
                <c:pt idx="251" formatCode="General">
                  <c:v>85.5</c:v>
                </c:pt>
                <c:pt idx="252" formatCode="General">
                  <c:v>86</c:v>
                </c:pt>
                <c:pt idx="253" formatCode="General">
                  <c:v>86.5</c:v>
                </c:pt>
                <c:pt idx="254" formatCode="General">
                  <c:v>87</c:v>
                </c:pt>
                <c:pt idx="255" formatCode="General">
                  <c:v>87.5</c:v>
                </c:pt>
                <c:pt idx="256" formatCode="General">
                  <c:v>88</c:v>
                </c:pt>
                <c:pt idx="257" formatCode="General">
                  <c:v>88.5</c:v>
                </c:pt>
                <c:pt idx="258" formatCode="General">
                  <c:v>89</c:v>
                </c:pt>
                <c:pt idx="259" formatCode="General">
                  <c:v>89.5</c:v>
                </c:pt>
                <c:pt idx="260" formatCode="General">
                  <c:v>90</c:v>
                </c:pt>
                <c:pt idx="261" formatCode="General">
                  <c:v>90.5</c:v>
                </c:pt>
                <c:pt idx="262" formatCode="General">
                  <c:v>91</c:v>
                </c:pt>
                <c:pt idx="263" formatCode="General">
                  <c:v>91.5</c:v>
                </c:pt>
                <c:pt idx="264" formatCode="General">
                  <c:v>92</c:v>
                </c:pt>
                <c:pt idx="265" formatCode="General">
                  <c:v>92.5</c:v>
                </c:pt>
                <c:pt idx="266" formatCode="General">
                  <c:v>93</c:v>
                </c:pt>
                <c:pt idx="267" formatCode="General">
                  <c:v>93.5</c:v>
                </c:pt>
                <c:pt idx="268" formatCode="General">
                  <c:v>94</c:v>
                </c:pt>
                <c:pt idx="269" formatCode="General">
                  <c:v>94.5</c:v>
                </c:pt>
                <c:pt idx="270" formatCode="General">
                  <c:v>95</c:v>
                </c:pt>
                <c:pt idx="271" formatCode="General">
                  <c:v>95.5</c:v>
                </c:pt>
                <c:pt idx="272" formatCode="General">
                  <c:v>96</c:v>
                </c:pt>
                <c:pt idx="273" formatCode="General">
                  <c:v>96.5</c:v>
                </c:pt>
                <c:pt idx="274" formatCode="General">
                  <c:v>97</c:v>
                </c:pt>
                <c:pt idx="275" formatCode="General">
                  <c:v>97.5</c:v>
                </c:pt>
                <c:pt idx="276" formatCode="General">
                  <c:v>98</c:v>
                </c:pt>
                <c:pt idx="277" formatCode="General">
                  <c:v>98.5</c:v>
                </c:pt>
                <c:pt idx="278" formatCode="General">
                  <c:v>99</c:v>
                </c:pt>
                <c:pt idx="279" formatCode="General">
                  <c:v>99.5</c:v>
                </c:pt>
                <c:pt idx="280" formatCode="General">
                  <c:v>100</c:v>
                </c:pt>
                <c:pt idx="281" formatCode="General">
                  <c:v>100.5</c:v>
                </c:pt>
                <c:pt idx="282" formatCode="General">
                  <c:v>101</c:v>
                </c:pt>
                <c:pt idx="283" formatCode="General">
                  <c:v>101.5</c:v>
                </c:pt>
                <c:pt idx="284" formatCode="General">
                  <c:v>102</c:v>
                </c:pt>
                <c:pt idx="285" formatCode="General">
                  <c:v>102.5</c:v>
                </c:pt>
                <c:pt idx="286" formatCode="General">
                  <c:v>103</c:v>
                </c:pt>
                <c:pt idx="287" formatCode="General">
                  <c:v>103.5</c:v>
                </c:pt>
                <c:pt idx="288" formatCode="General">
                  <c:v>104</c:v>
                </c:pt>
                <c:pt idx="289" formatCode="General">
                  <c:v>104.5</c:v>
                </c:pt>
                <c:pt idx="290" formatCode="General">
                  <c:v>105</c:v>
                </c:pt>
                <c:pt idx="291" formatCode="General">
                  <c:v>105.5</c:v>
                </c:pt>
                <c:pt idx="292" formatCode="General">
                  <c:v>106</c:v>
                </c:pt>
                <c:pt idx="293" formatCode="General">
                  <c:v>106.5</c:v>
                </c:pt>
                <c:pt idx="294" formatCode="General">
                  <c:v>107</c:v>
                </c:pt>
                <c:pt idx="295" formatCode="General">
                  <c:v>107.5</c:v>
                </c:pt>
                <c:pt idx="296" formatCode="General">
                  <c:v>108</c:v>
                </c:pt>
                <c:pt idx="297" formatCode="General">
                  <c:v>108.5</c:v>
                </c:pt>
                <c:pt idx="298" formatCode="General">
                  <c:v>109</c:v>
                </c:pt>
                <c:pt idx="299" formatCode="General">
                  <c:v>109.5</c:v>
                </c:pt>
                <c:pt idx="300" formatCode="General">
                  <c:v>110</c:v>
                </c:pt>
                <c:pt idx="301" formatCode="General">
                  <c:v>110.5</c:v>
                </c:pt>
                <c:pt idx="302" formatCode="General">
                  <c:v>111</c:v>
                </c:pt>
                <c:pt idx="303" formatCode="General">
                  <c:v>111.5</c:v>
                </c:pt>
                <c:pt idx="304" formatCode="General">
                  <c:v>112</c:v>
                </c:pt>
                <c:pt idx="305" formatCode="General">
                  <c:v>112.5</c:v>
                </c:pt>
                <c:pt idx="306" formatCode="General">
                  <c:v>113</c:v>
                </c:pt>
                <c:pt idx="307" formatCode="General">
                  <c:v>113.5</c:v>
                </c:pt>
                <c:pt idx="308" formatCode="General">
                  <c:v>114</c:v>
                </c:pt>
                <c:pt idx="309" formatCode="General">
                  <c:v>114.5</c:v>
                </c:pt>
                <c:pt idx="310" formatCode="General">
                  <c:v>115</c:v>
                </c:pt>
                <c:pt idx="311" formatCode="General">
                  <c:v>115.5</c:v>
                </c:pt>
                <c:pt idx="312" formatCode="General">
                  <c:v>116</c:v>
                </c:pt>
                <c:pt idx="313" formatCode="General">
                  <c:v>116.5</c:v>
                </c:pt>
                <c:pt idx="314" formatCode="General">
                  <c:v>117</c:v>
                </c:pt>
                <c:pt idx="315" formatCode="General">
                  <c:v>117.5</c:v>
                </c:pt>
                <c:pt idx="316" formatCode="General">
                  <c:v>118</c:v>
                </c:pt>
                <c:pt idx="317" formatCode="General">
                  <c:v>118.5</c:v>
                </c:pt>
                <c:pt idx="318" formatCode="General">
                  <c:v>119</c:v>
                </c:pt>
                <c:pt idx="319" formatCode="General">
                  <c:v>119.5</c:v>
                </c:pt>
                <c:pt idx="320" formatCode="General">
                  <c:v>120</c:v>
                </c:pt>
                <c:pt idx="321" formatCode="General">
                  <c:v>120.5</c:v>
                </c:pt>
                <c:pt idx="322" formatCode="General">
                  <c:v>121</c:v>
                </c:pt>
                <c:pt idx="323" formatCode="General">
                  <c:v>121.5</c:v>
                </c:pt>
                <c:pt idx="324" formatCode="General">
                  <c:v>122</c:v>
                </c:pt>
                <c:pt idx="325" formatCode="General">
                  <c:v>122.5</c:v>
                </c:pt>
                <c:pt idx="326" formatCode="General">
                  <c:v>123</c:v>
                </c:pt>
                <c:pt idx="327" formatCode="General">
                  <c:v>123.5</c:v>
                </c:pt>
                <c:pt idx="328" formatCode="General">
                  <c:v>124</c:v>
                </c:pt>
                <c:pt idx="329" formatCode="General">
                  <c:v>124.5</c:v>
                </c:pt>
                <c:pt idx="330" formatCode="General">
                  <c:v>125</c:v>
                </c:pt>
                <c:pt idx="331" formatCode="General">
                  <c:v>125.5</c:v>
                </c:pt>
                <c:pt idx="332" formatCode="General">
                  <c:v>126</c:v>
                </c:pt>
                <c:pt idx="333" formatCode="General">
                  <c:v>126.5</c:v>
                </c:pt>
                <c:pt idx="334" formatCode="General">
                  <c:v>127</c:v>
                </c:pt>
                <c:pt idx="335" formatCode="General">
                  <c:v>127.5</c:v>
                </c:pt>
                <c:pt idx="336" formatCode="General">
                  <c:v>128</c:v>
                </c:pt>
                <c:pt idx="337" formatCode="General">
                  <c:v>128.5</c:v>
                </c:pt>
                <c:pt idx="338" formatCode="General">
                  <c:v>129</c:v>
                </c:pt>
                <c:pt idx="339" formatCode="General">
                  <c:v>129.5</c:v>
                </c:pt>
                <c:pt idx="340" formatCode="General">
                  <c:v>130</c:v>
                </c:pt>
                <c:pt idx="341" formatCode="General">
                  <c:v>130.5</c:v>
                </c:pt>
                <c:pt idx="342" formatCode="General">
                  <c:v>131</c:v>
                </c:pt>
                <c:pt idx="343" formatCode="General">
                  <c:v>131.5</c:v>
                </c:pt>
                <c:pt idx="344" formatCode="General">
                  <c:v>132</c:v>
                </c:pt>
                <c:pt idx="345" formatCode="General">
                  <c:v>132.5</c:v>
                </c:pt>
                <c:pt idx="346" formatCode="General">
                  <c:v>133</c:v>
                </c:pt>
                <c:pt idx="347" formatCode="General">
                  <c:v>133.5</c:v>
                </c:pt>
                <c:pt idx="348" formatCode="General">
                  <c:v>134</c:v>
                </c:pt>
                <c:pt idx="349" formatCode="General">
                  <c:v>134.5</c:v>
                </c:pt>
                <c:pt idx="350" formatCode="General">
                  <c:v>135</c:v>
                </c:pt>
                <c:pt idx="351" formatCode="General">
                  <c:v>135.5</c:v>
                </c:pt>
                <c:pt idx="352" formatCode="General">
                  <c:v>136</c:v>
                </c:pt>
                <c:pt idx="353" formatCode="General">
                  <c:v>136.5</c:v>
                </c:pt>
                <c:pt idx="354" formatCode="General">
                  <c:v>137</c:v>
                </c:pt>
                <c:pt idx="355" formatCode="General">
                  <c:v>137.5</c:v>
                </c:pt>
                <c:pt idx="356" formatCode="General">
                  <c:v>138</c:v>
                </c:pt>
                <c:pt idx="357" formatCode="General">
                  <c:v>138.5</c:v>
                </c:pt>
                <c:pt idx="358" formatCode="General">
                  <c:v>139</c:v>
                </c:pt>
                <c:pt idx="359" formatCode="General">
                  <c:v>139.5</c:v>
                </c:pt>
                <c:pt idx="360" formatCode="General">
                  <c:v>140</c:v>
                </c:pt>
                <c:pt idx="361" formatCode="General">
                  <c:v>140.5</c:v>
                </c:pt>
                <c:pt idx="362" formatCode="General">
                  <c:v>141</c:v>
                </c:pt>
                <c:pt idx="363" formatCode="General">
                  <c:v>141.5</c:v>
                </c:pt>
                <c:pt idx="364" formatCode="General">
                  <c:v>142</c:v>
                </c:pt>
                <c:pt idx="365" formatCode="General">
                  <c:v>142.5</c:v>
                </c:pt>
                <c:pt idx="366" formatCode="General">
                  <c:v>143</c:v>
                </c:pt>
                <c:pt idx="367" formatCode="General">
                  <c:v>143.5</c:v>
                </c:pt>
                <c:pt idx="368" formatCode="General">
                  <c:v>144</c:v>
                </c:pt>
                <c:pt idx="369" formatCode="General">
                  <c:v>144.5</c:v>
                </c:pt>
                <c:pt idx="370" formatCode="General">
                  <c:v>145</c:v>
                </c:pt>
                <c:pt idx="371" formatCode="General">
                  <c:v>145.5</c:v>
                </c:pt>
                <c:pt idx="372" formatCode="General">
                  <c:v>146</c:v>
                </c:pt>
                <c:pt idx="373" formatCode="General">
                  <c:v>146.5</c:v>
                </c:pt>
                <c:pt idx="374" formatCode="General">
                  <c:v>147</c:v>
                </c:pt>
                <c:pt idx="375" formatCode="General">
                  <c:v>147.5</c:v>
                </c:pt>
                <c:pt idx="376" formatCode="General">
                  <c:v>148</c:v>
                </c:pt>
                <c:pt idx="377" formatCode="General">
                  <c:v>148.5</c:v>
                </c:pt>
                <c:pt idx="378" formatCode="General">
                  <c:v>149</c:v>
                </c:pt>
                <c:pt idx="379" formatCode="General">
                  <c:v>149.5</c:v>
                </c:pt>
                <c:pt idx="380" formatCode="General">
                  <c:v>150</c:v>
                </c:pt>
              </c:numCache>
            </c:numRef>
          </c:xVal>
          <c:yVal>
            <c:numRef>
              <c:f>Sheet1!$I$3:$I$383</c:f>
              <c:numCache>
                <c:formatCode>0.00E+00</c:formatCode>
                <c:ptCount val="381"/>
                <c:pt idx="0">
                  <c:v>2.3255E-5</c:v>
                </c:pt>
                <c:pt idx="1">
                  <c:v>2.3257000000000001E-5</c:v>
                </c:pt>
                <c:pt idx="2">
                  <c:v>2.3258999999999999E-5</c:v>
                </c:pt>
                <c:pt idx="3">
                  <c:v>2.3261E-5</c:v>
                </c:pt>
                <c:pt idx="4">
                  <c:v>2.3264E-5</c:v>
                </c:pt>
                <c:pt idx="5">
                  <c:v>2.3E-5</c:v>
                </c:pt>
                <c:pt idx="6">
                  <c:v>2.2411000000000003E-5</c:v>
                </c:pt>
                <c:pt idx="7">
                  <c:v>2.1747E-5</c:v>
                </c:pt>
                <c:pt idx="8">
                  <c:v>2.1019999999999999E-5</c:v>
                </c:pt>
                <c:pt idx="9">
                  <c:v>2.0240000000000003E-5</c:v>
                </c:pt>
                <c:pt idx="10">
                  <c:v>1.9420999999999999E-5</c:v>
                </c:pt>
                <c:pt idx="11">
                  <c:v>1.9254000000000002E-5</c:v>
                </c:pt>
                <c:pt idx="12">
                  <c:v>1.9086E-5</c:v>
                </c:pt>
                <c:pt idx="13">
                  <c:v>1.8916E-5</c:v>
                </c:pt>
                <c:pt idx="14">
                  <c:v>1.8746E-5</c:v>
                </c:pt>
                <c:pt idx="15">
                  <c:v>1.8571999999999998E-5</c:v>
                </c:pt>
                <c:pt idx="16">
                  <c:v>1.8282999999999998E-5</c:v>
                </c:pt>
                <c:pt idx="17">
                  <c:v>1.7927E-5</c:v>
                </c:pt>
                <c:pt idx="18">
                  <c:v>1.7575E-5</c:v>
                </c:pt>
                <c:pt idx="19">
                  <c:v>1.7269E-5</c:v>
                </c:pt>
                <c:pt idx="20">
                  <c:v>1.7017E-5</c:v>
                </c:pt>
                <c:pt idx="21">
                  <c:v>1.6818999999999999E-5</c:v>
                </c:pt>
                <c:pt idx="22">
                  <c:v>1.6674999999999999E-5</c:v>
                </c:pt>
                <c:pt idx="23">
                  <c:v>1.6595999999999998E-5</c:v>
                </c:pt>
                <c:pt idx="24">
                  <c:v>1.6607999999999998E-5</c:v>
                </c:pt>
                <c:pt idx="25">
                  <c:v>1.6759E-5</c:v>
                </c:pt>
                <c:pt idx="26">
                  <c:v>1.7147999999999999E-5</c:v>
                </c:pt>
                <c:pt idx="27">
                  <c:v>1.7967000000000003E-5</c:v>
                </c:pt>
                <c:pt idx="28">
                  <c:v>1.9632000000000001E-5</c:v>
                </c:pt>
                <c:pt idx="29">
                  <c:v>2.3061000000000002E-5</c:v>
                </c:pt>
                <c:pt idx="30">
                  <c:v>3.0423E-5</c:v>
                </c:pt>
                <c:pt idx="31">
                  <c:v>4.6947999999999998E-5</c:v>
                </c:pt>
                <c:pt idx="32">
                  <c:v>8.4752000000000004E-5</c:v>
                </c:pt>
                <c:pt idx="33">
                  <c:v>1.6687000000000001E-4</c:v>
                </c:pt>
                <c:pt idx="34">
                  <c:v>3.1819999999999998E-4</c:v>
                </c:pt>
                <c:pt idx="35">
                  <c:v>5.4114000000000007E-4</c:v>
                </c:pt>
                <c:pt idx="36">
                  <c:v>8.3071999999999996E-4</c:v>
                </c:pt>
                <c:pt idx="37">
                  <c:v>1.2012000000000001E-3</c:v>
                </c:pt>
                <c:pt idx="38">
                  <c:v>1.6676999999999998E-3</c:v>
                </c:pt>
                <c:pt idx="39">
                  <c:v>2.2324999999999997E-3</c:v>
                </c:pt>
                <c:pt idx="40">
                  <c:v>2.8893E-3</c:v>
                </c:pt>
                <c:pt idx="41">
                  <c:v>3.6291000000000001E-3</c:v>
                </c:pt>
                <c:pt idx="42">
                  <c:v>4.4428000000000002E-3</c:v>
                </c:pt>
                <c:pt idx="43">
                  <c:v>5.3221000000000006E-3</c:v>
                </c:pt>
                <c:pt idx="44">
                  <c:v>6.2581999999999994E-3</c:v>
                </c:pt>
                <c:pt idx="45">
                  <c:v>7.2440999999999998E-3</c:v>
                </c:pt>
                <c:pt idx="46">
                  <c:v>8.2732999999999991E-3</c:v>
                </c:pt>
                <c:pt idx="47">
                  <c:v>9.3417999999999991E-3</c:v>
                </c:pt>
                <c:pt idx="48">
                  <c:v>1.0446E-2</c:v>
                </c:pt>
                <c:pt idx="49">
                  <c:v>1.1585E-2</c:v>
                </c:pt>
                <c:pt idx="50">
                  <c:v>1.2756E-2</c:v>
                </c:pt>
                <c:pt idx="51">
                  <c:v>1.3956E-2</c:v>
                </c:pt>
                <c:pt idx="52">
                  <c:v>1.5184000000000001E-2</c:v>
                </c:pt>
                <c:pt idx="53">
                  <c:v>1.6438999999999999E-2</c:v>
                </c:pt>
                <c:pt idx="54">
                  <c:v>1.772E-2</c:v>
                </c:pt>
                <c:pt idx="55">
                  <c:v>1.9029999999999998E-2</c:v>
                </c:pt>
                <c:pt idx="56">
                  <c:v>2.0367999999999997E-2</c:v>
                </c:pt>
                <c:pt idx="57">
                  <c:v>2.1735999999999998E-2</c:v>
                </c:pt>
                <c:pt idx="58">
                  <c:v>2.3135000000000003E-2</c:v>
                </c:pt>
                <c:pt idx="59">
                  <c:v>2.4566000000000001E-2</c:v>
                </c:pt>
                <c:pt idx="60">
                  <c:v>2.6029E-2</c:v>
                </c:pt>
                <c:pt idx="61">
                  <c:v>2.7526000000000002E-2</c:v>
                </c:pt>
                <c:pt idx="62">
                  <c:v>2.9056999999999999E-2</c:v>
                </c:pt>
                <c:pt idx="63">
                  <c:v>3.0624999999999999E-2</c:v>
                </c:pt>
                <c:pt idx="64" formatCode="General">
                  <c:v>3.2229000000000001E-2</c:v>
                </c:pt>
                <c:pt idx="65">
                  <c:v>3.3873E-2</c:v>
                </c:pt>
                <c:pt idx="66">
                  <c:v>3.5557999999999999E-2</c:v>
                </c:pt>
                <c:pt idx="67">
                  <c:v>3.7283000000000004E-2</c:v>
                </c:pt>
                <c:pt idx="68">
                  <c:v>3.9050000000000001E-2</c:v>
                </c:pt>
                <c:pt idx="69">
                  <c:v>4.0862000000000002E-2</c:v>
                </c:pt>
                <c:pt idx="70" formatCode="General">
                  <c:v>4.2715000000000003E-2</c:v>
                </c:pt>
                <c:pt idx="71" formatCode="General">
                  <c:v>4.4613E-2</c:v>
                </c:pt>
                <c:pt idx="72" formatCode="General">
                  <c:v>4.6556E-2</c:v>
                </c:pt>
                <c:pt idx="73" formatCode="General">
                  <c:v>4.8541000000000001E-2</c:v>
                </c:pt>
                <c:pt idx="74" formatCode="General">
                  <c:v>5.0570999999999998E-2</c:v>
                </c:pt>
                <c:pt idx="75" formatCode="General">
                  <c:v>5.2645999999999998E-2</c:v>
                </c:pt>
                <c:pt idx="76" formatCode="General">
                  <c:v>5.4764E-2</c:v>
                </c:pt>
                <c:pt idx="77" formatCode="General">
                  <c:v>5.6929E-2</c:v>
                </c:pt>
                <c:pt idx="78" formatCode="General">
                  <c:v>5.9138999999999997E-2</c:v>
                </c:pt>
                <c:pt idx="79" formatCode="General">
                  <c:v>6.1394000000000004E-2</c:v>
                </c:pt>
                <c:pt idx="80" formatCode="General">
                  <c:v>6.3695999999999989E-2</c:v>
                </c:pt>
                <c:pt idx="81" formatCode="General">
                  <c:v>6.6042000000000003E-2</c:v>
                </c:pt>
                <c:pt idx="82" formatCode="General">
                  <c:v>6.8434000000000009E-2</c:v>
                </c:pt>
                <c:pt idx="83" formatCode="General">
                  <c:v>7.0870000000000002E-2</c:v>
                </c:pt>
                <c:pt idx="84" formatCode="General">
                  <c:v>7.3352000000000001E-2</c:v>
                </c:pt>
                <c:pt idx="85" formatCode="General">
                  <c:v>7.5879000000000002E-2</c:v>
                </c:pt>
                <c:pt idx="86" formatCode="General">
                  <c:v>7.8449999999999992E-2</c:v>
                </c:pt>
                <c:pt idx="87" formatCode="General">
                  <c:v>8.1063999999999997E-2</c:v>
                </c:pt>
                <c:pt idx="88" formatCode="General">
                  <c:v>8.3724000000000007E-2</c:v>
                </c:pt>
                <c:pt idx="89" formatCode="General">
                  <c:v>8.6428000000000005E-2</c:v>
                </c:pt>
                <c:pt idx="90" formatCode="General">
                  <c:v>8.9176000000000005E-2</c:v>
                </c:pt>
                <c:pt idx="91" formatCode="General">
                  <c:v>9.1969999999999996E-2</c:v>
                </c:pt>
                <c:pt idx="92" formatCode="General">
                  <c:v>9.4810999999999993E-2</c:v>
                </c:pt>
                <c:pt idx="93" formatCode="General">
                  <c:v>9.7698999999999994E-2</c:v>
                </c:pt>
                <c:pt idx="94" formatCode="General">
                  <c:v>0.10063</c:v>
                </c:pt>
                <c:pt idx="95" formatCode="General">
                  <c:v>0.10361000000000001</c:v>
                </c:pt>
                <c:pt idx="96" formatCode="General">
                  <c:v>0.10664</c:v>
                </c:pt>
                <c:pt idx="97" formatCode="General">
                  <c:v>0.10971</c:v>
                </c:pt>
                <c:pt idx="98" formatCode="General">
                  <c:v>0.11283</c:v>
                </c:pt>
                <c:pt idx="99" formatCode="General">
                  <c:v>0.11599000000000001</c:v>
                </c:pt>
                <c:pt idx="100" formatCode="General">
                  <c:v>0.11919</c:v>
                </c:pt>
                <c:pt idx="101" formatCode="General">
                  <c:v>0.12243000000000001</c:v>
                </c:pt>
                <c:pt idx="102" formatCode="General">
                  <c:v>0.12570999999999999</c:v>
                </c:pt>
                <c:pt idx="103" formatCode="General">
                  <c:v>0.12903000000000001</c:v>
                </c:pt>
                <c:pt idx="104" formatCode="General">
                  <c:v>0.13239000000000001</c:v>
                </c:pt>
                <c:pt idx="105" formatCode="General">
                  <c:v>0.1358</c:v>
                </c:pt>
                <c:pt idx="106" formatCode="General">
                  <c:v>0.13924</c:v>
                </c:pt>
                <c:pt idx="107" formatCode="General">
                  <c:v>0.14273000000000002</c:v>
                </c:pt>
                <c:pt idx="108" formatCode="General">
                  <c:v>0.14626</c:v>
                </c:pt>
                <c:pt idx="109" formatCode="General">
                  <c:v>0.14982999999999999</c:v>
                </c:pt>
                <c:pt idx="110" formatCode="General">
                  <c:v>0.15343999999999999</c:v>
                </c:pt>
                <c:pt idx="111" formatCode="General">
                  <c:v>0.17213000000000001</c:v>
                </c:pt>
                <c:pt idx="112" formatCode="General">
                  <c:v>0.19190000000000002</c:v>
                </c:pt>
                <c:pt idx="113" formatCode="General">
                  <c:v>0.2127</c:v>
                </c:pt>
                <c:pt idx="114" formatCode="General">
                  <c:v>0.23455000000000001</c:v>
                </c:pt>
                <c:pt idx="115" formatCode="General">
                  <c:v>0.25747999999999999</c:v>
                </c:pt>
                <c:pt idx="116" formatCode="General">
                  <c:v>0.28142</c:v>
                </c:pt>
                <c:pt idx="117" formatCode="General">
                  <c:v>0.30634</c:v>
                </c:pt>
                <c:pt idx="118" formatCode="General">
                  <c:v>0.33222999999999997</c:v>
                </c:pt>
                <c:pt idx="119" formatCode="General">
                  <c:v>0.35907</c:v>
                </c:pt>
                <c:pt idx="120" formatCode="General">
                  <c:v>0.38688</c:v>
                </c:pt>
                <c:pt idx="121" formatCode="General">
                  <c:v>0.41564000000000001</c:v>
                </c:pt>
                <c:pt idx="122" formatCode="General">
                  <c:v>0.44528999999999996</c:v>
                </c:pt>
                <c:pt idx="123" formatCode="General">
                  <c:v>0.47576999999999997</c:v>
                </c:pt>
                <c:pt idx="124" formatCode="General">
                  <c:v>0.50708999999999993</c:v>
                </c:pt>
                <c:pt idx="125" formatCode="General">
                  <c:v>0.53923999999999994</c:v>
                </c:pt>
                <c:pt idx="126" formatCode="General">
                  <c:v>0.57213000000000003</c:v>
                </c:pt>
                <c:pt idx="127" formatCode="General">
                  <c:v>0.60580000000000001</c:v>
                </c:pt>
                <c:pt idx="128" formatCode="General">
                  <c:v>0.64024999999999999</c:v>
                </c:pt>
                <c:pt idx="129" formatCode="General">
                  <c:v>0.67537999999999998</c:v>
                </c:pt>
                <c:pt idx="130" formatCode="General">
                  <c:v>0.71194000000000002</c:v>
                </c:pt>
                <c:pt idx="131" formatCode="General">
                  <c:v>0.74961</c:v>
                </c:pt>
                <c:pt idx="132" formatCode="General">
                  <c:v>0.78726000000000007</c:v>
                </c:pt>
                <c:pt idx="133" formatCode="General">
                  <c:v>0.82558999999999994</c:v>
                </c:pt>
                <c:pt idx="134" formatCode="General">
                  <c:v>0.86516999999999999</c:v>
                </c:pt>
                <c:pt idx="135" formatCode="General">
                  <c:v>0.90349999999999997</c:v>
                </c:pt>
                <c:pt idx="136" formatCode="General">
                  <c:v>0.94233</c:v>
                </c:pt>
                <c:pt idx="137" formatCode="General">
                  <c:v>0.98166000000000009</c:v>
                </c:pt>
                <c:pt idx="138" formatCode="General">
                  <c:v>1.0214000000000001</c:v>
                </c:pt>
                <c:pt idx="139" formatCode="General">
                  <c:v>1.0614000000000001</c:v>
                </c:pt>
                <c:pt idx="140" formatCode="General">
                  <c:v>1.1017999999999999</c:v>
                </c:pt>
                <c:pt idx="141" formatCode="General">
                  <c:v>1.1422999999999999</c:v>
                </c:pt>
                <c:pt idx="142" formatCode="General">
                  <c:v>1.1830000000000001</c:v>
                </c:pt>
                <c:pt idx="143" formatCode="General">
                  <c:v>1.2237</c:v>
                </c:pt>
                <c:pt idx="144" formatCode="General">
                  <c:v>1.2644</c:v>
                </c:pt>
                <c:pt idx="145" formatCode="General">
                  <c:v>1.3050999999999999</c:v>
                </c:pt>
                <c:pt idx="146" formatCode="General">
                  <c:v>1.3455999999999999</c:v>
                </c:pt>
                <c:pt idx="147" formatCode="General">
                  <c:v>1.3859000000000001</c:v>
                </c:pt>
                <c:pt idx="148" formatCode="General">
                  <c:v>1.4258999999999999</c:v>
                </c:pt>
                <c:pt idx="149" formatCode="General">
                  <c:v>1.4657</c:v>
                </c:pt>
                <c:pt idx="150" formatCode="General">
                  <c:v>1.5050000000000001</c:v>
                </c:pt>
                <c:pt idx="151" formatCode="General">
                  <c:v>1.5441</c:v>
                </c:pt>
                <c:pt idx="152" formatCode="General">
                  <c:v>1.5827</c:v>
                </c:pt>
                <c:pt idx="153" formatCode="General">
                  <c:v>1.6208</c:v>
                </c:pt>
                <c:pt idx="154" formatCode="General">
                  <c:v>1.6583999999999999</c:v>
                </c:pt>
                <c:pt idx="155" formatCode="General">
                  <c:v>1.6955</c:v>
                </c:pt>
                <c:pt idx="156" formatCode="General">
                  <c:v>1.732</c:v>
                </c:pt>
                <c:pt idx="157" formatCode="General">
                  <c:v>1.7679</c:v>
                </c:pt>
                <c:pt idx="158" formatCode="General">
                  <c:v>1.8032000000000001</c:v>
                </c:pt>
                <c:pt idx="159" formatCode="General">
                  <c:v>1.8378999999999999</c:v>
                </c:pt>
                <c:pt idx="160" formatCode="General">
                  <c:v>1.8721000000000001</c:v>
                </c:pt>
                <c:pt idx="161" formatCode="General">
                  <c:v>1.9077</c:v>
                </c:pt>
                <c:pt idx="162" formatCode="General">
                  <c:v>1.9439</c:v>
                </c:pt>
                <c:pt idx="163" formatCode="General">
                  <c:v>1.9759</c:v>
                </c:pt>
                <c:pt idx="164" formatCode="General">
                  <c:v>2.0068999999999999</c:v>
                </c:pt>
                <c:pt idx="165" formatCode="General">
                  <c:v>2.0371999999999999</c:v>
                </c:pt>
                <c:pt idx="166" formatCode="General">
                  <c:v>2.0668000000000002</c:v>
                </c:pt>
                <c:pt idx="167" formatCode="General">
                  <c:v>2.0956000000000001</c:v>
                </c:pt>
                <c:pt idx="168" formatCode="General">
                  <c:v>2.1236999999999999</c:v>
                </c:pt>
                <c:pt idx="169" formatCode="General">
                  <c:v>2.1510000000000002</c:v>
                </c:pt>
                <c:pt idx="170" formatCode="General">
                  <c:v>2.1776999999999997</c:v>
                </c:pt>
                <c:pt idx="171" formatCode="General">
                  <c:v>2.2035999999999998</c:v>
                </c:pt>
                <c:pt idx="172" formatCode="General">
                  <c:v>2.2288999999999999</c:v>
                </c:pt>
                <c:pt idx="173" formatCode="General">
                  <c:v>2.2534000000000001</c:v>
                </c:pt>
                <c:pt idx="174" formatCode="General">
                  <c:v>2.2772000000000001</c:v>
                </c:pt>
                <c:pt idx="175" formatCode="General">
                  <c:v>2.3002000000000002</c:v>
                </c:pt>
                <c:pt idx="176" formatCode="General">
                  <c:v>2.3226</c:v>
                </c:pt>
                <c:pt idx="177" formatCode="General">
                  <c:v>2.3443000000000001</c:v>
                </c:pt>
                <c:pt idx="178" formatCode="General">
                  <c:v>2.3652000000000002</c:v>
                </c:pt>
                <c:pt idx="179" formatCode="General">
                  <c:v>2.3855999999999997</c:v>
                </c:pt>
                <c:pt idx="180" formatCode="General">
                  <c:v>2.4053</c:v>
                </c:pt>
                <c:pt idx="181" formatCode="General">
                  <c:v>2.4242999999999997</c:v>
                </c:pt>
                <c:pt idx="182" formatCode="General">
                  <c:v>2.4426999999999999</c:v>
                </c:pt>
                <c:pt idx="183" formatCode="General">
                  <c:v>2.4605000000000001</c:v>
                </c:pt>
                <c:pt idx="184" formatCode="General">
                  <c:v>2.4777</c:v>
                </c:pt>
                <c:pt idx="185" formatCode="General">
                  <c:v>2.4945000000000004</c:v>
                </c:pt>
                <c:pt idx="186" formatCode="General">
                  <c:v>2.5105</c:v>
                </c:pt>
                <c:pt idx="187" formatCode="General">
                  <c:v>2.5259</c:v>
                </c:pt>
                <c:pt idx="188" formatCode="General">
                  <c:v>2.5409000000000002</c:v>
                </c:pt>
                <c:pt idx="189" formatCode="General">
                  <c:v>2.5552999999999999</c:v>
                </c:pt>
                <c:pt idx="190" formatCode="General">
                  <c:v>2.5691000000000002</c:v>
                </c:pt>
                <c:pt idx="191" formatCode="General">
                  <c:v>2.5823999999999998</c:v>
                </c:pt>
                <c:pt idx="192" formatCode="General">
                  <c:v>2.5951</c:v>
                </c:pt>
                <c:pt idx="193" formatCode="General">
                  <c:v>2.6072000000000002</c:v>
                </c:pt>
                <c:pt idx="194" formatCode="General">
                  <c:v>2.6189</c:v>
                </c:pt>
                <c:pt idx="195" formatCode="General">
                  <c:v>2.6301999999999999</c:v>
                </c:pt>
                <c:pt idx="196" formatCode="General">
                  <c:v>2.6408999999999998</c:v>
                </c:pt>
                <c:pt idx="197" formatCode="General">
                  <c:v>2.6513</c:v>
                </c:pt>
                <c:pt idx="198" formatCode="General">
                  <c:v>2.6612</c:v>
                </c:pt>
                <c:pt idx="199" formatCode="General">
                  <c:v>2.6705000000000001</c:v>
                </c:pt>
                <c:pt idx="200" formatCode="General">
                  <c:v>2.6795</c:v>
                </c:pt>
                <c:pt idx="201" formatCode="General">
                  <c:v>2.6880999999999999</c:v>
                </c:pt>
                <c:pt idx="202" formatCode="General">
                  <c:v>2.6962999999999999</c:v>
                </c:pt>
                <c:pt idx="203" formatCode="General">
                  <c:v>2.7041999999999997</c:v>
                </c:pt>
                <c:pt idx="204" formatCode="General">
                  <c:v>2.7117</c:v>
                </c:pt>
                <c:pt idx="205" formatCode="General">
                  <c:v>2.7187999999999999</c:v>
                </c:pt>
                <c:pt idx="206" formatCode="General">
                  <c:v>2.7257000000000002</c:v>
                </c:pt>
                <c:pt idx="207" formatCode="General">
                  <c:v>2.7323999999999997</c:v>
                </c:pt>
                <c:pt idx="208" formatCode="General">
                  <c:v>2.7388999999999997</c:v>
                </c:pt>
                <c:pt idx="209" formatCode="General">
                  <c:v>2.7452999999999999</c:v>
                </c:pt>
                <c:pt idx="210" formatCode="General">
                  <c:v>2.7510999999999997</c:v>
                </c:pt>
                <c:pt idx="211" formatCode="General">
                  <c:v>2.7566000000000002</c:v>
                </c:pt>
                <c:pt idx="212" formatCode="General">
                  <c:v>2.7618999999999998</c:v>
                </c:pt>
                <c:pt idx="213" formatCode="General">
                  <c:v>2.7671000000000001</c:v>
                </c:pt>
                <c:pt idx="214" formatCode="General">
                  <c:v>2.7718000000000003</c:v>
                </c:pt>
                <c:pt idx="215" formatCode="General">
                  <c:v>2.7761</c:v>
                </c:pt>
                <c:pt idx="216" formatCode="General">
                  <c:v>2.7799</c:v>
                </c:pt>
                <c:pt idx="217" formatCode="General">
                  <c:v>2.7831999999999999</c:v>
                </c:pt>
                <c:pt idx="218" formatCode="General">
                  <c:v>2.7866</c:v>
                </c:pt>
                <c:pt idx="219" formatCode="General">
                  <c:v>2.7894999999999999</c:v>
                </c:pt>
                <c:pt idx="220" formatCode="General">
                  <c:v>2.7921999999999998</c:v>
                </c:pt>
                <c:pt idx="221" formatCode="General">
                  <c:v>2.7946</c:v>
                </c:pt>
                <c:pt idx="222" formatCode="General">
                  <c:v>2.7966000000000002</c:v>
                </c:pt>
                <c:pt idx="223" formatCode="General">
                  <c:v>2.7982</c:v>
                </c:pt>
                <c:pt idx="224" formatCode="General">
                  <c:v>2.7997999999999998</c:v>
                </c:pt>
                <c:pt idx="225" formatCode="General">
                  <c:v>2.8011999999999997</c:v>
                </c:pt>
                <c:pt idx="226" formatCode="General">
                  <c:v>2.8024</c:v>
                </c:pt>
                <c:pt idx="227" formatCode="General">
                  <c:v>2.8034000000000003</c:v>
                </c:pt>
                <c:pt idx="228" formatCode="General">
                  <c:v>2.8038999999999996</c:v>
                </c:pt>
                <c:pt idx="229" formatCode="General">
                  <c:v>2.8042000000000002</c:v>
                </c:pt>
                <c:pt idx="230" formatCode="General">
                  <c:v>2.8048000000000002</c:v>
                </c:pt>
                <c:pt idx="231" formatCode="General">
                  <c:v>2.8050999999999999</c:v>
                </c:pt>
                <c:pt idx="232" formatCode="General">
                  <c:v>2.8054999999999999</c:v>
                </c:pt>
                <c:pt idx="233" formatCode="General">
                  <c:v>2.8059000000000003</c:v>
                </c:pt>
                <c:pt idx="234" formatCode="General">
                  <c:v>2.8061000000000003</c:v>
                </c:pt>
                <c:pt idx="235" formatCode="General">
                  <c:v>2.8062999999999998</c:v>
                </c:pt>
                <c:pt idx="236" formatCode="General">
                  <c:v>2.8064999999999998</c:v>
                </c:pt>
                <c:pt idx="237" formatCode="General">
                  <c:v>2.8064</c:v>
                </c:pt>
                <c:pt idx="238" formatCode="General">
                  <c:v>2.8062</c:v>
                </c:pt>
                <c:pt idx="239" formatCode="General">
                  <c:v>2.8057999999999996</c:v>
                </c:pt>
                <c:pt idx="240" formatCode="General">
                  <c:v>2.8050999999999999</c:v>
                </c:pt>
                <c:pt idx="241" formatCode="General">
                  <c:v>2.8043999999999998</c:v>
                </c:pt>
                <c:pt idx="242" formatCode="General">
                  <c:v>2.8035999999999999</c:v>
                </c:pt>
                <c:pt idx="243" formatCode="General">
                  <c:v>2.8026</c:v>
                </c:pt>
                <c:pt idx="244" formatCode="General">
                  <c:v>2.8014000000000001</c:v>
                </c:pt>
                <c:pt idx="245" formatCode="General">
                  <c:v>2.7999000000000001</c:v>
                </c:pt>
                <c:pt idx="246" formatCode="General">
                  <c:v>2.798</c:v>
                </c:pt>
                <c:pt idx="247" formatCode="General">
                  <c:v>2.7959000000000001</c:v>
                </c:pt>
                <c:pt idx="248" formatCode="General">
                  <c:v>2.7934999999999999</c:v>
                </c:pt>
                <c:pt idx="249" formatCode="General">
                  <c:v>2.7902999999999998</c:v>
                </c:pt>
                <c:pt idx="250" formatCode="General">
                  <c:v>2.7862999999999998</c:v>
                </c:pt>
                <c:pt idx="251" formatCode="General">
                  <c:v>2.7818999999999998</c:v>
                </c:pt>
                <c:pt idx="252" formatCode="General">
                  <c:v>2.7796000000000003</c:v>
                </c:pt>
                <c:pt idx="253" formatCode="General">
                  <c:v>2.7774999999999999</c:v>
                </c:pt>
                <c:pt idx="254" formatCode="General">
                  <c:v>2.7753999999999999</c:v>
                </c:pt>
                <c:pt idx="255" formatCode="General">
                  <c:v>2.7731000000000003</c:v>
                </c:pt>
                <c:pt idx="256" formatCode="General">
                  <c:v>2.7709000000000001</c:v>
                </c:pt>
                <c:pt idx="257" formatCode="General">
                  <c:v>2.7683</c:v>
                </c:pt>
                <c:pt idx="258" formatCode="General">
                  <c:v>2.7655000000000003</c:v>
                </c:pt>
                <c:pt idx="259" formatCode="General">
                  <c:v>2.7631000000000001</c:v>
                </c:pt>
                <c:pt idx="260" formatCode="General">
                  <c:v>2.7605</c:v>
                </c:pt>
                <c:pt idx="261" formatCode="General">
                  <c:v>2.7578</c:v>
                </c:pt>
                <c:pt idx="262" formatCode="General">
                  <c:v>2.7551000000000001</c:v>
                </c:pt>
                <c:pt idx="263" formatCode="General">
                  <c:v>2.7521</c:v>
                </c:pt>
                <c:pt idx="264" formatCode="General">
                  <c:v>2.7490999999999999</c:v>
                </c:pt>
                <c:pt idx="265" formatCode="General">
                  <c:v>2.7463000000000002</c:v>
                </c:pt>
                <c:pt idx="266" formatCode="General">
                  <c:v>2.7431999999999999</c:v>
                </c:pt>
                <c:pt idx="267" formatCode="General">
                  <c:v>2.7401999999999997</c:v>
                </c:pt>
                <c:pt idx="268" formatCode="General">
                  <c:v>2.7371000000000003</c:v>
                </c:pt>
                <c:pt idx="269" formatCode="General">
                  <c:v>2.7336999999999998</c:v>
                </c:pt>
                <c:pt idx="270" formatCode="General">
                  <c:v>2.7303999999999999</c:v>
                </c:pt>
                <c:pt idx="271" formatCode="General">
                  <c:v>2.7271999999999998</c:v>
                </c:pt>
                <c:pt idx="272" formatCode="General">
                  <c:v>2.7239</c:v>
                </c:pt>
                <c:pt idx="273" formatCode="General">
                  <c:v>2.7204000000000002</c:v>
                </c:pt>
                <c:pt idx="274" formatCode="General">
                  <c:v>2.7168999999999999</c:v>
                </c:pt>
                <c:pt idx="275" formatCode="General">
                  <c:v>2.7131999999999996</c:v>
                </c:pt>
                <c:pt idx="276" formatCode="General">
                  <c:v>2.7096</c:v>
                </c:pt>
                <c:pt idx="277" formatCode="General">
                  <c:v>2.7060999999999997</c:v>
                </c:pt>
                <c:pt idx="278" formatCode="General">
                  <c:v>2.7023000000000001</c:v>
                </c:pt>
                <c:pt idx="279" formatCode="General">
                  <c:v>2.6985999999999999</c:v>
                </c:pt>
                <c:pt idx="280" formatCode="General">
                  <c:v>2.6947999999999999</c:v>
                </c:pt>
                <c:pt idx="281" formatCode="General">
                  <c:v>2.6908000000000003</c:v>
                </c:pt>
                <c:pt idx="282" formatCode="General">
                  <c:v>2.6869000000000001</c:v>
                </c:pt>
                <c:pt idx="283" formatCode="General">
                  <c:v>2.6830000000000003</c:v>
                </c:pt>
                <c:pt idx="284" formatCode="General">
                  <c:v>2.6790999999999996</c:v>
                </c:pt>
                <c:pt idx="285" formatCode="General">
                  <c:v>2.6749999999999998</c:v>
                </c:pt>
                <c:pt idx="286" formatCode="General">
                  <c:v>2.6706999999999996</c:v>
                </c:pt>
                <c:pt idx="287" formatCode="General">
                  <c:v>2.6665000000000001</c:v>
                </c:pt>
                <c:pt idx="288" formatCode="General">
                  <c:v>2.6625000000000001</c:v>
                </c:pt>
                <c:pt idx="289" formatCode="General">
                  <c:v>2.6583000000000001</c:v>
                </c:pt>
                <c:pt idx="290" formatCode="General">
                  <c:v>2.6539999999999999</c:v>
                </c:pt>
                <c:pt idx="291" formatCode="General">
                  <c:v>2.6496</c:v>
                </c:pt>
                <c:pt idx="292" formatCode="General">
                  <c:v>2.6452</c:v>
                </c:pt>
                <c:pt idx="293" formatCode="General">
                  <c:v>2.6408999999999998</c:v>
                </c:pt>
                <c:pt idx="294" formatCode="General">
                  <c:v>2.6365999999999996</c:v>
                </c:pt>
                <c:pt idx="295" formatCode="General">
                  <c:v>2.6320999999999999</c:v>
                </c:pt>
                <c:pt idx="296" formatCode="General">
                  <c:v>2.6275999999999997</c:v>
                </c:pt>
                <c:pt idx="297" formatCode="General">
                  <c:v>2.6229999999999998</c:v>
                </c:pt>
                <c:pt idx="298" formatCode="General">
                  <c:v>2.6185</c:v>
                </c:pt>
                <c:pt idx="299" formatCode="General">
                  <c:v>2.6140999999999996</c:v>
                </c:pt>
                <c:pt idx="300" formatCode="General">
                  <c:v>2.6097999999999999</c:v>
                </c:pt>
                <c:pt idx="301" formatCode="General">
                  <c:v>2.6055000000000001</c:v>
                </c:pt>
                <c:pt idx="302" formatCode="General">
                  <c:v>2.6010999999999997</c:v>
                </c:pt>
                <c:pt idx="303" formatCode="General">
                  <c:v>2.5966999999999998</c:v>
                </c:pt>
                <c:pt idx="304" formatCode="General">
                  <c:v>2.5924</c:v>
                </c:pt>
                <c:pt idx="305" formatCode="General">
                  <c:v>2.5880000000000001</c:v>
                </c:pt>
                <c:pt idx="306" formatCode="General">
                  <c:v>2.5834000000000001</c:v>
                </c:pt>
                <c:pt idx="307" formatCode="General">
                  <c:v>2.5785999999999998</c:v>
                </c:pt>
                <c:pt idx="308" formatCode="General">
                  <c:v>2.5737999999999999</c:v>
                </c:pt>
                <c:pt idx="309" formatCode="General">
                  <c:v>2.5691000000000002</c:v>
                </c:pt>
                <c:pt idx="310" formatCode="General">
                  <c:v>2.5644999999999998</c:v>
                </c:pt>
                <c:pt idx="311" formatCode="General">
                  <c:v>2.5596000000000001</c:v>
                </c:pt>
                <c:pt idx="312" formatCode="General">
                  <c:v>2.5545</c:v>
                </c:pt>
                <c:pt idx="313" formatCode="General">
                  <c:v>2.5495000000000001</c:v>
                </c:pt>
                <c:pt idx="314" formatCode="General">
                  <c:v>2.5444999999999998</c:v>
                </c:pt>
                <c:pt idx="315" formatCode="General">
                  <c:v>2.5395000000000003</c:v>
                </c:pt>
                <c:pt idx="316" formatCode="General">
                  <c:v>2.5344000000000002</c:v>
                </c:pt>
                <c:pt idx="317" formatCode="General">
                  <c:v>2.5291999999999999</c:v>
                </c:pt>
                <c:pt idx="318" formatCode="General">
                  <c:v>2.524</c:v>
                </c:pt>
                <c:pt idx="319" formatCode="General">
                  <c:v>2.5187999999999997</c:v>
                </c:pt>
                <c:pt idx="320" formatCode="General">
                  <c:v>2.5136999999999996</c:v>
                </c:pt>
                <c:pt idx="321" formatCode="General">
                  <c:v>2.5084</c:v>
                </c:pt>
                <c:pt idx="322" formatCode="General">
                  <c:v>2.5029000000000003</c:v>
                </c:pt>
                <c:pt idx="323" formatCode="General">
                  <c:v>2.4975999999999998</c:v>
                </c:pt>
                <c:pt idx="324" formatCode="General">
                  <c:v>2.4922999999999997</c:v>
                </c:pt>
                <c:pt idx="325" formatCode="General">
                  <c:v>2.4868999999999999</c:v>
                </c:pt>
                <c:pt idx="326" formatCode="General">
                  <c:v>2.4813999999999998</c:v>
                </c:pt>
                <c:pt idx="327" formatCode="General">
                  <c:v>2.4758</c:v>
                </c:pt>
                <c:pt idx="328" formatCode="General">
                  <c:v>2.4702000000000002</c:v>
                </c:pt>
                <c:pt idx="329" formatCode="General">
                  <c:v>2.4645000000000001</c:v>
                </c:pt>
                <c:pt idx="330" formatCode="General">
                  <c:v>2.4586000000000001</c:v>
                </c:pt>
                <c:pt idx="331" formatCode="General">
                  <c:v>2.4524999999999997</c:v>
                </c:pt>
                <c:pt idx="332" formatCode="General">
                  <c:v>2.4462000000000002</c:v>
                </c:pt>
                <c:pt idx="333" formatCode="General">
                  <c:v>2.44</c:v>
                </c:pt>
                <c:pt idx="334" formatCode="General">
                  <c:v>2.4344999999999999</c:v>
                </c:pt>
                <c:pt idx="335" formatCode="General">
                  <c:v>2.4298999999999999</c:v>
                </c:pt>
                <c:pt idx="336" formatCode="General">
                  <c:v>2.4260999999999999</c:v>
                </c:pt>
                <c:pt idx="337" formatCode="General">
                  <c:v>2.4226999999999999</c:v>
                </c:pt>
                <c:pt idx="338" formatCode="General">
                  <c:v>2.4194</c:v>
                </c:pt>
                <c:pt idx="339" formatCode="General">
                  <c:v>2.4161000000000001</c:v>
                </c:pt>
                <c:pt idx="340" formatCode="General">
                  <c:v>2.4126999999999996</c:v>
                </c:pt>
                <c:pt idx="341" formatCode="General">
                  <c:v>2.4093999999999998</c:v>
                </c:pt>
                <c:pt idx="342" formatCode="General">
                  <c:v>2.4060999999999999</c:v>
                </c:pt>
                <c:pt idx="343" formatCode="General">
                  <c:v>2.4026999999999998</c:v>
                </c:pt>
                <c:pt idx="344" formatCode="General">
                  <c:v>2.3993000000000002</c:v>
                </c:pt>
                <c:pt idx="345" formatCode="General">
                  <c:v>2.3958999999999997</c:v>
                </c:pt>
                <c:pt idx="346" formatCode="General">
                  <c:v>2.3925000000000001</c:v>
                </c:pt>
                <c:pt idx="347" formatCode="General">
                  <c:v>2.3891</c:v>
                </c:pt>
                <c:pt idx="348" formatCode="General">
                  <c:v>2.3855999999999997</c:v>
                </c:pt>
                <c:pt idx="349" formatCode="General">
                  <c:v>2.3822000000000001</c:v>
                </c:pt>
                <c:pt idx="350" formatCode="General">
                  <c:v>2.3787000000000003</c:v>
                </c:pt>
                <c:pt idx="351" formatCode="General">
                  <c:v>2.3752</c:v>
                </c:pt>
                <c:pt idx="352" formatCode="General">
                  <c:v>2.3717000000000001</c:v>
                </c:pt>
                <c:pt idx="353" formatCode="General">
                  <c:v>2.3681999999999999</c:v>
                </c:pt>
                <c:pt idx="354" formatCode="General">
                  <c:v>2.3646000000000003</c:v>
                </c:pt>
                <c:pt idx="355" formatCode="General">
                  <c:v>2.3609999999999998</c:v>
                </c:pt>
                <c:pt idx="356" formatCode="General">
                  <c:v>2.3574999999999999</c:v>
                </c:pt>
                <c:pt idx="357" formatCode="General">
                  <c:v>2.3538999999999999</c:v>
                </c:pt>
                <c:pt idx="358" formatCode="General">
                  <c:v>2.3502999999999998</c:v>
                </c:pt>
                <c:pt idx="359" formatCode="General">
                  <c:v>2.3467000000000002</c:v>
                </c:pt>
                <c:pt idx="360" formatCode="General">
                  <c:v>2.343</c:v>
                </c:pt>
                <c:pt idx="361" formatCode="General">
                  <c:v>2.3392999999999997</c:v>
                </c:pt>
                <c:pt idx="362" formatCode="General">
                  <c:v>2.3356000000000003</c:v>
                </c:pt>
                <c:pt idx="363" formatCode="General">
                  <c:v>2.3319000000000001</c:v>
                </c:pt>
                <c:pt idx="364" formatCode="General">
                  <c:v>2.3281999999999998</c:v>
                </c:pt>
                <c:pt idx="365" formatCode="General">
                  <c:v>2.3245</c:v>
                </c:pt>
                <c:pt idx="366" formatCode="General">
                  <c:v>2.3207</c:v>
                </c:pt>
                <c:pt idx="367" formatCode="General">
                  <c:v>2.3170000000000002</c:v>
                </c:pt>
                <c:pt idx="368" formatCode="General">
                  <c:v>2.3132000000000001</c:v>
                </c:pt>
                <c:pt idx="369" formatCode="General">
                  <c:v>2.3094000000000001</c:v>
                </c:pt>
                <c:pt idx="370" formatCode="General">
                  <c:v>2.3056000000000001</c:v>
                </c:pt>
                <c:pt idx="371" formatCode="General">
                  <c:v>2.3016999999999999</c:v>
                </c:pt>
                <c:pt idx="372" formatCode="General">
                  <c:v>2.2978000000000001</c:v>
                </c:pt>
                <c:pt idx="373" formatCode="General">
                  <c:v>2.2939000000000003</c:v>
                </c:pt>
                <c:pt idx="374" formatCode="General">
                  <c:v>2.29</c:v>
                </c:pt>
                <c:pt idx="375" formatCode="General">
                  <c:v>2.2862</c:v>
                </c:pt>
                <c:pt idx="376" formatCode="General">
                  <c:v>2.2824</c:v>
                </c:pt>
                <c:pt idx="377" formatCode="General">
                  <c:v>2.2790000000000004</c:v>
                </c:pt>
                <c:pt idx="378" formatCode="General">
                  <c:v>2.2763</c:v>
                </c:pt>
                <c:pt idx="379" formatCode="General">
                  <c:v>2.274</c:v>
                </c:pt>
                <c:pt idx="380" formatCode="General">
                  <c:v>2.2717000000000001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30B-44E3-B1DA-A166BD08F4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1217816"/>
        <c:axId val="671218472"/>
      </c:scatterChart>
      <c:valAx>
        <c:axId val="640604008"/>
        <c:scaling>
          <c:orientation val="minMax"/>
          <c:max val="15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time (ms)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0605976"/>
        <c:crosses val="autoZero"/>
        <c:crossBetween val="midCat"/>
        <c:majorUnit val="50"/>
      </c:valAx>
      <c:valAx>
        <c:axId val="640605976"/>
        <c:scaling>
          <c:orientation val="minMax"/>
          <c:max val="15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Max. temperature 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0604008"/>
        <c:crosses val="autoZero"/>
        <c:crossBetween val="midCat"/>
        <c:majorUnit val="50"/>
      </c:valAx>
      <c:valAx>
        <c:axId val="671218472"/>
        <c:scaling>
          <c:orientation val="minMax"/>
          <c:max val="5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Resistance (mOhm)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71217816"/>
        <c:crosses val="max"/>
        <c:crossBetween val="midCat"/>
        <c:majorUnit val="1"/>
      </c:valAx>
      <c:valAx>
        <c:axId val="6712178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71218472"/>
        <c:crosses val="autoZero"/>
        <c:crossBetween val="midCat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Sheet1!$Y$5</c:f>
              <c:strCache>
                <c:ptCount val="1"/>
                <c:pt idx="0">
                  <c:v>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Sheet1!$X$6:$X$16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</c:numCache>
            </c:numRef>
          </c:xVal>
          <c:yVal>
            <c:numRef>
              <c:f>Sheet1!$Y$6:$Y$16</c:f>
              <c:numCache>
                <c:formatCode>General</c:formatCode>
                <c:ptCount val="11"/>
                <c:pt idx="0">
                  <c:v>168.22219999999999</c:v>
                </c:pt>
                <c:pt idx="1">
                  <c:v>182.8245</c:v>
                </c:pt>
                <c:pt idx="2">
                  <c:v>198.55680000000001</c:v>
                </c:pt>
                <c:pt idx="3">
                  <c:v>215.51009999999999</c:v>
                </c:pt>
                <c:pt idx="4">
                  <c:v>233.7835</c:v>
                </c:pt>
                <c:pt idx="5">
                  <c:v>253.43020000000001</c:v>
                </c:pt>
                <c:pt idx="6">
                  <c:v>274.65890000000002</c:v>
                </c:pt>
                <c:pt idx="7">
                  <c:v>297.61250000000001</c:v>
                </c:pt>
                <c:pt idx="8">
                  <c:v>322.43049999999999</c:v>
                </c:pt>
                <c:pt idx="9">
                  <c:v>349.34109999999998</c:v>
                </c:pt>
                <c:pt idx="10">
                  <c:v>378.54939999999999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760-4A4B-98AD-F8B946098661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Sheet1!$AA$6:$AA$7</c:f>
              <c:numCache>
                <c:formatCode>General</c:formatCode>
                <c:ptCount val="2"/>
                <c:pt idx="0">
                  <c:v>0</c:v>
                </c:pt>
                <c:pt idx="1">
                  <c:v>50</c:v>
                </c:pt>
              </c:numCache>
            </c:numRef>
          </c:xVal>
          <c:yVal>
            <c:numRef>
              <c:f>Sheet1!$AB$6:$AB$7</c:f>
              <c:numCache>
                <c:formatCode>General</c:formatCode>
                <c:ptCount val="2"/>
                <c:pt idx="0">
                  <c:v>300</c:v>
                </c:pt>
                <c:pt idx="1">
                  <c:v>300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760-4A4B-98AD-F8B9460986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9585528"/>
        <c:axId val="599585856"/>
      </c:scatterChart>
      <c:valAx>
        <c:axId val="599585528"/>
        <c:scaling>
          <c:orientation val="minMax"/>
          <c:max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 smtClean="0"/>
                  <a:t>Quench detection </a:t>
                </a:r>
                <a:r>
                  <a:rPr lang="en-GB" dirty="0"/>
                  <a:t>time (</a:t>
                </a:r>
                <a:r>
                  <a:rPr lang="en-GB" dirty="0" err="1"/>
                  <a:t>ms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99585856"/>
        <c:crosses val="autoZero"/>
        <c:crossBetween val="midCat"/>
        <c:majorUnit val="5"/>
      </c:valAx>
      <c:valAx>
        <c:axId val="599585856"/>
        <c:scaling>
          <c:orientation val="minMax"/>
          <c:min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T_hotspot 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99585528"/>
        <c:crosses val="autoZero"/>
        <c:crossBetween val="midCat"/>
        <c:majorUnit val="100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0.20174</cdr:x>
      <cdr:y>0.1747</cdr:y>
    </cdr:from>
    <cdr:to>
      <cdr:x>0.61456</cdr:x>
      <cdr:y>0.28121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33811" y="471700"/>
          <a:ext cx="1706257" cy="2875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400" dirty="0">
              <a:solidFill>
                <a:srgbClr val="FF0000"/>
              </a:solidFill>
              <a:latin typeface="+mn-lt"/>
            </a:rPr>
            <a:t>Max.</a:t>
          </a:r>
          <a:r>
            <a:rPr lang="en-GB" sz="1400" baseline="0" dirty="0">
              <a:solidFill>
                <a:srgbClr val="FF0000"/>
              </a:solidFill>
              <a:latin typeface="+mn-lt"/>
            </a:rPr>
            <a:t> Temperature</a:t>
          </a:r>
          <a:endParaRPr lang="en-GB" sz="1400" dirty="0">
            <a:solidFill>
              <a:srgbClr val="FF0000"/>
            </a:solidFill>
            <a:latin typeface="+mn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690" cy="497333"/>
          </a:xfrm>
          <a:prstGeom prst="rect">
            <a:avLst/>
          </a:prstGeom>
        </p:spPr>
        <p:txBody>
          <a:bodyPr vert="horz" lIns="87517" tIns="43759" rIns="87517" bIns="43759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889690" cy="497333"/>
          </a:xfrm>
          <a:prstGeom prst="rect">
            <a:avLst/>
          </a:prstGeom>
        </p:spPr>
        <p:txBody>
          <a:bodyPr vert="horz" lIns="87517" tIns="43759" rIns="87517" bIns="43759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908" y="9429305"/>
            <a:ext cx="2889689" cy="497333"/>
          </a:xfrm>
          <a:prstGeom prst="rect">
            <a:avLst/>
          </a:prstGeom>
        </p:spPr>
        <p:txBody>
          <a:bodyPr vert="horz" lIns="87517" tIns="43759" rIns="87517" bIns="43759" rtlCol="0" anchor="b"/>
          <a:lstStyle>
            <a:lvl1pPr algn="r">
              <a:defRPr sz="1100"/>
            </a:lvl1pPr>
          </a:lstStyle>
          <a:p>
            <a:fld id="{C451A734-416A-4F26-B87D-5E401D41286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B32A2-DD7D-425F-A677-3CE322618AB6}" type="datetimeFigureOut">
              <a:rPr lang="en-GB" smtClean="0"/>
              <a:t>25/09/2020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674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8056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8056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9/25/2020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5" tIns="47413" rIns="94825" bIns="4741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4825" tIns="47413" rIns="94825" bIns="474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6"/>
            <a:ext cx="2889938" cy="498055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29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236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899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640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257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tiff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858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9139285" y="6383021"/>
            <a:ext cx="1323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39285" y="692647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80452" y="638302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9139285" y="6383021"/>
            <a:ext cx="1323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39285" y="692647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80452" y="638302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97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err="1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780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6800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57917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609600" y="5970480"/>
            <a:ext cx="10969139" cy="0"/>
          </a:xfrm>
          <a:prstGeom prst="line">
            <a:avLst/>
          </a:prstGeom>
          <a:ln w="19050">
            <a:solidFill>
              <a:srgbClr val="00887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Titre 1"/>
          <p:cNvSpPr>
            <a:spLocks noGrp="1"/>
          </p:cNvSpPr>
          <p:nvPr userDrawn="1">
            <p:ph type="title"/>
          </p:nvPr>
        </p:nvSpPr>
        <p:spPr>
          <a:xfrm>
            <a:off x="609600" y="1876826"/>
            <a:ext cx="10969139" cy="940443"/>
          </a:xfrm>
        </p:spPr>
        <p:txBody>
          <a:bodyPr/>
          <a:lstStyle>
            <a:lvl1pPr algn="l">
              <a:defRPr>
                <a:solidFill>
                  <a:srgbClr val="080808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8" name="Espace réservé du texte 2"/>
          <p:cNvSpPr>
            <a:spLocks noGrp="1"/>
          </p:cNvSpPr>
          <p:nvPr userDrawn="1">
            <p:ph type="body" idx="10"/>
          </p:nvPr>
        </p:nvSpPr>
        <p:spPr>
          <a:xfrm>
            <a:off x="609600" y="2830280"/>
            <a:ext cx="10969139" cy="41965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>
                <a:solidFill>
                  <a:srgbClr val="080808"/>
                </a:solidFill>
                <a:latin typeface="+mj-lt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9" name="Date Placeholder 1"/>
          <p:cNvSpPr>
            <a:spLocks noGrp="1"/>
          </p:cNvSpPr>
          <p:nvPr userDrawn="1">
            <p:ph type="dt" sz="half" idx="12"/>
          </p:nvPr>
        </p:nvSpPr>
        <p:spPr>
          <a:xfrm>
            <a:off x="4543084" y="4503038"/>
            <a:ext cx="313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2432631" y="5428881"/>
            <a:ext cx="260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>
                <a:solidFill>
                  <a:srgbClr val="080808"/>
                </a:solidFill>
                <a:latin typeface="+mj-lt"/>
              </a:rPr>
              <a:t>1</a:t>
            </a:r>
            <a:endParaRPr lang="en-GB" sz="1600" b="1" dirty="0">
              <a:solidFill>
                <a:srgbClr val="080808"/>
              </a:solidFill>
              <a:latin typeface="+mj-lt"/>
            </a:endParaRPr>
          </a:p>
        </p:txBody>
      </p:sp>
      <p:pic>
        <p:nvPicPr>
          <p:cNvPr id="20" name="Picture 4" descr="Bildergebnis für cern 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465" y="5283754"/>
            <a:ext cx="57696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Risultati immagini per bundesministerium fÃ¼r bildu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5" b="15175"/>
          <a:stretch/>
        </p:blipFill>
        <p:spPr bwMode="auto">
          <a:xfrm>
            <a:off x="7071643" y="5247754"/>
            <a:ext cx="1443132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Content Placeholder 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7284" y="5337754"/>
            <a:ext cx="1333800" cy="468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80799" y="5283754"/>
            <a:ext cx="1249472" cy="576000"/>
          </a:xfrm>
          <a:prstGeom prst="rect">
            <a:avLst/>
          </a:prstGeom>
        </p:spPr>
      </p:pic>
      <p:sp>
        <p:nvSpPr>
          <p:cNvPr id="33" name="Rectangle 32"/>
          <p:cNvSpPr/>
          <p:nvPr userDrawn="1"/>
        </p:nvSpPr>
        <p:spPr>
          <a:xfrm>
            <a:off x="3749297" y="5428881"/>
            <a:ext cx="260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solidFill>
                  <a:srgbClr val="080808"/>
                </a:solidFill>
                <a:latin typeface="+mj-lt"/>
              </a:rPr>
              <a:t>2</a:t>
            </a:r>
            <a:endParaRPr lang="en-GB" sz="1600" b="1" dirty="0">
              <a:solidFill>
                <a:srgbClr val="080808"/>
              </a:solidFill>
              <a:latin typeface="+mj-lt"/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5458978" y="5428881"/>
            <a:ext cx="3273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solidFill>
                  <a:srgbClr val="080808"/>
                </a:solidFill>
                <a:latin typeface="+mj-lt"/>
              </a:rPr>
              <a:t>(*)</a:t>
            </a:r>
            <a:endParaRPr lang="en-GB" sz="1600" b="1" dirty="0">
              <a:solidFill>
                <a:srgbClr val="080808"/>
              </a:solidFill>
              <a:latin typeface="+mj-lt"/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6893365" y="5428881"/>
            <a:ext cx="3802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solidFill>
                  <a:srgbClr val="080808"/>
                </a:solidFill>
                <a:latin typeface="+mj-lt"/>
              </a:rPr>
              <a:t>(**)</a:t>
            </a:r>
            <a:endParaRPr lang="en-GB" sz="1600" b="1" dirty="0">
              <a:solidFill>
                <a:srgbClr val="080808"/>
              </a:solidFill>
              <a:latin typeface="+mj-lt"/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 rotWithShape="1">
          <a:blip r:embed="rId6"/>
          <a:srcRect l="1" r="321" b="271"/>
          <a:stretch/>
        </p:blipFill>
        <p:spPr>
          <a:xfrm>
            <a:off x="5782575" y="5283754"/>
            <a:ext cx="624325" cy="576000"/>
          </a:xfrm>
          <a:prstGeom prst="rect">
            <a:avLst/>
          </a:prstGeom>
        </p:spPr>
      </p:pic>
      <p:sp>
        <p:nvSpPr>
          <p:cNvPr id="37" name="Rectangle 36"/>
          <p:cNvSpPr/>
          <p:nvPr userDrawn="1"/>
        </p:nvSpPr>
        <p:spPr>
          <a:xfrm>
            <a:off x="1746287" y="6076881"/>
            <a:ext cx="86957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100" b="1" dirty="0" smtClean="0">
                <a:solidFill>
                  <a:srgbClr val="080808"/>
                </a:solidFill>
              </a:rPr>
              <a:t>This work is supported by: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it-IT" sz="1100" dirty="0" smtClean="0">
                <a:solidFill>
                  <a:srgbClr val="080808"/>
                </a:solidFill>
              </a:rPr>
              <a:t>(*)</a:t>
            </a:r>
            <a:r>
              <a:rPr lang="it-IT" sz="1100" baseline="0" dirty="0" smtClean="0">
                <a:solidFill>
                  <a:srgbClr val="080808"/>
                </a:solidFill>
              </a:rPr>
              <a:t> </a:t>
            </a:r>
            <a:r>
              <a:rPr lang="en-GB" sz="1100" baseline="0" dirty="0" smtClean="0">
                <a:solidFill>
                  <a:srgbClr val="080808"/>
                </a:solidFill>
              </a:rPr>
              <a:t>Graduate School CE within the Centre for Computational Engineering at </a:t>
            </a:r>
            <a:r>
              <a:rPr lang="en-GB" sz="1100" baseline="0" dirty="0" err="1" smtClean="0">
                <a:solidFill>
                  <a:srgbClr val="080808"/>
                </a:solidFill>
              </a:rPr>
              <a:t>Technische</a:t>
            </a:r>
            <a:r>
              <a:rPr lang="en-GB" sz="1100" baseline="0" dirty="0" smtClean="0">
                <a:solidFill>
                  <a:srgbClr val="080808"/>
                </a:solidFill>
              </a:rPr>
              <a:t> </a:t>
            </a:r>
            <a:r>
              <a:rPr lang="en-GB" sz="1100" baseline="0" dirty="0" err="1" smtClean="0">
                <a:solidFill>
                  <a:srgbClr val="080808"/>
                </a:solidFill>
              </a:rPr>
              <a:t>Universität</a:t>
            </a:r>
            <a:r>
              <a:rPr lang="en-GB" sz="1100" baseline="0" dirty="0" smtClean="0">
                <a:solidFill>
                  <a:srgbClr val="080808"/>
                </a:solidFill>
              </a:rPr>
              <a:t> Darmstadt.</a:t>
            </a:r>
            <a:endParaRPr lang="it-IT" sz="1100" dirty="0" smtClean="0">
              <a:solidFill>
                <a:srgbClr val="080808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1100" dirty="0" smtClean="0">
                <a:solidFill>
                  <a:srgbClr val="080808"/>
                </a:solidFill>
              </a:rPr>
              <a:t>(**) The Gentner program </a:t>
            </a:r>
            <a:r>
              <a:rPr lang="en-GB" sz="1100" kern="1200" dirty="0" smtClean="0">
                <a:solidFill>
                  <a:srgbClr val="080808"/>
                </a:solidFill>
                <a:latin typeface="+mn-lt"/>
                <a:ea typeface="+mn-ea"/>
                <a:cs typeface="Times New Roman" panose="02020603050405020304" pitchFamily="18" charset="0"/>
              </a:rPr>
              <a:t>of the German Federal Ministry of Education and Research (grant no. 05E12CHA).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81093"/>
            <a:ext cx="10969139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82726"/>
            <a:ext cx="10969139" cy="508026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9600" y="944753"/>
            <a:ext cx="10969139" cy="0"/>
          </a:xfrm>
          <a:prstGeom prst="line">
            <a:avLst/>
          </a:prstGeom>
          <a:ln w="19050">
            <a:solidFill>
              <a:srgbClr val="00887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609600" y="6265707"/>
            <a:ext cx="10980000" cy="533646"/>
            <a:chOff x="457200" y="6270739"/>
            <a:chExt cx="10980000" cy="533646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457200" y="6270739"/>
              <a:ext cx="10980000" cy="0"/>
            </a:xfrm>
            <a:prstGeom prst="line">
              <a:avLst/>
            </a:prstGeom>
            <a:ln w="19050">
              <a:solidFill>
                <a:srgbClr val="008877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17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6339190"/>
              <a:ext cx="436901" cy="436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72041" y="6336385"/>
              <a:ext cx="1015197" cy="468000"/>
            </a:xfrm>
            <a:prstGeom prst="rect">
              <a:avLst/>
            </a:prstGeom>
          </p:spPr>
        </p:pic>
      </p:grpSp>
      <p:sp>
        <p:nvSpPr>
          <p:cNvPr id="1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88867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09600" y="81093"/>
            <a:ext cx="10969139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00" y="944753"/>
            <a:ext cx="10969139" cy="0"/>
          </a:xfrm>
          <a:prstGeom prst="line">
            <a:avLst/>
          </a:prstGeom>
          <a:ln w="19050">
            <a:solidFill>
              <a:srgbClr val="00887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Espace réservé du contenu 2"/>
          <p:cNvSpPr>
            <a:spLocks noGrp="1"/>
          </p:cNvSpPr>
          <p:nvPr>
            <p:ph idx="10"/>
          </p:nvPr>
        </p:nvSpPr>
        <p:spPr>
          <a:xfrm>
            <a:off x="609600" y="1182726"/>
            <a:ext cx="5386917" cy="508026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idx="11"/>
          </p:nvPr>
        </p:nvSpPr>
        <p:spPr>
          <a:xfrm>
            <a:off x="6193366" y="1192706"/>
            <a:ext cx="5389033" cy="50694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609600" y="6265707"/>
            <a:ext cx="10980000" cy="533646"/>
            <a:chOff x="457200" y="6270739"/>
            <a:chExt cx="10980000" cy="533646"/>
          </a:xfrm>
        </p:grpSpPr>
        <p:cxnSp>
          <p:nvCxnSpPr>
            <p:cNvPr id="17" name="Straight Connector 16"/>
            <p:cNvCxnSpPr/>
            <p:nvPr userDrawn="1"/>
          </p:nvCxnSpPr>
          <p:spPr>
            <a:xfrm>
              <a:off x="457200" y="6270739"/>
              <a:ext cx="10980000" cy="0"/>
            </a:xfrm>
            <a:prstGeom prst="line">
              <a:avLst/>
            </a:prstGeom>
            <a:ln w="19050">
              <a:solidFill>
                <a:srgbClr val="008877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18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6339190"/>
              <a:ext cx="436901" cy="436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72041" y="6336385"/>
              <a:ext cx="1015197" cy="468000"/>
            </a:xfrm>
            <a:prstGeom prst="rect">
              <a:avLst/>
            </a:prstGeom>
          </p:spPr>
        </p:pic>
      </p:grpSp>
      <p:sp>
        <p:nvSpPr>
          <p:cNvPr id="2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88867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09600" y="81093"/>
            <a:ext cx="10969139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00" y="944753"/>
            <a:ext cx="10969139" cy="0"/>
          </a:xfrm>
          <a:prstGeom prst="line">
            <a:avLst/>
          </a:prstGeom>
          <a:ln w="19050">
            <a:solidFill>
              <a:srgbClr val="00887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Espace réservé du contenu 2"/>
          <p:cNvSpPr>
            <a:spLocks noGrp="1"/>
          </p:cNvSpPr>
          <p:nvPr>
            <p:ph idx="10"/>
          </p:nvPr>
        </p:nvSpPr>
        <p:spPr>
          <a:xfrm>
            <a:off x="609600" y="1182726"/>
            <a:ext cx="5386917" cy="415375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idx="11"/>
          </p:nvPr>
        </p:nvSpPr>
        <p:spPr>
          <a:xfrm>
            <a:off x="6193366" y="1192705"/>
            <a:ext cx="5389033" cy="414242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605939" y="5413265"/>
            <a:ext cx="5386917" cy="83820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89706" y="5413265"/>
            <a:ext cx="5389033" cy="83820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609600" y="6265707"/>
            <a:ext cx="10980000" cy="533646"/>
            <a:chOff x="457200" y="6270739"/>
            <a:chExt cx="10980000" cy="533646"/>
          </a:xfrm>
        </p:grpSpPr>
        <p:cxnSp>
          <p:nvCxnSpPr>
            <p:cNvPr id="17" name="Straight Connector 16"/>
            <p:cNvCxnSpPr/>
            <p:nvPr userDrawn="1"/>
          </p:nvCxnSpPr>
          <p:spPr>
            <a:xfrm>
              <a:off x="457200" y="6270739"/>
              <a:ext cx="10980000" cy="0"/>
            </a:xfrm>
            <a:prstGeom prst="line">
              <a:avLst/>
            </a:prstGeom>
            <a:ln w="19050">
              <a:solidFill>
                <a:srgbClr val="008877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18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6339190"/>
              <a:ext cx="436901" cy="436173"/>
            </a:xfrm>
            <a:prstGeom prst="rect">
              <a:avLst/>
            </a:prstGeom>
            <a:noFill/>
            <a:ln>
              <a:solidFill>
                <a:srgbClr val="008877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72041" y="6336385"/>
              <a:ext cx="1015197" cy="468000"/>
            </a:xfrm>
            <a:prstGeom prst="rect">
              <a:avLst/>
            </a:prstGeom>
            <a:ln>
              <a:solidFill>
                <a:srgbClr val="008877"/>
              </a:solidFill>
            </a:ln>
          </p:spPr>
        </p:pic>
      </p:grpSp>
      <p:sp>
        <p:nvSpPr>
          <p:cNvPr id="2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88867" y="6492875"/>
            <a:ext cx="501424" cy="365125"/>
          </a:xfrm>
          <a:prstGeom prst="rect">
            <a:avLst/>
          </a:prstGeom>
          <a:ln>
            <a:solidFill>
              <a:srgbClr val="008877"/>
            </a:solidFill>
          </a:ln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6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80452" y="638302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6918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1" r:id="rId5"/>
    <p:sldLayoutId id="2147483679" r:id="rId6"/>
    <p:sldLayoutId id="2147483664" r:id="rId7"/>
    <p:sldLayoutId id="2147483682" r:id="rId8"/>
    <p:sldLayoutId id="2147483667" r:id="rId9"/>
    <p:sldLayoutId id="2147483668" r:id="rId10"/>
    <p:sldLayoutId id="2147483669" r:id="rId11"/>
    <p:sldLayoutId id="2147483687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10" Type="http://schemas.openxmlformats.org/officeDocument/2006/relationships/image" Target="../media/image16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26" Type="http://schemas.openxmlformats.org/officeDocument/2006/relationships/image" Target="../media/image180.png"/><Relationship Id="rId3" Type="http://schemas.openxmlformats.org/officeDocument/2006/relationships/notesSlide" Target="../notesSlides/notesSlide3.xml"/><Relationship Id="rId25" Type="http://schemas.openxmlformats.org/officeDocument/2006/relationships/image" Target="../media/image36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6.png"/><Relationship Id="rId1" Type="http://schemas.openxmlformats.org/officeDocument/2006/relationships/tags" Target="../tags/tag2.xml"/><Relationship Id="rId6" Type="http://schemas.openxmlformats.org/officeDocument/2006/relationships/image" Target="../media/image18.png"/><Relationship Id="rId24" Type="http://schemas.openxmlformats.org/officeDocument/2006/relationships/image" Target="../media/image35.png"/><Relationship Id="rId11" Type="http://schemas.openxmlformats.org/officeDocument/2006/relationships/image" Target="../media/image41.png"/><Relationship Id="rId23" Type="http://schemas.openxmlformats.org/officeDocument/2006/relationships/image" Target="../media/image34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22" Type="http://schemas.openxmlformats.org/officeDocument/2006/relationships/image" Target="../media/image33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9.png"/><Relationship Id="rId18" Type="http://schemas.openxmlformats.org/officeDocument/2006/relationships/image" Target="../media/image20.png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150.png"/><Relationship Id="rId12" Type="http://schemas.openxmlformats.org/officeDocument/2006/relationships/image" Target="../media/image19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2.png"/><Relationship Id="rId20" Type="http://schemas.openxmlformats.org/officeDocument/2006/relationships/image" Target="../media/image140.png"/><Relationship Id="rId1" Type="http://schemas.openxmlformats.org/officeDocument/2006/relationships/tags" Target="../tags/tag3.xml"/><Relationship Id="rId11" Type="http://schemas.openxmlformats.org/officeDocument/2006/relationships/image" Target="../media/image58.png"/><Relationship Id="rId15" Type="http://schemas.openxmlformats.org/officeDocument/2006/relationships/image" Target="../media/image61.png"/><Relationship Id="rId19" Type="http://schemas.openxmlformats.org/officeDocument/2006/relationships/image" Target="../media/image130.png"/><Relationship Id="rId14" Type="http://schemas.openxmlformats.org/officeDocument/2006/relationships/image" Target="../media/image60.png"/><Relationship Id="rId22" Type="http://schemas.openxmlformats.org/officeDocument/2006/relationships/image" Target="../media/image1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3" Type="http://schemas.openxmlformats.org/officeDocument/2006/relationships/image" Target="../media/image30.png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510.png"/><Relationship Id="rId11" Type="http://schemas.openxmlformats.org/officeDocument/2006/relationships/hyperlink" Target="mailto:lorenzo.bortot@cern.ch" TargetMode="External"/><Relationship Id="rId10" Type="http://schemas.openxmlformats.org/officeDocument/2006/relationships/image" Target="../media/image49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981200" y="3074295"/>
            <a:ext cx="8226854" cy="41965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u="sng" dirty="0" smtClean="0">
                <a:cs typeface="Times New Roman" panose="02020603050405020304" pitchFamily="18" charset="0"/>
              </a:rPr>
              <a:t>L. Bortot</a:t>
            </a:r>
            <a:r>
              <a:rPr lang="en-US" baseline="30000" dirty="0" smtClean="0">
                <a:cs typeface="Times New Roman" panose="02020603050405020304" pitchFamily="18" charset="0"/>
              </a:rPr>
              <a:t>1,2</a:t>
            </a:r>
            <a:r>
              <a:rPr lang="it-IT" dirty="0" smtClean="0"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I. Cortes Garcia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H. De Gersem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M. Mentink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J. Van Nugteren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S. Schöps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Verweij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2000810"/>
            <a:ext cx="10969139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Coupled A-H Field Formulation For </a:t>
            </a:r>
            <a:r>
              <a:rPr lang="en-GB" b="1" dirty="0" err="1"/>
              <a:t>HTS</a:t>
            </a:r>
            <a:r>
              <a:rPr lang="en-GB" b="1" dirty="0"/>
              <a:t> Magnets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In COMSOL </a:t>
            </a:r>
            <a:r>
              <a:rPr lang="en-GB" b="1" dirty="0" err="1" smtClean="0"/>
              <a:t>Multiphysics</a:t>
            </a:r>
            <a:r>
              <a:rPr lang="en-GB" b="1" dirty="0" smtClean="0"/>
              <a:t> </a:t>
            </a:r>
            <a:r>
              <a:rPr lang="en-GB" b="1" baseline="30000" dirty="0" smtClean="0"/>
              <a:t>®</a:t>
            </a:r>
            <a:endParaRPr lang="it-IT" dirty="0"/>
          </a:p>
        </p:txBody>
      </p:sp>
      <p:sp>
        <p:nvSpPr>
          <p:cNvPr id="7" name="Rectangle 6"/>
          <p:cNvSpPr/>
          <p:nvPr/>
        </p:nvSpPr>
        <p:spPr>
          <a:xfrm>
            <a:off x="1981200" y="3899768"/>
            <a:ext cx="8226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+mj-lt"/>
                <a:cs typeface="Times New Roman" panose="02020603050405020304" pitchFamily="18" charset="0"/>
              </a:rPr>
              <a:t>Special Thanks: </a:t>
            </a:r>
            <a:br>
              <a:rPr lang="en-US" sz="1400" dirty="0">
                <a:latin typeface="+mj-lt"/>
                <a:cs typeface="Times New Roman" panose="02020603050405020304" pitchFamily="18" charset="0"/>
              </a:rPr>
            </a:br>
            <a:r>
              <a:rPr lang="en-US" sz="1400" dirty="0">
                <a:latin typeface="+mj-lt"/>
                <a:cs typeface="Times New Roman" panose="02020603050405020304" pitchFamily="18" charset="0"/>
              </a:rPr>
              <a:t>B. Auchmann (PSI), F. Grilli (KIT), M. </a:t>
            </a:r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Maciejewski (CERN)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85971"/>
            <a:ext cx="2456654" cy="10019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50255" y="4549626"/>
            <a:ext cx="32993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14-15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October 2020, Online Event</a:t>
            </a:r>
            <a:endParaRPr lang="en-US" sz="16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65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>
          <a:xfrm>
            <a:off x="609600" y="1182726"/>
            <a:ext cx="5386917" cy="5080264"/>
          </a:xfrm>
        </p:spPr>
        <p:txBody>
          <a:bodyPr/>
          <a:lstStyle/>
          <a:p>
            <a:pPr marL="36576" indent="0">
              <a:buNone/>
            </a:pPr>
            <a:r>
              <a:rPr lang="en-GB" b="1" dirty="0"/>
              <a:t>High temperature </a:t>
            </a:r>
            <a:r>
              <a:rPr lang="en-GB" b="1" dirty="0" smtClean="0"/>
              <a:t>superconductors (HTS)</a:t>
            </a:r>
            <a:endParaRPr lang="en-GB" b="1" dirty="0"/>
          </a:p>
          <a:p>
            <a:r>
              <a:rPr lang="en-GB" dirty="0"/>
              <a:t>Copper oxides (CuO2) </a:t>
            </a:r>
            <a:endParaRPr lang="en-GB" dirty="0" smtClean="0"/>
          </a:p>
          <a:p>
            <a:r>
              <a:rPr lang="en-GB" dirty="0" smtClean="0"/>
              <a:t>Doping with La</a:t>
            </a:r>
            <a:r>
              <a:rPr lang="en-GB" dirty="0"/>
              <a:t>, Bi-</a:t>
            </a:r>
            <a:r>
              <a:rPr lang="en-GB" dirty="0" err="1"/>
              <a:t>Sr</a:t>
            </a:r>
            <a:r>
              <a:rPr lang="en-GB" dirty="0"/>
              <a:t>-Ca, Y-Ga-Ba etc.</a:t>
            </a:r>
          </a:p>
          <a:p>
            <a:r>
              <a:rPr lang="en-GB" dirty="0"/>
              <a:t>Higher </a:t>
            </a:r>
            <a:r>
              <a:rPr lang="en-GB" dirty="0">
                <a:solidFill>
                  <a:srgbClr val="FF0000"/>
                </a:solidFill>
              </a:rPr>
              <a:t>critical temperature</a:t>
            </a:r>
            <a:r>
              <a:rPr lang="en-GB" dirty="0"/>
              <a:t> and </a:t>
            </a:r>
            <a:r>
              <a:rPr lang="en-GB" dirty="0">
                <a:solidFill>
                  <a:srgbClr val="FF0000"/>
                </a:solidFill>
              </a:rPr>
              <a:t>coercive field </a:t>
            </a:r>
            <a:r>
              <a:rPr lang="en-GB" dirty="0"/>
              <a:t>with respect </a:t>
            </a:r>
            <a:r>
              <a:rPr lang="en-GB" dirty="0" smtClean="0"/>
              <a:t>to low-temperature </a:t>
            </a:r>
            <a:r>
              <a:rPr lang="en-GB" dirty="0"/>
              <a:t>superconductors (</a:t>
            </a:r>
            <a:r>
              <a:rPr lang="en-GB" dirty="0" err="1"/>
              <a:t>LTS</a:t>
            </a:r>
            <a:r>
              <a:rPr lang="en-GB" dirty="0" smtClean="0"/>
              <a:t>)</a:t>
            </a:r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6193366" y="1182726"/>
            <a:ext cx="5389033" cy="5069401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b="1" dirty="0" smtClean="0"/>
              <a:t>Quench </a:t>
            </a:r>
          </a:p>
          <a:p>
            <a:pPr marL="36576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Local transition</a:t>
            </a:r>
            <a:r>
              <a:rPr lang="en-GB" dirty="0" smtClean="0"/>
              <a:t> from superconducting to </a:t>
            </a:r>
            <a:r>
              <a:rPr lang="en-GB" dirty="0"/>
              <a:t>normal </a:t>
            </a:r>
            <a:r>
              <a:rPr lang="en-GB" dirty="0" smtClean="0"/>
              <a:t>conducting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state</a:t>
            </a:r>
            <a:endParaRPr lang="en-GB" dirty="0" smtClean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 smtClean="0"/>
              <a:t> </a:t>
            </a:r>
          </a:p>
          <a:p>
            <a:pPr marL="36576" indent="0">
              <a:buNone/>
            </a:pPr>
            <a:r>
              <a:rPr lang="en-GB" dirty="0" smtClean="0"/>
              <a:t>In high </a:t>
            </a:r>
            <a:r>
              <a:rPr lang="en-GB" dirty="0"/>
              <a:t>energy-density applications </a:t>
            </a:r>
            <a:r>
              <a:rPr lang="en-GB" dirty="0" smtClean="0"/>
              <a:t>(e.g. accelerator magnets), potentially </a:t>
            </a:r>
            <a:r>
              <a:rPr lang="en-GB" dirty="0" smtClean="0">
                <a:solidFill>
                  <a:srgbClr val="FF0000"/>
                </a:solidFill>
              </a:rPr>
              <a:t>irreversible effects</a:t>
            </a:r>
            <a:r>
              <a:rPr lang="en-GB" dirty="0" smtClean="0"/>
              <a:t>!</a:t>
            </a:r>
            <a:endParaRPr lang="en-GB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 smtClean="0"/>
              <a:t>Mitigation: artificial resistive zone increase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GB" b="1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dilution of the </a:t>
            </a:r>
            <a:r>
              <a:rPr lang="en-GB" dirty="0" err="1" smtClean="0">
                <a:sym typeface="Wingdings" panose="05000000000000000000" pitchFamily="2" charset="2"/>
              </a:rPr>
              <a:t>Ohmic</a:t>
            </a:r>
            <a:r>
              <a:rPr lang="en-GB" dirty="0" smtClean="0">
                <a:sym typeface="Wingdings" panose="05000000000000000000" pitchFamily="2" charset="2"/>
              </a:rPr>
              <a:t> loss density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703231"/>
              </p:ext>
            </p:extLst>
          </p:nvPr>
        </p:nvGraphicFramePr>
        <p:xfrm>
          <a:off x="1593662" y="2947904"/>
          <a:ext cx="1444259" cy="822960"/>
        </p:xfrm>
        <a:graphic>
          <a:graphicData uri="http://schemas.openxmlformats.org/drawingml/2006/table">
            <a:tbl>
              <a:tblPr firstRow="1" bandRow="1"/>
              <a:tblGrid>
                <a:gridCol w="1444259">
                  <a:extLst>
                    <a:ext uri="{9D8B030D-6E8A-4147-A177-3AD203B41FA5}">
                      <a16:colId xmlns:a16="http://schemas.microsoft.com/office/drawing/2014/main" val="600943692"/>
                    </a:ext>
                  </a:extLst>
                </a:gridCol>
              </a:tblGrid>
              <a:tr h="656303">
                <a:tc>
                  <a:txBody>
                    <a:bodyPr/>
                    <a:lstStyle>
                      <a:lvl1pPr marL="0" algn="l" defTabSz="3027487" rtl="0" eaLnBrk="1" latinLnBrk="0" hangingPunct="1">
                        <a:defRPr kumimoji="0"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1513743" algn="l" defTabSz="3027487" rtl="0" eaLnBrk="1" latinLnBrk="0" hangingPunct="1">
                        <a:defRPr kumimoji="0"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3027487" algn="l" defTabSz="3027487" rtl="0" eaLnBrk="1" latinLnBrk="0" hangingPunct="1">
                        <a:defRPr kumimoji="0"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4541230" algn="l" defTabSz="3027487" rtl="0" eaLnBrk="1" latinLnBrk="0" hangingPunct="1">
                        <a:defRPr kumimoji="0"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6054974" algn="l" defTabSz="3027487" rtl="0" eaLnBrk="1" latinLnBrk="0" hangingPunct="1">
                        <a:defRPr kumimoji="0"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7568717" algn="l" defTabSz="3027487" rtl="0" eaLnBrk="1" latinLnBrk="0" hangingPunct="1">
                        <a:defRPr kumimoji="0"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9082461" algn="l" defTabSz="3027487" rtl="0" eaLnBrk="1" latinLnBrk="0" hangingPunct="1">
                        <a:defRPr kumimoji="0"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10596204" algn="l" defTabSz="3027487" rtl="0" eaLnBrk="1" latinLnBrk="0" hangingPunct="1">
                        <a:defRPr kumimoji="0"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12109948" algn="l" defTabSz="3027487" rtl="0" eaLnBrk="1" latinLnBrk="0" hangingPunct="1">
                        <a:defRPr kumimoji="0"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ED8013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1600" b="0" dirty="0" smtClean="0">
                          <a:solidFill>
                            <a:srgbClr val="FFC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ED8013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Copper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B05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1600" b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00B05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ReBCO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55A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■ Substrate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57670"/>
                  </a:ext>
                </a:extLst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1880094" y="3315082"/>
            <a:ext cx="2618164" cy="1807031"/>
            <a:chOff x="13008248" y="6649893"/>
            <a:chExt cx="6058339" cy="4095893"/>
          </a:xfrm>
        </p:grpSpPr>
        <p:grpSp>
          <p:nvGrpSpPr>
            <p:cNvPr id="8" name="Group 7"/>
            <p:cNvGrpSpPr/>
            <p:nvPr/>
          </p:nvGrpSpPr>
          <p:grpSpPr>
            <a:xfrm>
              <a:off x="13008248" y="8164206"/>
              <a:ext cx="6051416" cy="2581580"/>
              <a:chOff x="1989824" y="2167775"/>
              <a:chExt cx="3157412" cy="1854361"/>
            </a:xfrm>
          </p:grpSpPr>
          <p:sp>
            <p:nvSpPr>
              <p:cNvPr id="42" name="Freeform 41"/>
              <p:cNvSpPr/>
              <p:nvPr/>
            </p:nvSpPr>
            <p:spPr>
              <a:xfrm>
                <a:off x="1991360" y="2287270"/>
                <a:ext cx="2148840" cy="1729740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840" h="1729740">
                    <a:moveTo>
                      <a:pt x="0" y="1120140"/>
                    </a:moveTo>
                    <a:lnTo>
                      <a:pt x="746760" y="1729740"/>
                    </a:lnTo>
                    <a:lnTo>
                      <a:pt x="2133600" y="754380"/>
                    </a:lnTo>
                    <a:lnTo>
                      <a:pt x="2148840" y="609600"/>
                    </a:lnTo>
                    <a:lnTo>
                      <a:pt x="1386840" y="0"/>
                    </a:lnTo>
                    <a:lnTo>
                      <a:pt x="0" y="982980"/>
                    </a:lnTo>
                    <a:lnTo>
                      <a:pt x="0" y="11201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it-IT" sz="1600" kern="0" smtClean="0">
                  <a:solidFill>
                    <a:srgbClr val="0055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>
                <a:off x="1989824" y="2167775"/>
                <a:ext cx="3157412" cy="1854361"/>
                <a:chOff x="1866900" y="2198904"/>
                <a:chExt cx="4844656" cy="2260948"/>
              </a:xfrm>
            </p:grpSpPr>
            <p:cxnSp>
              <p:nvCxnSpPr>
                <p:cNvPr id="44" name="Straight Connector 43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45" name="Straight Connector 44"/>
                <p:cNvCxnSpPr/>
                <p:nvPr/>
              </p:nvCxnSpPr>
              <p:spPr>
                <a:xfrm flipV="1">
                  <a:off x="1866900" y="2329230"/>
                  <a:ext cx="2152016" cy="120650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46" name="Straight Connector 45"/>
                <p:cNvCxnSpPr/>
                <p:nvPr/>
              </p:nvCxnSpPr>
              <p:spPr>
                <a:xfrm flipV="1">
                  <a:off x="3016250" y="4005529"/>
                  <a:ext cx="470427" cy="27437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47" name="Straight Connector 46"/>
                <p:cNvCxnSpPr/>
                <p:nvPr/>
              </p:nvCxnSpPr>
              <p:spPr>
                <a:xfrm flipH="1">
                  <a:off x="3017718" y="4272279"/>
                  <a:ext cx="0" cy="18000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48" name="Straight Connector 47"/>
                <p:cNvCxnSpPr/>
                <p:nvPr/>
              </p:nvCxnSpPr>
              <p:spPr>
                <a:xfrm flipH="1">
                  <a:off x="1866900" y="3537271"/>
                  <a:ext cx="0" cy="18000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4000239" y="2329230"/>
                  <a:ext cx="1155701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6711556" y="2198904"/>
                  <a:ext cx="0" cy="18000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51" name="Straight Connector 50"/>
                <p:cNvCxnSpPr/>
                <p:nvPr/>
              </p:nvCxnSpPr>
              <p:spPr>
                <a:xfrm flipV="1">
                  <a:off x="3015691" y="2374228"/>
                  <a:ext cx="3695865" cy="2085624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1866900" y="3712054"/>
                  <a:ext cx="1155701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9" name="Group 8"/>
            <p:cNvGrpSpPr/>
            <p:nvPr/>
          </p:nvGrpSpPr>
          <p:grpSpPr>
            <a:xfrm>
              <a:off x="13595854" y="7645746"/>
              <a:ext cx="5465885" cy="2581287"/>
              <a:chOff x="1989824" y="2274665"/>
              <a:chExt cx="2851904" cy="1854152"/>
            </a:xfrm>
            <a:solidFill>
              <a:sysClr val="window" lastClr="FFFFFF"/>
            </a:solidFill>
          </p:grpSpPr>
          <p:sp>
            <p:nvSpPr>
              <p:cNvPr id="31" name="Freeform 30"/>
              <p:cNvSpPr/>
              <p:nvPr/>
            </p:nvSpPr>
            <p:spPr>
              <a:xfrm>
                <a:off x="1996881" y="2296552"/>
                <a:ext cx="2134728" cy="1825065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  <a:gd name="connsiteX0" fmla="*/ 4763 w 2153603"/>
                  <a:gd name="connsiteY0" fmla="*/ 1120140 h 1729740"/>
                  <a:gd name="connsiteX1" fmla="*/ 751523 w 2153603"/>
                  <a:gd name="connsiteY1" fmla="*/ 1729740 h 1729740"/>
                  <a:gd name="connsiteX2" fmla="*/ 2138363 w 2153603"/>
                  <a:gd name="connsiteY2" fmla="*/ 754380 h 1729740"/>
                  <a:gd name="connsiteX3" fmla="*/ 2153603 w 2153603"/>
                  <a:gd name="connsiteY3" fmla="*/ 609600 h 1729740"/>
                  <a:gd name="connsiteX4" fmla="*/ 1391603 w 2153603"/>
                  <a:gd name="connsiteY4" fmla="*/ 0 h 1729740"/>
                  <a:gd name="connsiteX5" fmla="*/ 0 w 2153603"/>
                  <a:gd name="connsiteY5" fmla="*/ 878205 h 1729740"/>
                  <a:gd name="connsiteX6" fmla="*/ 4763 w 2153603"/>
                  <a:gd name="connsiteY6" fmla="*/ 1120140 h 1729740"/>
                  <a:gd name="connsiteX0" fmla="*/ 4763 w 2144078"/>
                  <a:gd name="connsiteY0" fmla="*/ 1120140 h 1729740"/>
                  <a:gd name="connsiteX1" fmla="*/ 751523 w 2144078"/>
                  <a:gd name="connsiteY1" fmla="*/ 1729740 h 1729740"/>
                  <a:gd name="connsiteX2" fmla="*/ 2138363 w 2144078"/>
                  <a:gd name="connsiteY2" fmla="*/ 754380 h 1729740"/>
                  <a:gd name="connsiteX3" fmla="*/ 2144078 w 2144078"/>
                  <a:gd name="connsiteY3" fmla="*/ 500062 h 1729740"/>
                  <a:gd name="connsiteX4" fmla="*/ 1391603 w 2144078"/>
                  <a:gd name="connsiteY4" fmla="*/ 0 h 1729740"/>
                  <a:gd name="connsiteX5" fmla="*/ 0 w 2144078"/>
                  <a:gd name="connsiteY5" fmla="*/ 878205 h 1729740"/>
                  <a:gd name="connsiteX6" fmla="*/ 4763 w 2144078"/>
                  <a:gd name="connsiteY6" fmla="*/ 1120140 h 1729740"/>
                  <a:gd name="connsiteX0" fmla="*/ 4763 w 2144078"/>
                  <a:gd name="connsiteY0" fmla="*/ 1239202 h 1848802"/>
                  <a:gd name="connsiteX1" fmla="*/ 751523 w 2144078"/>
                  <a:gd name="connsiteY1" fmla="*/ 1848802 h 1848802"/>
                  <a:gd name="connsiteX2" fmla="*/ 2138363 w 2144078"/>
                  <a:gd name="connsiteY2" fmla="*/ 873442 h 1848802"/>
                  <a:gd name="connsiteX3" fmla="*/ 2144078 w 2144078"/>
                  <a:gd name="connsiteY3" fmla="*/ 619124 h 1848802"/>
                  <a:gd name="connsiteX4" fmla="*/ 1401128 w 2144078"/>
                  <a:gd name="connsiteY4" fmla="*/ 0 h 1848802"/>
                  <a:gd name="connsiteX5" fmla="*/ 0 w 2144078"/>
                  <a:gd name="connsiteY5" fmla="*/ 997267 h 1848802"/>
                  <a:gd name="connsiteX6" fmla="*/ 4763 w 2144078"/>
                  <a:gd name="connsiteY6" fmla="*/ 1239202 h 1848802"/>
                  <a:gd name="connsiteX0" fmla="*/ 4763 w 2144078"/>
                  <a:gd name="connsiteY0" fmla="*/ 1239202 h 1880025"/>
                  <a:gd name="connsiteX1" fmla="*/ 746442 w 2144078"/>
                  <a:gd name="connsiteY1" fmla="*/ 1880025 h 1880025"/>
                  <a:gd name="connsiteX2" fmla="*/ 2138363 w 2144078"/>
                  <a:gd name="connsiteY2" fmla="*/ 873442 h 1880025"/>
                  <a:gd name="connsiteX3" fmla="*/ 2144078 w 2144078"/>
                  <a:gd name="connsiteY3" fmla="*/ 619124 h 1880025"/>
                  <a:gd name="connsiteX4" fmla="*/ 1401128 w 2144078"/>
                  <a:gd name="connsiteY4" fmla="*/ 0 h 1880025"/>
                  <a:gd name="connsiteX5" fmla="*/ 0 w 2144078"/>
                  <a:gd name="connsiteY5" fmla="*/ 997267 h 1880025"/>
                  <a:gd name="connsiteX6" fmla="*/ 4763 w 2144078"/>
                  <a:gd name="connsiteY6" fmla="*/ 1239202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39105 w 2144820"/>
                  <a:gd name="connsiteY2" fmla="*/ 873442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36564 w 2144820"/>
                  <a:gd name="connsiteY2" fmla="*/ 855228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44186 w 2144820"/>
                  <a:gd name="connsiteY2" fmla="*/ 863034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192"/>
                  <a:gd name="connsiteY0" fmla="*/ 1252213 h 1880025"/>
                  <a:gd name="connsiteX1" fmla="*/ 747184 w 2144192"/>
                  <a:gd name="connsiteY1" fmla="*/ 1880025 h 1880025"/>
                  <a:gd name="connsiteX2" fmla="*/ 2144186 w 2144192"/>
                  <a:gd name="connsiteY2" fmla="*/ 863034 h 1880025"/>
                  <a:gd name="connsiteX3" fmla="*/ 2139738 w 2144192"/>
                  <a:gd name="connsiteY3" fmla="*/ 624328 h 1880025"/>
                  <a:gd name="connsiteX4" fmla="*/ 1401870 w 2144192"/>
                  <a:gd name="connsiteY4" fmla="*/ 0 h 1880025"/>
                  <a:gd name="connsiteX5" fmla="*/ 742 w 2144192"/>
                  <a:gd name="connsiteY5" fmla="*/ 997267 h 1880025"/>
                  <a:gd name="connsiteX6" fmla="*/ 424 w 2144192"/>
                  <a:gd name="connsiteY6" fmla="*/ 1252213 h 1880025"/>
                  <a:gd name="connsiteX0" fmla="*/ 424 w 2144192"/>
                  <a:gd name="connsiteY0" fmla="*/ 1249610 h 1877422"/>
                  <a:gd name="connsiteX1" fmla="*/ 747184 w 2144192"/>
                  <a:gd name="connsiteY1" fmla="*/ 1877422 h 1877422"/>
                  <a:gd name="connsiteX2" fmla="*/ 2144186 w 2144192"/>
                  <a:gd name="connsiteY2" fmla="*/ 860431 h 1877422"/>
                  <a:gd name="connsiteX3" fmla="*/ 2139738 w 2144192"/>
                  <a:gd name="connsiteY3" fmla="*/ 621725 h 1877422"/>
                  <a:gd name="connsiteX4" fmla="*/ 1394248 w 2144192"/>
                  <a:gd name="connsiteY4" fmla="*/ 0 h 1877422"/>
                  <a:gd name="connsiteX5" fmla="*/ 742 w 2144192"/>
                  <a:gd name="connsiteY5" fmla="*/ 994664 h 1877422"/>
                  <a:gd name="connsiteX6" fmla="*/ 424 w 2144192"/>
                  <a:gd name="connsiteY6" fmla="*/ 1249610 h 18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4192" h="1877422">
                    <a:moveTo>
                      <a:pt x="424" y="1249610"/>
                    </a:moveTo>
                    <a:lnTo>
                      <a:pt x="747184" y="1877422"/>
                    </a:lnTo>
                    <a:lnTo>
                      <a:pt x="2144186" y="860431"/>
                    </a:lnTo>
                    <a:cubicBezTo>
                      <a:pt x="2144397" y="779128"/>
                      <a:pt x="2139527" y="703028"/>
                      <a:pt x="2139738" y="621725"/>
                    </a:cubicBezTo>
                    <a:lnTo>
                      <a:pt x="1394248" y="0"/>
                    </a:lnTo>
                    <a:lnTo>
                      <a:pt x="742" y="994664"/>
                    </a:lnTo>
                    <a:cubicBezTo>
                      <a:pt x="2330" y="1075309"/>
                      <a:pt x="-1164" y="1168965"/>
                      <a:pt x="424" y="124961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it-IT" sz="1600" kern="0" smtClean="0">
                  <a:solidFill>
                    <a:srgbClr val="0055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1989824" y="2274665"/>
                <a:ext cx="2851904" cy="1854152"/>
                <a:chOff x="1866900" y="2329230"/>
                <a:chExt cx="4375890" cy="2260693"/>
              </a:xfrm>
              <a:grpFill/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4" name="Straight Connector 33"/>
                <p:cNvCxnSpPr/>
                <p:nvPr/>
              </p:nvCxnSpPr>
              <p:spPr>
                <a:xfrm flipV="1">
                  <a:off x="1866900" y="2329230"/>
                  <a:ext cx="2152016" cy="120650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3016250" y="3998615"/>
                  <a:ext cx="491489" cy="281288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6" name="Straight Connector 35"/>
                <p:cNvCxnSpPr/>
                <p:nvPr/>
              </p:nvCxnSpPr>
              <p:spPr>
                <a:xfrm flipH="1">
                  <a:off x="3017718" y="4272278"/>
                  <a:ext cx="0" cy="307253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7" name="Straight Connector 36"/>
                <p:cNvCxnSpPr/>
                <p:nvPr/>
              </p:nvCxnSpPr>
              <p:spPr>
                <a:xfrm flipH="1">
                  <a:off x="1866900" y="3537270"/>
                  <a:ext cx="0" cy="307253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000239" y="2329230"/>
                  <a:ext cx="1155701" cy="74417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9" name="Straight Connector 38"/>
                <p:cNvCxnSpPr/>
                <p:nvPr/>
              </p:nvCxnSpPr>
              <p:spPr>
                <a:xfrm flipH="1">
                  <a:off x="6242790" y="2474461"/>
                  <a:ext cx="0" cy="307253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40" name="Straight Connector 39"/>
                <p:cNvCxnSpPr/>
                <p:nvPr/>
              </p:nvCxnSpPr>
              <p:spPr>
                <a:xfrm flipV="1">
                  <a:off x="3015691" y="2772317"/>
                  <a:ext cx="3225438" cy="1817606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1866900" y="3842125"/>
                  <a:ext cx="1155701" cy="74417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10" name="Group 9"/>
            <p:cNvGrpSpPr/>
            <p:nvPr/>
          </p:nvGrpSpPr>
          <p:grpSpPr>
            <a:xfrm>
              <a:off x="14201859" y="7218766"/>
              <a:ext cx="4851570" cy="2336173"/>
              <a:chOff x="1736927" y="2450434"/>
              <a:chExt cx="2531378" cy="1678084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1741379" y="2450434"/>
                <a:ext cx="2155825" cy="1666240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  <a:gd name="connsiteX0" fmla="*/ 0 w 2155825"/>
                  <a:gd name="connsiteY0" fmla="*/ 1120140 h 1729740"/>
                  <a:gd name="connsiteX1" fmla="*/ 746760 w 2155825"/>
                  <a:gd name="connsiteY1" fmla="*/ 1729740 h 1729740"/>
                  <a:gd name="connsiteX2" fmla="*/ 2155825 w 2155825"/>
                  <a:gd name="connsiteY2" fmla="*/ 748030 h 1729740"/>
                  <a:gd name="connsiteX3" fmla="*/ 2148840 w 2155825"/>
                  <a:gd name="connsiteY3" fmla="*/ 609600 h 1729740"/>
                  <a:gd name="connsiteX4" fmla="*/ 1386840 w 2155825"/>
                  <a:gd name="connsiteY4" fmla="*/ 0 h 1729740"/>
                  <a:gd name="connsiteX5" fmla="*/ 0 w 2155825"/>
                  <a:gd name="connsiteY5" fmla="*/ 982980 h 1729740"/>
                  <a:gd name="connsiteX6" fmla="*/ 0 w 2155825"/>
                  <a:gd name="connsiteY6" fmla="*/ 1120140 h 1729740"/>
                  <a:gd name="connsiteX0" fmla="*/ 0 w 2155825"/>
                  <a:gd name="connsiteY0" fmla="*/ 1120140 h 1729740"/>
                  <a:gd name="connsiteX1" fmla="*/ 746760 w 2155825"/>
                  <a:gd name="connsiteY1" fmla="*/ 1729740 h 1729740"/>
                  <a:gd name="connsiteX2" fmla="*/ 2155825 w 2155825"/>
                  <a:gd name="connsiteY2" fmla="*/ 748030 h 1729740"/>
                  <a:gd name="connsiteX3" fmla="*/ 2148840 w 2155825"/>
                  <a:gd name="connsiteY3" fmla="*/ 663575 h 1729740"/>
                  <a:gd name="connsiteX4" fmla="*/ 1386840 w 2155825"/>
                  <a:gd name="connsiteY4" fmla="*/ 0 h 1729740"/>
                  <a:gd name="connsiteX5" fmla="*/ 0 w 2155825"/>
                  <a:gd name="connsiteY5" fmla="*/ 982980 h 1729740"/>
                  <a:gd name="connsiteX6" fmla="*/ 0 w 2155825"/>
                  <a:gd name="connsiteY6" fmla="*/ 1120140 h 17297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0 w 2155825"/>
                  <a:gd name="connsiteY5" fmla="*/ 919480 h 1666240"/>
                  <a:gd name="connsiteX6" fmla="*/ 0 w 2155825"/>
                  <a:gd name="connsiteY6" fmla="*/ 1056640 h 16662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19050 w 2155825"/>
                  <a:gd name="connsiteY5" fmla="*/ 973455 h 1666240"/>
                  <a:gd name="connsiteX6" fmla="*/ 0 w 2155825"/>
                  <a:gd name="connsiteY6" fmla="*/ 1056640 h 16662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6350 w 2155825"/>
                  <a:gd name="connsiteY5" fmla="*/ 986155 h 1666240"/>
                  <a:gd name="connsiteX6" fmla="*/ 0 w 2155825"/>
                  <a:gd name="connsiteY6" fmla="*/ 1056640 h 166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5825" h="1666240">
                    <a:moveTo>
                      <a:pt x="0" y="1056640"/>
                    </a:moveTo>
                    <a:lnTo>
                      <a:pt x="746760" y="1666240"/>
                    </a:lnTo>
                    <a:lnTo>
                      <a:pt x="2155825" y="684530"/>
                    </a:lnTo>
                    <a:lnTo>
                      <a:pt x="2148840" y="600075"/>
                    </a:lnTo>
                    <a:lnTo>
                      <a:pt x="1396365" y="0"/>
                    </a:lnTo>
                    <a:lnTo>
                      <a:pt x="6350" y="986155"/>
                    </a:lnTo>
                    <a:lnTo>
                      <a:pt x="0" y="10566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it-IT" sz="1600" kern="0" smtClean="0">
                  <a:solidFill>
                    <a:srgbClr val="0055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1736927" y="2723684"/>
                <a:ext cx="2531378" cy="1404834"/>
                <a:chOff x="1478861" y="2876702"/>
                <a:chExt cx="3884084" cy="1712859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1483727" y="3761984"/>
                  <a:ext cx="1155700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1478861" y="2876702"/>
                  <a:ext cx="1574881" cy="885278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25" name="Straight Connector 24"/>
                <p:cNvCxnSpPr/>
                <p:nvPr/>
              </p:nvCxnSpPr>
              <p:spPr>
                <a:xfrm flipV="1">
                  <a:off x="2634546" y="3608818"/>
                  <a:ext cx="1574960" cy="889716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26" name="Straight Connector 25"/>
                <p:cNvCxnSpPr/>
                <p:nvPr/>
              </p:nvCxnSpPr>
              <p:spPr>
                <a:xfrm flipH="1">
                  <a:off x="2634546" y="4498534"/>
                  <a:ext cx="0" cy="8778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27" name="Straight Connector 26"/>
                <p:cNvCxnSpPr/>
                <p:nvPr/>
              </p:nvCxnSpPr>
              <p:spPr>
                <a:xfrm flipH="1">
                  <a:off x="1483727" y="3763526"/>
                  <a:ext cx="0" cy="8778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28" name="Straight Connector 27"/>
                <p:cNvCxnSpPr/>
                <p:nvPr/>
              </p:nvCxnSpPr>
              <p:spPr>
                <a:xfrm flipH="1">
                  <a:off x="5361780" y="2968492"/>
                  <a:ext cx="0" cy="8778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2636192" y="3058815"/>
                  <a:ext cx="2726753" cy="1527506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1483727" y="3845391"/>
                  <a:ext cx="1155701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11" name="Group 10"/>
            <p:cNvGrpSpPr/>
            <p:nvPr/>
          </p:nvGrpSpPr>
          <p:grpSpPr>
            <a:xfrm>
              <a:off x="16186205" y="6649893"/>
              <a:ext cx="2880382" cy="1792355"/>
              <a:chOff x="1866900" y="2890105"/>
              <a:chExt cx="2305981" cy="156974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866900" y="3535730"/>
                <a:ext cx="1155700" cy="74417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1866900" y="2891142"/>
                <a:ext cx="1148791" cy="644588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3016250" y="3634276"/>
                <a:ext cx="1156631" cy="645625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3017718" y="4272279"/>
                <a:ext cx="0" cy="18000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1866900" y="3537271"/>
                <a:ext cx="0" cy="180001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014519" y="2890105"/>
                <a:ext cx="1155702" cy="744171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4168506" y="3634148"/>
                <a:ext cx="0" cy="18000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3015691" y="3814148"/>
                <a:ext cx="1152815" cy="645702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1866900" y="3712054"/>
                <a:ext cx="1155701" cy="74417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</p:grpSp>
      </p:grpSp>
      <p:cxnSp>
        <p:nvCxnSpPr>
          <p:cNvPr id="53" name="Straight Arrow Connector 52"/>
          <p:cNvCxnSpPr/>
          <p:nvPr/>
        </p:nvCxnSpPr>
        <p:spPr>
          <a:xfrm>
            <a:off x="3961525" y="3241551"/>
            <a:ext cx="622920" cy="395181"/>
          </a:xfrm>
          <a:prstGeom prst="straightConnector1">
            <a:avLst/>
          </a:prstGeom>
          <a:noFill/>
          <a:ln w="9525" cap="flat" cmpd="sng" algn="ctr">
            <a:solidFill>
              <a:srgbClr val="33CC33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54" name="Straight Arrow Connector 53"/>
          <p:cNvCxnSpPr/>
          <p:nvPr/>
        </p:nvCxnSpPr>
        <p:spPr>
          <a:xfrm>
            <a:off x="4615977" y="3690920"/>
            <a:ext cx="0" cy="183561"/>
          </a:xfrm>
          <a:prstGeom prst="straightConnector1">
            <a:avLst/>
          </a:prstGeom>
          <a:noFill/>
          <a:ln w="9525" cap="flat" cmpd="sng" algn="ctr">
            <a:solidFill>
              <a:srgbClr val="33CC33"/>
            </a:solidFill>
            <a:prstDash val="solid"/>
            <a:headEnd type="triangle" w="med" len="med"/>
            <a:tailEnd type="triangl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4218251" y="3155764"/>
                <a:ext cx="620035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it-IT" sz="1600" dirty="0">
                  <a:solidFill>
                    <a:srgbClr val="0055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8251" y="3155764"/>
                <a:ext cx="62003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/>
              <p:cNvSpPr/>
              <p:nvPr/>
            </p:nvSpPr>
            <p:spPr>
              <a:xfrm>
                <a:off x="4611039" y="3589040"/>
                <a:ext cx="56930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sz="16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μ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it-IT" sz="1600" dirty="0">
                  <a:solidFill>
                    <a:srgbClr val="0055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6" name="Rectangle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039" y="3589040"/>
                <a:ext cx="569303" cy="338554"/>
              </a:xfrm>
              <a:prstGeom prst="rect">
                <a:avLst/>
              </a:prstGeom>
              <a:blipFill>
                <a:blip r:embed="rId7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oup 57"/>
          <p:cNvGrpSpPr/>
          <p:nvPr/>
        </p:nvGrpSpPr>
        <p:grpSpPr>
          <a:xfrm>
            <a:off x="6754611" y="2537879"/>
            <a:ext cx="1354778" cy="1263477"/>
            <a:chOff x="1013086" y="2864775"/>
            <a:chExt cx="1354778" cy="1263477"/>
          </a:xfrm>
        </p:grpSpPr>
        <p:cxnSp>
          <p:nvCxnSpPr>
            <p:cNvPr id="59" name="Straight Arrow Connector 58"/>
            <p:cNvCxnSpPr/>
            <p:nvPr/>
          </p:nvCxnSpPr>
          <p:spPr>
            <a:xfrm flipV="1">
              <a:off x="1209874" y="3203329"/>
              <a:ext cx="0" cy="92330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Rectangle 59"/>
                <p:cNvSpPr/>
                <p:nvPr/>
              </p:nvSpPr>
              <p:spPr>
                <a:xfrm>
                  <a:off x="1021361" y="2864775"/>
                  <a:ext cx="377026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0" lang="en-US" sz="16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T</m:t>
                        </m:r>
                      </m:oMath>
                    </m:oMathPara>
                  </a14:m>
                  <a:endParaRPr kumimoji="0" lang="it-IT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60" name="Rectangle 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1361" y="2864775"/>
                  <a:ext cx="377026" cy="338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Straight Arrow Connector 60"/>
            <p:cNvCxnSpPr/>
            <p:nvPr/>
          </p:nvCxnSpPr>
          <p:spPr>
            <a:xfrm>
              <a:off x="1013086" y="3974364"/>
              <a:ext cx="1005003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Rectangle 61"/>
                <p:cNvSpPr/>
                <p:nvPr/>
              </p:nvSpPr>
              <p:spPr>
                <a:xfrm>
                  <a:off x="2018089" y="3789698"/>
                  <a:ext cx="349775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0" lang="en-US" sz="16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x</m:t>
                        </m:r>
                      </m:oMath>
                    </m:oMathPara>
                  </a14:m>
                  <a:endParaRPr kumimoji="0" lang="it-IT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62" name="Rectangle 6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8089" y="3789698"/>
                  <a:ext cx="349775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4" name="Rectangle 63"/>
          <p:cNvSpPr/>
          <p:nvPr/>
        </p:nvSpPr>
        <p:spPr>
          <a:xfrm>
            <a:off x="6761619" y="3841634"/>
            <a:ext cx="4223870" cy="244800"/>
          </a:xfrm>
          <a:prstGeom prst="rect">
            <a:avLst/>
          </a:prstGeom>
          <a:solidFill>
            <a:srgbClr val="0055A0"/>
          </a:solidFill>
          <a:ln w="19050" cap="flat" cmpd="sng" algn="ctr">
            <a:solidFill>
              <a:srgbClr val="0055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Freeform 64"/>
          <p:cNvSpPr/>
          <p:nvPr/>
        </p:nvSpPr>
        <p:spPr>
          <a:xfrm>
            <a:off x="8515846" y="3235612"/>
            <a:ext cx="704242" cy="580679"/>
          </a:xfrm>
          <a:custGeom>
            <a:avLst/>
            <a:gdLst>
              <a:gd name="connsiteX0" fmla="*/ 0 w 1907033"/>
              <a:gd name="connsiteY0" fmla="*/ 945968 h 945968"/>
              <a:gd name="connsiteX1" fmla="*/ 708269 w 1907033"/>
              <a:gd name="connsiteY1" fmla="*/ 742442 h 945968"/>
              <a:gd name="connsiteX2" fmla="*/ 1033910 w 1907033"/>
              <a:gd name="connsiteY2" fmla="*/ 17891 h 945968"/>
              <a:gd name="connsiteX3" fmla="*/ 1644487 w 1907033"/>
              <a:gd name="connsiteY3" fmla="*/ 253980 h 945968"/>
              <a:gd name="connsiteX4" fmla="*/ 1905000 w 1907033"/>
              <a:gd name="connsiteY4" fmla="*/ 620327 h 945968"/>
              <a:gd name="connsiteX5" fmla="*/ 1522372 w 1907033"/>
              <a:gd name="connsiteY5" fmla="*/ 172570 h 945968"/>
              <a:gd name="connsiteX0" fmla="*/ 0 w 1909871"/>
              <a:gd name="connsiteY0" fmla="*/ 945968 h 945968"/>
              <a:gd name="connsiteX1" fmla="*/ 708269 w 1909871"/>
              <a:gd name="connsiteY1" fmla="*/ 742442 h 945968"/>
              <a:gd name="connsiteX2" fmla="*/ 1033910 w 1909871"/>
              <a:gd name="connsiteY2" fmla="*/ 17891 h 945968"/>
              <a:gd name="connsiteX3" fmla="*/ 1644487 w 1909871"/>
              <a:gd name="connsiteY3" fmla="*/ 253980 h 945968"/>
              <a:gd name="connsiteX4" fmla="*/ 1905000 w 1909871"/>
              <a:gd name="connsiteY4" fmla="*/ 620327 h 945968"/>
              <a:gd name="connsiteX5" fmla="*/ 1440962 w 1909871"/>
              <a:gd name="connsiteY5" fmla="*/ 498211 h 945968"/>
              <a:gd name="connsiteX0" fmla="*/ 0 w 2556282"/>
              <a:gd name="connsiteY0" fmla="*/ 945968 h 945968"/>
              <a:gd name="connsiteX1" fmla="*/ 708269 w 2556282"/>
              <a:gd name="connsiteY1" fmla="*/ 742442 h 945968"/>
              <a:gd name="connsiteX2" fmla="*/ 1033910 w 2556282"/>
              <a:gd name="connsiteY2" fmla="*/ 17891 h 945968"/>
              <a:gd name="connsiteX3" fmla="*/ 1644487 w 2556282"/>
              <a:gd name="connsiteY3" fmla="*/ 253980 h 945968"/>
              <a:gd name="connsiteX4" fmla="*/ 1905000 w 2556282"/>
              <a:gd name="connsiteY4" fmla="*/ 620327 h 945968"/>
              <a:gd name="connsiteX5" fmla="*/ 2556282 w 2556282"/>
              <a:gd name="connsiteY5" fmla="*/ 799429 h 945968"/>
              <a:gd name="connsiteX0" fmla="*/ 0 w 2556282"/>
              <a:gd name="connsiteY0" fmla="*/ 698834 h 698834"/>
              <a:gd name="connsiteX1" fmla="*/ 708269 w 2556282"/>
              <a:gd name="connsiteY1" fmla="*/ 495308 h 698834"/>
              <a:gd name="connsiteX2" fmla="*/ 1221154 w 2556282"/>
              <a:gd name="connsiteY2" fmla="*/ 161526 h 698834"/>
              <a:gd name="connsiteX3" fmla="*/ 1644487 w 2556282"/>
              <a:gd name="connsiteY3" fmla="*/ 6846 h 698834"/>
              <a:gd name="connsiteX4" fmla="*/ 1905000 w 2556282"/>
              <a:gd name="connsiteY4" fmla="*/ 373193 h 698834"/>
              <a:gd name="connsiteX5" fmla="*/ 2556282 w 2556282"/>
              <a:gd name="connsiteY5" fmla="*/ 552295 h 698834"/>
              <a:gd name="connsiteX0" fmla="*/ 0 w 2556282"/>
              <a:gd name="connsiteY0" fmla="*/ 542241 h 617723"/>
              <a:gd name="connsiteX1" fmla="*/ 708269 w 2556282"/>
              <a:gd name="connsiteY1" fmla="*/ 338715 h 617723"/>
              <a:gd name="connsiteX2" fmla="*/ 1221154 w 2556282"/>
              <a:gd name="connsiteY2" fmla="*/ 4933 h 617723"/>
              <a:gd name="connsiteX3" fmla="*/ 1473526 w 2556282"/>
              <a:gd name="connsiteY3" fmla="*/ 615510 h 617723"/>
              <a:gd name="connsiteX4" fmla="*/ 1905000 w 2556282"/>
              <a:gd name="connsiteY4" fmla="*/ 216600 h 617723"/>
              <a:gd name="connsiteX5" fmla="*/ 2556282 w 2556282"/>
              <a:gd name="connsiteY5" fmla="*/ 395702 h 617723"/>
              <a:gd name="connsiteX0" fmla="*/ 0 w 2556282"/>
              <a:gd name="connsiteY0" fmla="*/ 542241 h 724066"/>
              <a:gd name="connsiteX1" fmla="*/ 708269 w 2556282"/>
              <a:gd name="connsiteY1" fmla="*/ 338715 h 724066"/>
              <a:gd name="connsiteX2" fmla="*/ 1221154 w 2556282"/>
              <a:gd name="connsiteY2" fmla="*/ 4933 h 724066"/>
              <a:gd name="connsiteX3" fmla="*/ 1473526 w 2556282"/>
              <a:gd name="connsiteY3" fmla="*/ 615510 h 724066"/>
              <a:gd name="connsiteX4" fmla="*/ 1937564 w 2556282"/>
              <a:gd name="connsiteY4" fmla="*/ 705061 h 724066"/>
              <a:gd name="connsiteX5" fmla="*/ 2556282 w 2556282"/>
              <a:gd name="connsiteY5" fmla="*/ 395702 h 724066"/>
              <a:gd name="connsiteX0" fmla="*/ 0 w 2588846"/>
              <a:gd name="connsiteY0" fmla="*/ 542241 h 840025"/>
              <a:gd name="connsiteX1" fmla="*/ 708269 w 2588846"/>
              <a:gd name="connsiteY1" fmla="*/ 338715 h 840025"/>
              <a:gd name="connsiteX2" fmla="*/ 1221154 w 2588846"/>
              <a:gd name="connsiteY2" fmla="*/ 4933 h 840025"/>
              <a:gd name="connsiteX3" fmla="*/ 1473526 w 2588846"/>
              <a:gd name="connsiteY3" fmla="*/ 615510 h 840025"/>
              <a:gd name="connsiteX4" fmla="*/ 1937564 w 2588846"/>
              <a:gd name="connsiteY4" fmla="*/ 705061 h 840025"/>
              <a:gd name="connsiteX5" fmla="*/ 2588846 w 2588846"/>
              <a:gd name="connsiteY5" fmla="*/ 680638 h 840025"/>
              <a:gd name="connsiteX0" fmla="*/ 0 w 2712568"/>
              <a:gd name="connsiteY0" fmla="*/ 542241 h 706687"/>
              <a:gd name="connsiteX1" fmla="*/ 708269 w 2712568"/>
              <a:gd name="connsiteY1" fmla="*/ 338715 h 706687"/>
              <a:gd name="connsiteX2" fmla="*/ 1221154 w 2712568"/>
              <a:gd name="connsiteY2" fmla="*/ 4933 h 706687"/>
              <a:gd name="connsiteX3" fmla="*/ 1473526 w 2712568"/>
              <a:gd name="connsiteY3" fmla="*/ 615510 h 706687"/>
              <a:gd name="connsiteX4" fmla="*/ 1937564 w 2712568"/>
              <a:gd name="connsiteY4" fmla="*/ 705061 h 706687"/>
              <a:gd name="connsiteX5" fmla="*/ 2588846 w 2712568"/>
              <a:gd name="connsiteY5" fmla="*/ 680638 h 706687"/>
              <a:gd name="connsiteX0" fmla="*/ 0 w 2712568"/>
              <a:gd name="connsiteY0" fmla="*/ 542241 h 713819"/>
              <a:gd name="connsiteX1" fmla="*/ 708269 w 2712568"/>
              <a:gd name="connsiteY1" fmla="*/ 338715 h 713819"/>
              <a:gd name="connsiteX2" fmla="*/ 1221154 w 2712568"/>
              <a:gd name="connsiteY2" fmla="*/ 4933 h 713819"/>
              <a:gd name="connsiteX3" fmla="*/ 1473526 w 2712568"/>
              <a:gd name="connsiteY3" fmla="*/ 615510 h 713819"/>
              <a:gd name="connsiteX4" fmla="*/ 1937564 w 2712568"/>
              <a:gd name="connsiteY4" fmla="*/ 705061 h 713819"/>
              <a:gd name="connsiteX5" fmla="*/ 2588846 w 2712568"/>
              <a:gd name="connsiteY5" fmla="*/ 680638 h 713819"/>
              <a:gd name="connsiteX0" fmla="*/ 0 w 2712981"/>
              <a:gd name="connsiteY0" fmla="*/ 542241 h 707778"/>
              <a:gd name="connsiteX1" fmla="*/ 708269 w 2712981"/>
              <a:gd name="connsiteY1" fmla="*/ 338715 h 707778"/>
              <a:gd name="connsiteX2" fmla="*/ 1221154 w 2712981"/>
              <a:gd name="connsiteY2" fmla="*/ 4933 h 707778"/>
              <a:gd name="connsiteX3" fmla="*/ 1473526 w 2712981"/>
              <a:gd name="connsiteY3" fmla="*/ 615510 h 707778"/>
              <a:gd name="connsiteX4" fmla="*/ 1937564 w 2712981"/>
              <a:gd name="connsiteY4" fmla="*/ 705061 h 707778"/>
              <a:gd name="connsiteX5" fmla="*/ 2588846 w 2712981"/>
              <a:gd name="connsiteY5" fmla="*/ 680638 h 707778"/>
              <a:gd name="connsiteX0" fmla="*/ 0 w 1937564"/>
              <a:gd name="connsiteY0" fmla="*/ 542241 h 707778"/>
              <a:gd name="connsiteX1" fmla="*/ 708269 w 1937564"/>
              <a:gd name="connsiteY1" fmla="*/ 338715 h 707778"/>
              <a:gd name="connsiteX2" fmla="*/ 1221154 w 1937564"/>
              <a:gd name="connsiteY2" fmla="*/ 4933 h 707778"/>
              <a:gd name="connsiteX3" fmla="*/ 1473526 w 1937564"/>
              <a:gd name="connsiteY3" fmla="*/ 615510 h 707778"/>
              <a:gd name="connsiteX4" fmla="*/ 1937564 w 1937564"/>
              <a:gd name="connsiteY4" fmla="*/ 705061 h 707778"/>
              <a:gd name="connsiteX0" fmla="*/ 0 w 1937564"/>
              <a:gd name="connsiteY0" fmla="*/ 537330 h 702867"/>
              <a:gd name="connsiteX1" fmla="*/ 1030305 w 1937564"/>
              <a:gd name="connsiteY1" fmla="*/ 633161 h 702867"/>
              <a:gd name="connsiteX2" fmla="*/ 1221154 w 1937564"/>
              <a:gd name="connsiteY2" fmla="*/ 22 h 702867"/>
              <a:gd name="connsiteX3" fmla="*/ 1473526 w 1937564"/>
              <a:gd name="connsiteY3" fmla="*/ 610599 h 702867"/>
              <a:gd name="connsiteX4" fmla="*/ 1937564 w 1937564"/>
              <a:gd name="connsiteY4" fmla="*/ 700150 h 702867"/>
              <a:gd name="connsiteX0" fmla="*/ 0 w 1461314"/>
              <a:gd name="connsiteY0" fmla="*/ 696080 h 702867"/>
              <a:gd name="connsiteX1" fmla="*/ 554055 w 1461314"/>
              <a:gd name="connsiteY1" fmla="*/ 633161 h 702867"/>
              <a:gd name="connsiteX2" fmla="*/ 744904 w 1461314"/>
              <a:gd name="connsiteY2" fmla="*/ 22 h 702867"/>
              <a:gd name="connsiteX3" fmla="*/ 997276 w 1461314"/>
              <a:gd name="connsiteY3" fmla="*/ 610599 h 702867"/>
              <a:gd name="connsiteX4" fmla="*/ 1461314 w 1461314"/>
              <a:gd name="connsiteY4" fmla="*/ 700150 h 702867"/>
              <a:gd name="connsiteX0" fmla="*/ 0 w 1461314"/>
              <a:gd name="connsiteY0" fmla="*/ 696080 h 704069"/>
              <a:gd name="connsiteX1" fmla="*/ 554055 w 1461314"/>
              <a:gd name="connsiteY1" fmla="*/ 633161 h 704069"/>
              <a:gd name="connsiteX2" fmla="*/ 744904 w 1461314"/>
              <a:gd name="connsiteY2" fmla="*/ 22 h 704069"/>
              <a:gd name="connsiteX3" fmla="*/ 997276 w 1461314"/>
              <a:gd name="connsiteY3" fmla="*/ 610599 h 704069"/>
              <a:gd name="connsiteX4" fmla="*/ 1461314 w 1461314"/>
              <a:gd name="connsiteY4" fmla="*/ 700150 h 704069"/>
              <a:gd name="connsiteX0" fmla="*/ 0 w 1461314"/>
              <a:gd name="connsiteY0" fmla="*/ 696062 h 702849"/>
              <a:gd name="connsiteX1" fmla="*/ 499627 w 1461314"/>
              <a:gd name="connsiteY1" fmla="*/ 619536 h 702849"/>
              <a:gd name="connsiteX2" fmla="*/ 744904 w 1461314"/>
              <a:gd name="connsiteY2" fmla="*/ 4 h 702849"/>
              <a:gd name="connsiteX3" fmla="*/ 997276 w 1461314"/>
              <a:gd name="connsiteY3" fmla="*/ 610581 h 702849"/>
              <a:gd name="connsiteX4" fmla="*/ 1461314 w 1461314"/>
              <a:gd name="connsiteY4" fmla="*/ 700132 h 702849"/>
              <a:gd name="connsiteX0" fmla="*/ 0 w 1533886"/>
              <a:gd name="connsiteY0" fmla="*/ 696062 h 702849"/>
              <a:gd name="connsiteX1" fmla="*/ 499627 w 1533886"/>
              <a:gd name="connsiteY1" fmla="*/ 619536 h 702849"/>
              <a:gd name="connsiteX2" fmla="*/ 744904 w 1533886"/>
              <a:gd name="connsiteY2" fmla="*/ 4 h 702849"/>
              <a:gd name="connsiteX3" fmla="*/ 997276 w 1533886"/>
              <a:gd name="connsiteY3" fmla="*/ 610581 h 702849"/>
              <a:gd name="connsiteX4" fmla="*/ 1533886 w 1533886"/>
              <a:gd name="connsiteY4" fmla="*/ 700132 h 702849"/>
              <a:gd name="connsiteX0" fmla="*/ 0 w 1533886"/>
              <a:gd name="connsiteY0" fmla="*/ 696062 h 702849"/>
              <a:gd name="connsiteX1" fmla="*/ 499627 w 1533886"/>
              <a:gd name="connsiteY1" fmla="*/ 619536 h 702849"/>
              <a:gd name="connsiteX2" fmla="*/ 744904 w 1533886"/>
              <a:gd name="connsiteY2" fmla="*/ 4 h 702849"/>
              <a:gd name="connsiteX3" fmla="*/ 997276 w 1533886"/>
              <a:gd name="connsiteY3" fmla="*/ 610581 h 702849"/>
              <a:gd name="connsiteX4" fmla="*/ 1533886 w 1533886"/>
              <a:gd name="connsiteY4" fmla="*/ 700132 h 702849"/>
              <a:gd name="connsiteX0" fmla="*/ 0 w 1533886"/>
              <a:gd name="connsiteY0" fmla="*/ 696062 h 700132"/>
              <a:gd name="connsiteX1" fmla="*/ 499627 w 1533886"/>
              <a:gd name="connsiteY1" fmla="*/ 619536 h 700132"/>
              <a:gd name="connsiteX2" fmla="*/ 744904 w 1533886"/>
              <a:gd name="connsiteY2" fmla="*/ 4 h 700132"/>
              <a:gd name="connsiteX3" fmla="*/ 997276 w 1533886"/>
              <a:gd name="connsiteY3" fmla="*/ 610581 h 700132"/>
              <a:gd name="connsiteX4" fmla="*/ 1533886 w 1533886"/>
              <a:gd name="connsiteY4" fmla="*/ 700132 h 700132"/>
              <a:gd name="connsiteX0" fmla="*/ 0 w 1533886"/>
              <a:gd name="connsiteY0" fmla="*/ 696062 h 700132"/>
              <a:gd name="connsiteX1" fmla="*/ 499627 w 1533886"/>
              <a:gd name="connsiteY1" fmla="*/ 619536 h 700132"/>
              <a:gd name="connsiteX2" fmla="*/ 744904 w 1533886"/>
              <a:gd name="connsiteY2" fmla="*/ 4 h 700132"/>
              <a:gd name="connsiteX3" fmla="*/ 997276 w 1533886"/>
              <a:gd name="connsiteY3" fmla="*/ 610581 h 700132"/>
              <a:gd name="connsiteX4" fmla="*/ 1533886 w 1533886"/>
              <a:gd name="connsiteY4" fmla="*/ 700132 h 700132"/>
              <a:gd name="connsiteX0" fmla="*/ 0 w 1533886"/>
              <a:gd name="connsiteY0" fmla="*/ 696062 h 700132"/>
              <a:gd name="connsiteX1" fmla="*/ 499627 w 1533886"/>
              <a:gd name="connsiteY1" fmla="*/ 619536 h 700132"/>
              <a:gd name="connsiteX2" fmla="*/ 744904 w 1533886"/>
              <a:gd name="connsiteY2" fmla="*/ 4 h 700132"/>
              <a:gd name="connsiteX3" fmla="*/ 997276 w 1533886"/>
              <a:gd name="connsiteY3" fmla="*/ 610581 h 700132"/>
              <a:gd name="connsiteX4" fmla="*/ 1533886 w 1533886"/>
              <a:gd name="connsiteY4" fmla="*/ 700132 h 700132"/>
              <a:gd name="connsiteX0" fmla="*/ 0 w 1533886"/>
              <a:gd name="connsiteY0" fmla="*/ 696062 h 700132"/>
              <a:gd name="connsiteX1" fmla="*/ 499627 w 1533886"/>
              <a:gd name="connsiteY1" fmla="*/ 619536 h 700132"/>
              <a:gd name="connsiteX2" fmla="*/ 744904 w 1533886"/>
              <a:gd name="connsiteY2" fmla="*/ 4 h 700132"/>
              <a:gd name="connsiteX3" fmla="*/ 997276 w 1533886"/>
              <a:gd name="connsiteY3" fmla="*/ 610581 h 700132"/>
              <a:gd name="connsiteX4" fmla="*/ 1533886 w 1533886"/>
              <a:gd name="connsiteY4" fmla="*/ 700132 h 700132"/>
              <a:gd name="connsiteX0" fmla="*/ 0 w 1533886"/>
              <a:gd name="connsiteY0" fmla="*/ 696062 h 700132"/>
              <a:gd name="connsiteX1" fmla="*/ 499627 w 1533886"/>
              <a:gd name="connsiteY1" fmla="*/ 619536 h 700132"/>
              <a:gd name="connsiteX2" fmla="*/ 744904 w 1533886"/>
              <a:gd name="connsiteY2" fmla="*/ 4 h 700132"/>
              <a:gd name="connsiteX3" fmla="*/ 997276 w 1533886"/>
              <a:gd name="connsiteY3" fmla="*/ 610581 h 700132"/>
              <a:gd name="connsiteX4" fmla="*/ 1533886 w 1533886"/>
              <a:gd name="connsiteY4" fmla="*/ 700132 h 700132"/>
              <a:gd name="connsiteX0" fmla="*/ 0 w 1533886"/>
              <a:gd name="connsiteY0" fmla="*/ 696062 h 700132"/>
              <a:gd name="connsiteX1" fmla="*/ 499627 w 1533886"/>
              <a:gd name="connsiteY1" fmla="*/ 619536 h 700132"/>
              <a:gd name="connsiteX2" fmla="*/ 744904 w 1533886"/>
              <a:gd name="connsiteY2" fmla="*/ 4 h 700132"/>
              <a:gd name="connsiteX3" fmla="*/ 997276 w 1533886"/>
              <a:gd name="connsiteY3" fmla="*/ 610581 h 700132"/>
              <a:gd name="connsiteX4" fmla="*/ 1533886 w 1533886"/>
              <a:gd name="connsiteY4" fmla="*/ 700132 h 70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3886" h="700132">
                <a:moveTo>
                  <a:pt x="0" y="696062"/>
                </a:moveTo>
                <a:cubicBezTo>
                  <a:pt x="267975" y="694539"/>
                  <a:pt x="399625" y="707665"/>
                  <a:pt x="499627" y="619536"/>
                </a:cubicBezTo>
                <a:cubicBezTo>
                  <a:pt x="599629" y="531407"/>
                  <a:pt x="661963" y="1496"/>
                  <a:pt x="744904" y="4"/>
                </a:cubicBezTo>
                <a:cubicBezTo>
                  <a:pt x="827845" y="-1488"/>
                  <a:pt x="902001" y="531070"/>
                  <a:pt x="997276" y="610581"/>
                </a:cubicBezTo>
                <a:cubicBezTo>
                  <a:pt x="1092551" y="690092"/>
                  <a:pt x="1343464" y="700093"/>
                  <a:pt x="1533886" y="700132"/>
                </a:cubicBezTo>
              </a:path>
            </a:pathLst>
          </a:custGeom>
          <a:solidFill>
            <a:sysClr val="window" lastClr="FFFFFF"/>
          </a:solidFill>
          <a:ln w="28575">
            <a:solidFill>
              <a:srgbClr val="FFC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229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8758166" y="3839253"/>
            <a:ext cx="220018" cy="2520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C000"/>
              </a:solidFill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67" name="Freeform 66"/>
          <p:cNvSpPr/>
          <p:nvPr/>
        </p:nvSpPr>
        <p:spPr>
          <a:xfrm>
            <a:off x="8245570" y="2887643"/>
            <a:ext cx="1247608" cy="850525"/>
          </a:xfrm>
          <a:custGeom>
            <a:avLst/>
            <a:gdLst>
              <a:gd name="connsiteX0" fmla="*/ 0 w 1907033"/>
              <a:gd name="connsiteY0" fmla="*/ 945968 h 945968"/>
              <a:gd name="connsiteX1" fmla="*/ 708269 w 1907033"/>
              <a:gd name="connsiteY1" fmla="*/ 742442 h 945968"/>
              <a:gd name="connsiteX2" fmla="*/ 1033910 w 1907033"/>
              <a:gd name="connsiteY2" fmla="*/ 17891 h 945968"/>
              <a:gd name="connsiteX3" fmla="*/ 1644487 w 1907033"/>
              <a:gd name="connsiteY3" fmla="*/ 253980 h 945968"/>
              <a:gd name="connsiteX4" fmla="*/ 1905000 w 1907033"/>
              <a:gd name="connsiteY4" fmla="*/ 620327 h 945968"/>
              <a:gd name="connsiteX5" fmla="*/ 1522372 w 1907033"/>
              <a:gd name="connsiteY5" fmla="*/ 172570 h 945968"/>
              <a:gd name="connsiteX0" fmla="*/ 0 w 1909871"/>
              <a:gd name="connsiteY0" fmla="*/ 945968 h 945968"/>
              <a:gd name="connsiteX1" fmla="*/ 708269 w 1909871"/>
              <a:gd name="connsiteY1" fmla="*/ 742442 h 945968"/>
              <a:gd name="connsiteX2" fmla="*/ 1033910 w 1909871"/>
              <a:gd name="connsiteY2" fmla="*/ 17891 h 945968"/>
              <a:gd name="connsiteX3" fmla="*/ 1644487 w 1909871"/>
              <a:gd name="connsiteY3" fmla="*/ 253980 h 945968"/>
              <a:gd name="connsiteX4" fmla="*/ 1905000 w 1909871"/>
              <a:gd name="connsiteY4" fmla="*/ 620327 h 945968"/>
              <a:gd name="connsiteX5" fmla="*/ 1440962 w 1909871"/>
              <a:gd name="connsiteY5" fmla="*/ 498211 h 945968"/>
              <a:gd name="connsiteX0" fmla="*/ 0 w 2556282"/>
              <a:gd name="connsiteY0" fmla="*/ 945968 h 945968"/>
              <a:gd name="connsiteX1" fmla="*/ 708269 w 2556282"/>
              <a:gd name="connsiteY1" fmla="*/ 742442 h 945968"/>
              <a:gd name="connsiteX2" fmla="*/ 1033910 w 2556282"/>
              <a:gd name="connsiteY2" fmla="*/ 17891 h 945968"/>
              <a:gd name="connsiteX3" fmla="*/ 1644487 w 2556282"/>
              <a:gd name="connsiteY3" fmla="*/ 253980 h 945968"/>
              <a:gd name="connsiteX4" fmla="*/ 1905000 w 2556282"/>
              <a:gd name="connsiteY4" fmla="*/ 620327 h 945968"/>
              <a:gd name="connsiteX5" fmla="*/ 2556282 w 2556282"/>
              <a:gd name="connsiteY5" fmla="*/ 799429 h 945968"/>
              <a:gd name="connsiteX0" fmla="*/ 0 w 2556282"/>
              <a:gd name="connsiteY0" fmla="*/ 698834 h 698834"/>
              <a:gd name="connsiteX1" fmla="*/ 708269 w 2556282"/>
              <a:gd name="connsiteY1" fmla="*/ 495308 h 698834"/>
              <a:gd name="connsiteX2" fmla="*/ 1221154 w 2556282"/>
              <a:gd name="connsiteY2" fmla="*/ 161526 h 698834"/>
              <a:gd name="connsiteX3" fmla="*/ 1644487 w 2556282"/>
              <a:gd name="connsiteY3" fmla="*/ 6846 h 698834"/>
              <a:gd name="connsiteX4" fmla="*/ 1905000 w 2556282"/>
              <a:gd name="connsiteY4" fmla="*/ 373193 h 698834"/>
              <a:gd name="connsiteX5" fmla="*/ 2556282 w 2556282"/>
              <a:gd name="connsiteY5" fmla="*/ 552295 h 698834"/>
              <a:gd name="connsiteX0" fmla="*/ 0 w 2556282"/>
              <a:gd name="connsiteY0" fmla="*/ 542241 h 617723"/>
              <a:gd name="connsiteX1" fmla="*/ 708269 w 2556282"/>
              <a:gd name="connsiteY1" fmla="*/ 338715 h 617723"/>
              <a:gd name="connsiteX2" fmla="*/ 1221154 w 2556282"/>
              <a:gd name="connsiteY2" fmla="*/ 4933 h 617723"/>
              <a:gd name="connsiteX3" fmla="*/ 1473526 w 2556282"/>
              <a:gd name="connsiteY3" fmla="*/ 615510 h 617723"/>
              <a:gd name="connsiteX4" fmla="*/ 1905000 w 2556282"/>
              <a:gd name="connsiteY4" fmla="*/ 216600 h 617723"/>
              <a:gd name="connsiteX5" fmla="*/ 2556282 w 2556282"/>
              <a:gd name="connsiteY5" fmla="*/ 395702 h 617723"/>
              <a:gd name="connsiteX0" fmla="*/ 0 w 2556282"/>
              <a:gd name="connsiteY0" fmla="*/ 542241 h 724066"/>
              <a:gd name="connsiteX1" fmla="*/ 708269 w 2556282"/>
              <a:gd name="connsiteY1" fmla="*/ 338715 h 724066"/>
              <a:gd name="connsiteX2" fmla="*/ 1221154 w 2556282"/>
              <a:gd name="connsiteY2" fmla="*/ 4933 h 724066"/>
              <a:gd name="connsiteX3" fmla="*/ 1473526 w 2556282"/>
              <a:gd name="connsiteY3" fmla="*/ 615510 h 724066"/>
              <a:gd name="connsiteX4" fmla="*/ 1937564 w 2556282"/>
              <a:gd name="connsiteY4" fmla="*/ 705061 h 724066"/>
              <a:gd name="connsiteX5" fmla="*/ 2556282 w 2556282"/>
              <a:gd name="connsiteY5" fmla="*/ 395702 h 724066"/>
              <a:gd name="connsiteX0" fmla="*/ 0 w 2588846"/>
              <a:gd name="connsiteY0" fmla="*/ 542241 h 840025"/>
              <a:gd name="connsiteX1" fmla="*/ 708269 w 2588846"/>
              <a:gd name="connsiteY1" fmla="*/ 338715 h 840025"/>
              <a:gd name="connsiteX2" fmla="*/ 1221154 w 2588846"/>
              <a:gd name="connsiteY2" fmla="*/ 4933 h 840025"/>
              <a:gd name="connsiteX3" fmla="*/ 1473526 w 2588846"/>
              <a:gd name="connsiteY3" fmla="*/ 615510 h 840025"/>
              <a:gd name="connsiteX4" fmla="*/ 1937564 w 2588846"/>
              <a:gd name="connsiteY4" fmla="*/ 705061 h 840025"/>
              <a:gd name="connsiteX5" fmla="*/ 2588846 w 2588846"/>
              <a:gd name="connsiteY5" fmla="*/ 680638 h 840025"/>
              <a:gd name="connsiteX0" fmla="*/ 0 w 2712568"/>
              <a:gd name="connsiteY0" fmla="*/ 542241 h 706687"/>
              <a:gd name="connsiteX1" fmla="*/ 708269 w 2712568"/>
              <a:gd name="connsiteY1" fmla="*/ 338715 h 706687"/>
              <a:gd name="connsiteX2" fmla="*/ 1221154 w 2712568"/>
              <a:gd name="connsiteY2" fmla="*/ 4933 h 706687"/>
              <a:gd name="connsiteX3" fmla="*/ 1473526 w 2712568"/>
              <a:gd name="connsiteY3" fmla="*/ 615510 h 706687"/>
              <a:gd name="connsiteX4" fmla="*/ 1937564 w 2712568"/>
              <a:gd name="connsiteY4" fmla="*/ 705061 h 706687"/>
              <a:gd name="connsiteX5" fmla="*/ 2588846 w 2712568"/>
              <a:gd name="connsiteY5" fmla="*/ 680638 h 706687"/>
              <a:gd name="connsiteX0" fmla="*/ 0 w 2712568"/>
              <a:gd name="connsiteY0" fmla="*/ 542241 h 713819"/>
              <a:gd name="connsiteX1" fmla="*/ 708269 w 2712568"/>
              <a:gd name="connsiteY1" fmla="*/ 338715 h 713819"/>
              <a:gd name="connsiteX2" fmla="*/ 1221154 w 2712568"/>
              <a:gd name="connsiteY2" fmla="*/ 4933 h 713819"/>
              <a:gd name="connsiteX3" fmla="*/ 1473526 w 2712568"/>
              <a:gd name="connsiteY3" fmla="*/ 615510 h 713819"/>
              <a:gd name="connsiteX4" fmla="*/ 1937564 w 2712568"/>
              <a:gd name="connsiteY4" fmla="*/ 705061 h 713819"/>
              <a:gd name="connsiteX5" fmla="*/ 2588846 w 2712568"/>
              <a:gd name="connsiteY5" fmla="*/ 680638 h 713819"/>
              <a:gd name="connsiteX0" fmla="*/ 0 w 2712981"/>
              <a:gd name="connsiteY0" fmla="*/ 542241 h 707778"/>
              <a:gd name="connsiteX1" fmla="*/ 708269 w 2712981"/>
              <a:gd name="connsiteY1" fmla="*/ 338715 h 707778"/>
              <a:gd name="connsiteX2" fmla="*/ 1221154 w 2712981"/>
              <a:gd name="connsiteY2" fmla="*/ 4933 h 707778"/>
              <a:gd name="connsiteX3" fmla="*/ 1473526 w 2712981"/>
              <a:gd name="connsiteY3" fmla="*/ 615510 h 707778"/>
              <a:gd name="connsiteX4" fmla="*/ 1937564 w 2712981"/>
              <a:gd name="connsiteY4" fmla="*/ 705061 h 707778"/>
              <a:gd name="connsiteX5" fmla="*/ 2588846 w 2712981"/>
              <a:gd name="connsiteY5" fmla="*/ 680638 h 707778"/>
              <a:gd name="connsiteX0" fmla="*/ 0 w 1937564"/>
              <a:gd name="connsiteY0" fmla="*/ 542241 h 707778"/>
              <a:gd name="connsiteX1" fmla="*/ 708269 w 1937564"/>
              <a:gd name="connsiteY1" fmla="*/ 338715 h 707778"/>
              <a:gd name="connsiteX2" fmla="*/ 1221154 w 1937564"/>
              <a:gd name="connsiteY2" fmla="*/ 4933 h 707778"/>
              <a:gd name="connsiteX3" fmla="*/ 1473526 w 1937564"/>
              <a:gd name="connsiteY3" fmla="*/ 615510 h 707778"/>
              <a:gd name="connsiteX4" fmla="*/ 1937564 w 1937564"/>
              <a:gd name="connsiteY4" fmla="*/ 705061 h 707778"/>
              <a:gd name="connsiteX0" fmla="*/ 0 w 1937564"/>
              <a:gd name="connsiteY0" fmla="*/ 537330 h 702867"/>
              <a:gd name="connsiteX1" fmla="*/ 1030305 w 1937564"/>
              <a:gd name="connsiteY1" fmla="*/ 633161 h 702867"/>
              <a:gd name="connsiteX2" fmla="*/ 1221154 w 1937564"/>
              <a:gd name="connsiteY2" fmla="*/ 22 h 702867"/>
              <a:gd name="connsiteX3" fmla="*/ 1473526 w 1937564"/>
              <a:gd name="connsiteY3" fmla="*/ 610599 h 702867"/>
              <a:gd name="connsiteX4" fmla="*/ 1937564 w 1937564"/>
              <a:gd name="connsiteY4" fmla="*/ 700150 h 702867"/>
              <a:gd name="connsiteX0" fmla="*/ 0 w 1461314"/>
              <a:gd name="connsiteY0" fmla="*/ 696080 h 702867"/>
              <a:gd name="connsiteX1" fmla="*/ 554055 w 1461314"/>
              <a:gd name="connsiteY1" fmla="*/ 633161 h 702867"/>
              <a:gd name="connsiteX2" fmla="*/ 744904 w 1461314"/>
              <a:gd name="connsiteY2" fmla="*/ 22 h 702867"/>
              <a:gd name="connsiteX3" fmla="*/ 997276 w 1461314"/>
              <a:gd name="connsiteY3" fmla="*/ 610599 h 702867"/>
              <a:gd name="connsiteX4" fmla="*/ 1461314 w 1461314"/>
              <a:gd name="connsiteY4" fmla="*/ 700150 h 702867"/>
              <a:gd name="connsiteX0" fmla="*/ 0 w 1461314"/>
              <a:gd name="connsiteY0" fmla="*/ 696080 h 704069"/>
              <a:gd name="connsiteX1" fmla="*/ 554055 w 1461314"/>
              <a:gd name="connsiteY1" fmla="*/ 633161 h 704069"/>
              <a:gd name="connsiteX2" fmla="*/ 744904 w 1461314"/>
              <a:gd name="connsiteY2" fmla="*/ 22 h 704069"/>
              <a:gd name="connsiteX3" fmla="*/ 997276 w 1461314"/>
              <a:gd name="connsiteY3" fmla="*/ 610599 h 704069"/>
              <a:gd name="connsiteX4" fmla="*/ 1461314 w 1461314"/>
              <a:gd name="connsiteY4" fmla="*/ 700150 h 704069"/>
              <a:gd name="connsiteX0" fmla="*/ 0 w 1461314"/>
              <a:gd name="connsiteY0" fmla="*/ 696062 h 702849"/>
              <a:gd name="connsiteX1" fmla="*/ 499627 w 1461314"/>
              <a:gd name="connsiteY1" fmla="*/ 619536 h 702849"/>
              <a:gd name="connsiteX2" fmla="*/ 744904 w 1461314"/>
              <a:gd name="connsiteY2" fmla="*/ 4 h 702849"/>
              <a:gd name="connsiteX3" fmla="*/ 997276 w 1461314"/>
              <a:gd name="connsiteY3" fmla="*/ 610581 h 702849"/>
              <a:gd name="connsiteX4" fmla="*/ 1461314 w 1461314"/>
              <a:gd name="connsiteY4" fmla="*/ 700132 h 702849"/>
              <a:gd name="connsiteX0" fmla="*/ 0 w 1533886"/>
              <a:gd name="connsiteY0" fmla="*/ 696062 h 702849"/>
              <a:gd name="connsiteX1" fmla="*/ 499627 w 1533886"/>
              <a:gd name="connsiteY1" fmla="*/ 619536 h 702849"/>
              <a:gd name="connsiteX2" fmla="*/ 744904 w 1533886"/>
              <a:gd name="connsiteY2" fmla="*/ 4 h 702849"/>
              <a:gd name="connsiteX3" fmla="*/ 997276 w 1533886"/>
              <a:gd name="connsiteY3" fmla="*/ 610581 h 702849"/>
              <a:gd name="connsiteX4" fmla="*/ 1533886 w 1533886"/>
              <a:gd name="connsiteY4" fmla="*/ 700132 h 70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3886" h="702849">
                <a:moveTo>
                  <a:pt x="0" y="696062"/>
                </a:moveTo>
                <a:cubicBezTo>
                  <a:pt x="267975" y="685246"/>
                  <a:pt x="375476" y="735546"/>
                  <a:pt x="499627" y="619536"/>
                </a:cubicBezTo>
                <a:cubicBezTo>
                  <a:pt x="623778" y="503526"/>
                  <a:pt x="661963" y="1496"/>
                  <a:pt x="744904" y="4"/>
                </a:cubicBezTo>
                <a:cubicBezTo>
                  <a:pt x="827845" y="-1488"/>
                  <a:pt x="865779" y="493893"/>
                  <a:pt x="997276" y="610581"/>
                </a:cubicBezTo>
                <a:cubicBezTo>
                  <a:pt x="1128773" y="727269"/>
                  <a:pt x="1343464" y="700093"/>
                  <a:pt x="1533886" y="700132"/>
                </a:cubicBezTo>
              </a:path>
            </a:pathLst>
          </a:custGeom>
          <a:noFill/>
          <a:ln w="28575">
            <a:solidFill>
              <a:srgbClr val="FF3D0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8696384" y="3828937"/>
            <a:ext cx="354340" cy="252000"/>
          </a:xfrm>
          <a:prstGeom prst="rect">
            <a:avLst/>
          </a:prstGeom>
          <a:solidFill>
            <a:srgbClr val="ED8013"/>
          </a:solidFill>
          <a:ln w="19050" cap="flat" cmpd="sng" algn="ctr">
            <a:noFill/>
            <a:prstDash val="soli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229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7117530" y="2535146"/>
            <a:ext cx="3561918" cy="1259541"/>
          </a:xfrm>
          <a:custGeom>
            <a:avLst/>
            <a:gdLst>
              <a:gd name="connsiteX0" fmla="*/ 0 w 1907033"/>
              <a:gd name="connsiteY0" fmla="*/ 945968 h 945968"/>
              <a:gd name="connsiteX1" fmla="*/ 708269 w 1907033"/>
              <a:gd name="connsiteY1" fmla="*/ 742442 h 945968"/>
              <a:gd name="connsiteX2" fmla="*/ 1033910 w 1907033"/>
              <a:gd name="connsiteY2" fmla="*/ 17891 h 945968"/>
              <a:gd name="connsiteX3" fmla="*/ 1644487 w 1907033"/>
              <a:gd name="connsiteY3" fmla="*/ 253980 h 945968"/>
              <a:gd name="connsiteX4" fmla="*/ 1905000 w 1907033"/>
              <a:gd name="connsiteY4" fmla="*/ 620327 h 945968"/>
              <a:gd name="connsiteX5" fmla="*/ 1522372 w 1907033"/>
              <a:gd name="connsiteY5" fmla="*/ 172570 h 945968"/>
              <a:gd name="connsiteX0" fmla="*/ 0 w 1909871"/>
              <a:gd name="connsiteY0" fmla="*/ 945968 h 945968"/>
              <a:gd name="connsiteX1" fmla="*/ 708269 w 1909871"/>
              <a:gd name="connsiteY1" fmla="*/ 742442 h 945968"/>
              <a:gd name="connsiteX2" fmla="*/ 1033910 w 1909871"/>
              <a:gd name="connsiteY2" fmla="*/ 17891 h 945968"/>
              <a:gd name="connsiteX3" fmla="*/ 1644487 w 1909871"/>
              <a:gd name="connsiteY3" fmla="*/ 253980 h 945968"/>
              <a:gd name="connsiteX4" fmla="*/ 1905000 w 1909871"/>
              <a:gd name="connsiteY4" fmla="*/ 620327 h 945968"/>
              <a:gd name="connsiteX5" fmla="*/ 1440962 w 1909871"/>
              <a:gd name="connsiteY5" fmla="*/ 498211 h 945968"/>
              <a:gd name="connsiteX0" fmla="*/ 0 w 2556282"/>
              <a:gd name="connsiteY0" fmla="*/ 945968 h 945968"/>
              <a:gd name="connsiteX1" fmla="*/ 708269 w 2556282"/>
              <a:gd name="connsiteY1" fmla="*/ 742442 h 945968"/>
              <a:gd name="connsiteX2" fmla="*/ 1033910 w 2556282"/>
              <a:gd name="connsiteY2" fmla="*/ 17891 h 945968"/>
              <a:gd name="connsiteX3" fmla="*/ 1644487 w 2556282"/>
              <a:gd name="connsiteY3" fmla="*/ 253980 h 945968"/>
              <a:gd name="connsiteX4" fmla="*/ 1905000 w 2556282"/>
              <a:gd name="connsiteY4" fmla="*/ 620327 h 945968"/>
              <a:gd name="connsiteX5" fmla="*/ 2556282 w 2556282"/>
              <a:gd name="connsiteY5" fmla="*/ 799429 h 945968"/>
              <a:gd name="connsiteX0" fmla="*/ 0 w 2556282"/>
              <a:gd name="connsiteY0" fmla="*/ 698834 h 698834"/>
              <a:gd name="connsiteX1" fmla="*/ 708269 w 2556282"/>
              <a:gd name="connsiteY1" fmla="*/ 495308 h 698834"/>
              <a:gd name="connsiteX2" fmla="*/ 1221154 w 2556282"/>
              <a:gd name="connsiteY2" fmla="*/ 161526 h 698834"/>
              <a:gd name="connsiteX3" fmla="*/ 1644487 w 2556282"/>
              <a:gd name="connsiteY3" fmla="*/ 6846 h 698834"/>
              <a:gd name="connsiteX4" fmla="*/ 1905000 w 2556282"/>
              <a:gd name="connsiteY4" fmla="*/ 373193 h 698834"/>
              <a:gd name="connsiteX5" fmla="*/ 2556282 w 2556282"/>
              <a:gd name="connsiteY5" fmla="*/ 552295 h 698834"/>
              <a:gd name="connsiteX0" fmla="*/ 0 w 2556282"/>
              <a:gd name="connsiteY0" fmla="*/ 542241 h 617723"/>
              <a:gd name="connsiteX1" fmla="*/ 708269 w 2556282"/>
              <a:gd name="connsiteY1" fmla="*/ 338715 h 617723"/>
              <a:gd name="connsiteX2" fmla="*/ 1221154 w 2556282"/>
              <a:gd name="connsiteY2" fmla="*/ 4933 h 617723"/>
              <a:gd name="connsiteX3" fmla="*/ 1473526 w 2556282"/>
              <a:gd name="connsiteY3" fmla="*/ 615510 h 617723"/>
              <a:gd name="connsiteX4" fmla="*/ 1905000 w 2556282"/>
              <a:gd name="connsiteY4" fmla="*/ 216600 h 617723"/>
              <a:gd name="connsiteX5" fmla="*/ 2556282 w 2556282"/>
              <a:gd name="connsiteY5" fmla="*/ 395702 h 617723"/>
              <a:gd name="connsiteX0" fmla="*/ 0 w 2556282"/>
              <a:gd name="connsiteY0" fmla="*/ 542241 h 724066"/>
              <a:gd name="connsiteX1" fmla="*/ 708269 w 2556282"/>
              <a:gd name="connsiteY1" fmla="*/ 338715 h 724066"/>
              <a:gd name="connsiteX2" fmla="*/ 1221154 w 2556282"/>
              <a:gd name="connsiteY2" fmla="*/ 4933 h 724066"/>
              <a:gd name="connsiteX3" fmla="*/ 1473526 w 2556282"/>
              <a:gd name="connsiteY3" fmla="*/ 615510 h 724066"/>
              <a:gd name="connsiteX4" fmla="*/ 1937564 w 2556282"/>
              <a:gd name="connsiteY4" fmla="*/ 705061 h 724066"/>
              <a:gd name="connsiteX5" fmla="*/ 2556282 w 2556282"/>
              <a:gd name="connsiteY5" fmla="*/ 395702 h 724066"/>
              <a:gd name="connsiteX0" fmla="*/ 0 w 2588846"/>
              <a:gd name="connsiteY0" fmla="*/ 542241 h 840025"/>
              <a:gd name="connsiteX1" fmla="*/ 708269 w 2588846"/>
              <a:gd name="connsiteY1" fmla="*/ 338715 h 840025"/>
              <a:gd name="connsiteX2" fmla="*/ 1221154 w 2588846"/>
              <a:gd name="connsiteY2" fmla="*/ 4933 h 840025"/>
              <a:gd name="connsiteX3" fmla="*/ 1473526 w 2588846"/>
              <a:gd name="connsiteY3" fmla="*/ 615510 h 840025"/>
              <a:gd name="connsiteX4" fmla="*/ 1937564 w 2588846"/>
              <a:gd name="connsiteY4" fmla="*/ 705061 h 840025"/>
              <a:gd name="connsiteX5" fmla="*/ 2588846 w 2588846"/>
              <a:gd name="connsiteY5" fmla="*/ 680638 h 840025"/>
              <a:gd name="connsiteX0" fmla="*/ 0 w 2712568"/>
              <a:gd name="connsiteY0" fmla="*/ 542241 h 706687"/>
              <a:gd name="connsiteX1" fmla="*/ 708269 w 2712568"/>
              <a:gd name="connsiteY1" fmla="*/ 338715 h 706687"/>
              <a:gd name="connsiteX2" fmla="*/ 1221154 w 2712568"/>
              <a:gd name="connsiteY2" fmla="*/ 4933 h 706687"/>
              <a:gd name="connsiteX3" fmla="*/ 1473526 w 2712568"/>
              <a:gd name="connsiteY3" fmla="*/ 615510 h 706687"/>
              <a:gd name="connsiteX4" fmla="*/ 1937564 w 2712568"/>
              <a:gd name="connsiteY4" fmla="*/ 705061 h 706687"/>
              <a:gd name="connsiteX5" fmla="*/ 2588846 w 2712568"/>
              <a:gd name="connsiteY5" fmla="*/ 680638 h 706687"/>
              <a:gd name="connsiteX0" fmla="*/ 0 w 2712568"/>
              <a:gd name="connsiteY0" fmla="*/ 542241 h 713819"/>
              <a:gd name="connsiteX1" fmla="*/ 708269 w 2712568"/>
              <a:gd name="connsiteY1" fmla="*/ 338715 h 713819"/>
              <a:gd name="connsiteX2" fmla="*/ 1221154 w 2712568"/>
              <a:gd name="connsiteY2" fmla="*/ 4933 h 713819"/>
              <a:gd name="connsiteX3" fmla="*/ 1473526 w 2712568"/>
              <a:gd name="connsiteY3" fmla="*/ 615510 h 713819"/>
              <a:gd name="connsiteX4" fmla="*/ 1937564 w 2712568"/>
              <a:gd name="connsiteY4" fmla="*/ 705061 h 713819"/>
              <a:gd name="connsiteX5" fmla="*/ 2588846 w 2712568"/>
              <a:gd name="connsiteY5" fmla="*/ 680638 h 713819"/>
              <a:gd name="connsiteX0" fmla="*/ 0 w 2712981"/>
              <a:gd name="connsiteY0" fmla="*/ 542241 h 707778"/>
              <a:gd name="connsiteX1" fmla="*/ 708269 w 2712981"/>
              <a:gd name="connsiteY1" fmla="*/ 338715 h 707778"/>
              <a:gd name="connsiteX2" fmla="*/ 1221154 w 2712981"/>
              <a:gd name="connsiteY2" fmla="*/ 4933 h 707778"/>
              <a:gd name="connsiteX3" fmla="*/ 1473526 w 2712981"/>
              <a:gd name="connsiteY3" fmla="*/ 615510 h 707778"/>
              <a:gd name="connsiteX4" fmla="*/ 1937564 w 2712981"/>
              <a:gd name="connsiteY4" fmla="*/ 705061 h 707778"/>
              <a:gd name="connsiteX5" fmla="*/ 2588846 w 2712981"/>
              <a:gd name="connsiteY5" fmla="*/ 680638 h 707778"/>
              <a:gd name="connsiteX0" fmla="*/ 0 w 1937564"/>
              <a:gd name="connsiteY0" fmla="*/ 542241 h 707778"/>
              <a:gd name="connsiteX1" fmla="*/ 708269 w 1937564"/>
              <a:gd name="connsiteY1" fmla="*/ 338715 h 707778"/>
              <a:gd name="connsiteX2" fmla="*/ 1221154 w 1937564"/>
              <a:gd name="connsiteY2" fmla="*/ 4933 h 707778"/>
              <a:gd name="connsiteX3" fmla="*/ 1473526 w 1937564"/>
              <a:gd name="connsiteY3" fmla="*/ 615510 h 707778"/>
              <a:gd name="connsiteX4" fmla="*/ 1937564 w 1937564"/>
              <a:gd name="connsiteY4" fmla="*/ 705061 h 707778"/>
              <a:gd name="connsiteX0" fmla="*/ 0 w 1937564"/>
              <a:gd name="connsiteY0" fmla="*/ 537330 h 702867"/>
              <a:gd name="connsiteX1" fmla="*/ 1030305 w 1937564"/>
              <a:gd name="connsiteY1" fmla="*/ 633161 h 702867"/>
              <a:gd name="connsiteX2" fmla="*/ 1221154 w 1937564"/>
              <a:gd name="connsiteY2" fmla="*/ 22 h 702867"/>
              <a:gd name="connsiteX3" fmla="*/ 1473526 w 1937564"/>
              <a:gd name="connsiteY3" fmla="*/ 610599 h 702867"/>
              <a:gd name="connsiteX4" fmla="*/ 1937564 w 1937564"/>
              <a:gd name="connsiteY4" fmla="*/ 700150 h 702867"/>
              <a:gd name="connsiteX0" fmla="*/ 0 w 1461314"/>
              <a:gd name="connsiteY0" fmla="*/ 696080 h 702867"/>
              <a:gd name="connsiteX1" fmla="*/ 554055 w 1461314"/>
              <a:gd name="connsiteY1" fmla="*/ 633161 h 702867"/>
              <a:gd name="connsiteX2" fmla="*/ 744904 w 1461314"/>
              <a:gd name="connsiteY2" fmla="*/ 22 h 702867"/>
              <a:gd name="connsiteX3" fmla="*/ 997276 w 1461314"/>
              <a:gd name="connsiteY3" fmla="*/ 610599 h 702867"/>
              <a:gd name="connsiteX4" fmla="*/ 1461314 w 1461314"/>
              <a:gd name="connsiteY4" fmla="*/ 700150 h 702867"/>
              <a:gd name="connsiteX0" fmla="*/ 0 w 1461314"/>
              <a:gd name="connsiteY0" fmla="*/ 696080 h 704069"/>
              <a:gd name="connsiteX1" fmla="*/ 554055 w 1461314"/>
              <a:gd name="connsiteY1" fmla="*/ 633161 h 704069"/>
              <a:gd name="connsiteX2" fmla="*/ 744904 w 1461314"/>
              <a:gd name="connsiteY2" fmla="*/ 22 h 704069"/>
              <a:gd name="connsiteX3" fmla="*/ 997276 w 1461314"/>
              <a:gd name="connsiteY3" fmla="*/ 610599 h 704069"/>
              <a:gd name="connsiteX4" fmla="*/ 1461314 w 1461314"/>
              <a:gd name="connsiteY4" fmla="*/ 700150 h 704069"/>
              <a:gd name="connsiteX0" fmla="*/ 0 w 1461314"/>
              <a:gd name="connsiteY0" fmla="*/ 696062 h 702849"/>
              <a:gd name="connsiteX1" fmla="*/ 499627 w 1461314"/>
              <a:gd name="connsiteY1" fmla="*/ 619536 h 702849"/>
              <a:gd name="connsiteX2" fmla="*/ 744904 w 1461314"/>
              <a:gd name="connsiteY2" fmla="*/ 4 h 702849"/>
              <a:gd name="connsiteX3" fmla="*/ 997276 w 1461314"/>
              <a:gd name="connsiteY3" fmla="*/ 610581 h 702849"/>
              <a:gd name="connsiteX4" fmla="*/ 1461314 w 1461314"/>
              <a:gd name="connsiteY4" fmla="*/ 700132 h 702849"/>
              <a:gd name="connsiteX0" fmla="*/ 0 w 1533886"/>
              <a:gd name="connsiteY0" fmla="*/ 696062 h 702849"/>
              <a:gd name="connsiteX1" fmla="*/ 499627 w 1533886"/>
              <a:gd name="connsiteY1" fmla="*/ 619536 h 702849"/>
              <a:gd name="connsiteX2" fmla="*/ 744904 w 1533886"/>
              <a:gd name="connsiteY2" fmla="*/ 4 h 702849"/>
              <a:gd name="connsiteX3" fmla="*/ 997276 w 1533886"/>
              <a:gd name="connsiteY3" fmla="*/ 610581 h 702849"/>
              <a:gd name="connsiteX4" fmla="*/ 1533886 w 1533886"/>
              <a:gd name="connsiteY4" fmla="*/ 700132 h 70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3886" h="702849">
                <a:moveTo>
                  <a:pt x="0" y="696062"/>
                </a:moveTo>
                <a:cubicBezTo>
                  <a:pt x="267975" y="685246"/>
                  <a:pt x="375476" y="735546"/>
                  <a:pt x="499627" y="619536"/>
                </a:cubicBezTo>
                <a:cubicBezTo>
                  <a:pt x="623778" y="503526"/>
                  <a:pt x="661963" y="1496"/>
                  <a:pt x="744904" y="4"/>
                </a:cubicBezTo>
                <a:cubicBezTo>
                  <a:pt x="827845" y="-1488"/>
                  <a:pt x="865779" y="493893"/>
                  <a:pt x="997276" y="610581"/>
                </a:cubicBezTo>
                <a:cubicBezTo>
                  <a:pt x="1128773" y="727269"/>
                  <a:pt x="1343464" y="700093"/>
                  <a:pt x="1533886" y="700132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8372683" y="3836870"/>
            <a:ext cx="1051613" cy="252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8476229" y="2135871"/>
                <a:ext cx="813492" cy="301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US" sz="18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18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hotspot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6229" y="2135871"/>
                <a:ext cx="813492" cy="301686"/>
              </a:xfrm>
              <a:prstGeom prst="rect">
                <a:avLst/>
              </a:prstGeom>
              <a:blipFill>
                <a:blip r:embed="rId10"/>
                <a:stretch>
                  <a:fillRect l="-5224" r="-5224" b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9348242" y="2721953"/>
                <a:ext cx="795026" cy="301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kumimoji="0" lang="en-GB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18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quench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8242" y="2721953"/>
                <a:ext cx="795026" cy="301686"/>
              </a:xfrm>
              <a:prstGeom prst="rect">
                <a:avLst/>
              </a:prstGeom>
              <a:blipFill>
                <a:blip r:embed="rId11"/>
                <a:stretch>
                  <a:fillRect l="-6154" t="-42857" r="-5385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Arrow Connector 72"/>
          <p:cNvCxnSpPr/>
          <p:nvPr/>
        </p:nvCxnSpPr>
        <p:spPr>
          <a:xfrm flipV="1">
            <a:off x="9440311" y="3107766"/>
            <a:ext cx="64800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8177652" y="4136267"/>
            <a:ext cx="15004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C104"/>
                </a:solidFill>
                <a:effectLst/>
                <a:uLnTx/>
                <a:uFillTx/>
              </a:rPr>
              <a:t>Resistive zone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FFC104"/>
              </a:solidFill>
              <a:effectLst/>
              <a:uLnTx/>
              <a:uFillTx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0001876" y="3799265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Times New Roman" panose="02020603050405020304" pitchFamily="18" charset="0"/>
              </a:rPr>
              <a:t>HTS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Times New Roman" panose="02020603050405020304" pitchFamily="18" charset="0"/>
              </a:rPr>
              <a:t> tape 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500454" y="5276502"/>
            <a:ext cx="37337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Figure: schematics of a copper-coated </a:t>
            </a:r>
            <a:br>
              <a:rPr lang="en-GB" sz="1600" dirty="0" smtClean="0"/>
            </a:br>
            <a:r>
              <a:rPr lang="en-GB" sz="1600" dirty="0" err="1" smtClean="0"/>
              <a:t>ReBCO</a:t>
            </a:r>
            <a:r>
              <a:rPr lang="en-GB" sz="1600" dirty="0" smtClean="0"/>
              <a:t> tape</a:t>
            </a:r>
            <a:endParaRPr lang="en-GB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5295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4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 (EXCERPT FROM POSTER)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0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US" b="1" dirty="0" smtClean="0"/>
                  <a:t>Magnet domain decomposition</a:t>
                </a:r>
                <a:endParaRPr lang="en-US" dirty="0"/>
              </a:p>
              <a:p>
                <a:pPr marL="36576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ker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kern="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 i="1" ker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l-GR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active</a:t>
                </a:r>
                <a:r>
                  <a:rPr lang="en-US" kern="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kern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region </a:t>
                </a:r>
                <a:r>
                  <a:rPr lang="en-US" kern="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Coils</a:t>
                </a:r>
                <a:r>
                  <a:rPr lang="en-US" kern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endParaRPr lang="en-US" kern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US" kern="0" dirty="0">
                    <a:latin typeface="Arial" panose="020B0604020202020204" pitchFamily="34" charset="0"/>
                    <a:cs typeface="Arial" panose="020B0604020202020204" pitchFamily="34" charset="0"/>
                  </a:rPr>
                  <a:t> superconductors </a:t>
                </a:r>
                <a:r>
                  <a:rPr lang="en-US" kern="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i="1" kern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en-US" i="1" kern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→+∞)</m:t>
                    </m:r>
                  </m:oMath>
                </a14:m>
                <a:endParaRPr lang="en-US" kern="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kern="0" dirty="0">
                    <a:latin typeface="Arial" panose="020B0604020202020204" pitchFamily="34" charset="0"/>
                    <a:cs typeface="Arial" panose="020B0604020202020204" pitchFamily="34" charset="0"/>
                  </a:rPr>
                  <a:t> normal conductors 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6576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ker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kern="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i="1" ker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l-GR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passive</a:t>
                </a:r>
                <a:r>
                  <a:rPr lang="en-US" kern="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kern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region </a:t>
                </a:r>
                <a:r>
                  <a:rPr lang="en-US" kern="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Iron yoke, air region</a:t>
                </a:r>
                <a:r>
                  <a:rPr lang="en-US" kern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endParaRPr lang="en-US" kern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kern="0" dirty="0">
                    <a:latin typeface="Arial" panose="020B0604020202020204" pitchFamily="34" charset="0"/>
                    <a:cs typeface="Arial" panose="020B0604020202020204" pitchFamily="34" charset="0"/>
                  </a:rPr>
                  <a:t> normal conductors </a:t>
                </a:r>
              </a:p>
              <a:p>
                <a:pPr marL="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kern="0" dirty="0">
                    <a:latin typeface="Arial" panose="020B0604020202020204" pitchFamily="34" charset="0"/>
                    <a:cs typeface="Arial" panose="020B0604020202020204" pitchFamily="34" charset="0"/>
                  </a:rPr>
                  <a:t> insulators </a:t>
                </a:r>
                <a:r>
                  <a:rPr lang="en-US" kern="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i="1" kern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𝜌</m:t>
                    </m:r>
                    <m:r>
                      <a:rPr lang="en-US" i="1" kern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→+∞)</m:t>
                    </m:r>
                  </m:oMath>
                </a14:m>
                <a:endParaRPr lang="en-US" kern="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>
                  <a:buFont typeface="Arial" panose="020B0604020202020204" pitchFamily="34" charset="0"/>
                  <a:buChar char="•"/>
                </a:pPr>
                <a:endParaRPr lang="en-US" kern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6576" indent="0">
                  <a:buNone/>
                </a:pPr>
                <a:r>
                  <a:rPr lang="en-US" b="1" dirty="0" smtClean="0"/>
                  <a:t>Field equations [1]</a:t>
                </a:r>
                <a:r>
                  <a:rPr lang="en-US" b="1" dirty="0"/>
                  <a:t/>
                </a:r>
                <a:br>
                  <a:rPr lang="en-US" b="1" dirty="0"/>
                </a:br>
                <a:endParaRPr lang="en-US" kern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6576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blipFill>
                <a:blip r:embed="rId6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171607" y="1329254"/>
            <a:ext cx="4407132" cy="3683072"/>
            <a:chOff x="8247216" y="19403652"/>
            <a:chExt cx="6014540" cy="5118005"/>
          </a:xfrm>
        </p:grpSpPr>
        <p:sp>
          <p:nvSpPr>
            <p:cNvPr id="7" name="Oval 2"/>
            <p:cNvSpPr/>
            <p:nvPr/>
          </p:nvSpPr>
          <p:spPr>
            <a:xfrm>
              <a:off x="8247216" y="19403652"/>
              <a:ext cx="5546503" cy="4130224"/>
            </a:xfrm>
            <a:custGeom>
              <a:avLst/>
              <a:gdLst>
                <a:gd name="connsiteX0" fmla="*/ 0 w 4381500"/>
                <a:gd name="connsiteY0" fmla="*/ 2330253 h 4660505"/>
                <a:gd name="connsiteX1" fmla="*/ 2190750 w 4381500"/>
                <a:gd name="connsiteY1" fmla="*/ 0 h 4660505"/>
                <a:gd name="connsiteX2" fmla="*/ 4381500 w 4381500"/>
                <a:gd name="connsiteY2" fmla="*/ 2330253 h 4660505"/>
                <a:gd name="connsiteX3" fmla="*/ 2190750 w 4381500"/>
                <a:gd name="connsiteY3" fmla="*/ 4660506 h 4660505"/>
                <a:gd name="connsiteX4" fmla="*/ 0 w 4381500"/>
                <a:gd name="connsiteY4" fmla="*/ 2330253 h 4660505"/>
                <a:gd name="connsiteX0" fmla="*/ 0 w 4417080"/>
                <a:gd name="connsiteY0" fmla="*/ 2330253 h 4671289"/>
                <a:gd name="connsiteX1" fmla="*/ 2190750 w 4417080"/>
                <a:gd name="connsiteY1" fmla="*/ 0 h 4671289"/>
                <a:gd name="connsiteX2" fmla="*/ 4381500 w 4417080"/>
                <a:gd name="connsiteY2" fmla="*/ 2330253 h 4671289"/>
                <a:gd name="connsiteX3" fmla="*/ 2800350 w 4417080"/>
                <a:gd name="connsiteY3" fmla="*/ 3165080 h 4671289"/>
                <a:gd name="connsiteX4" fmla="*/ 2190750 w 4417080"/>
                <a:gd name="connsiteY4" fmla="*/ 4660506 h 4671289"/>
                <a:gd name="connsiteX5" fmla="*/ 0 w 4417080"/>
                <a:gd name="connsiteY5" fmla="*/ 2330253 h 4671289"/>
                <a:gd name="connsiteX0" fmla="*/ 0 w 4535782"/>
                <a:gd name="connsiteY0" fmla="*/ 2404528 h 4745564"/>
                <a:gd name="connsiteX1" fmla="*/ 2190750 w 4535782"/>
                <a:gd name="connsiteY1" fmla="*/ 74275 h 4745564"/>
                <a:gd name="connsiteX2" fmla="*/ 4314825 w 4535782"/>
                <a:gd name="connsiteY2" fmla="*/ 743805 h 4745564"/>
                <a:gd name="connsiteX3" fmla="*/ 4381500 w 4535782"/>
                <a:gd name="connsiteY3" fmla="*/ 2404528 h 4745564"/>
                <a:gd name="connsiteX4" fmla="*/ 2800350 w 4535782"/>
                <a:gd name="connsiteY4" fmla="*/ 3239355 h 4745564"/>
                <a:gd name="connsiteX5" fmla="*/ 2190750 w 4535782"/>
                <a:gd name="connsiteY5" fmla="*/ 4734781 h 4745564"/>
                <a:gd name="connsiteX6" fmla="*/ 0 w 4535782"/>
                <a:gd name="connsiteY6" fmla="*/ 2404528 h 4745564"/>
                <a:gd name="connsiteX0" fmla="*/ 8740 w 4544522"/>
                <a:gd name="connsiteY0" fmla="*/ 2404528 h 3879443"/>
                <a:gd name="connsiteX1" fmla="*/ 2199490 w 4544522"/>
                <a:gd name="connsiteY1" fmla="*/ 74275 h 3879443"/>
                <a:gd name="connsiteX2" fmla="*/ 4323565 w 4544522"/>
                <a:gd name="connsiteY2" fmla="*/ 743805 h 3879443"/>
                <a:gd name="connsiteX3" fmla="*/ 4390240 w 4544522"/>
                <a:gd name="connsiteY3" fmla="*/ 2404528 h 3879443"/>
                <a:gd name="connsiteX4" fmla="*/ 2809090 w 4544522"/>
                <a:gd name="connsiteY4" fmla="*/ 3239355 h 3879443"/>
                <a:gd name="connsiteX5" fmla="*/ 1485115 w 4544522"/>
                <a:gd name="connsiteY5" fmla="*/ 3848956 h 3879443"/>
                <a:gd name="connsiteX6" fmla="*/ 8740 w 4544522"/>
                <a:gd name="connsiteY6" fmla="*/ 2404528 h 3879443"/>
                <a:gd name="connsiteX0" fmla="*/ 7410 w 4543192"/>
                <a:gd name="connsiteY0" fmla="*/ 2404528 h 4500324"/>
                <a:gd name="connsiteX1" fmla="*/ 2198160 w 4543192"/>
                <a:gd name="connsiteY1" fmla="*/ 74275 h 4500324"/>
                <a:gd name="connsiteX2" fmla="*/ 4322235 w 4543192"/>
                <a:gd name="connsiteY2" fmla="*/ 743805 h 4500324"/>
                <a:gd name="connsiteX3" fmla="*/ 4388910 w 4543192"/>
                <a:gd name="connsiteY3" fmla="*/ 2404528 h 4500324"/>
                <a:gd name="connsiteX4" fmla="*/ 2807760 w 4543192"/>
                <a:gd name="connsiteY4" fmla="*/ 3239355 h 4500324"/>
                <a:gd name="connsiteX5" fmla="*/ 1531410 w 4543192"/>
                <a:gd name="connsiteY5" fmla="*/ 4487131 h 4500324"/>
                <a:gd name="connsiteX6" fmla="*/ 7410 w 4543192"/>
                <a:gd name="connsiteY6" fmla="*/ 2404528 h 4500324"/>
                <a:gd name="connsiteX0" fmla="*/ 495 w 4536277"/>
                <a:gd name="connsiteY0" fmla="*/ 2017399 h 4113195"/>
                <a:gd name="connsiteX1" fmla="*/ 1686420 w 4536277"/>
                <a:gd name="connsiteY1" fmla="*/ 163396 h 4113195"/>
                <a:gd name="connsiteX2" fmla="*/ 4315320 w 4536277"/>
                <a:gd name="connsiteY2" fmla="*/ 356676 h 4113195"/>
                <a:gd name="connsiteX3" fmla="*/ 4381995 w 4536277"/>
                <a:gd name="connsiteY3" fmla="*/ 2017399 h 4113195"/>
                <a:gd name="connsiteX4" fmla="*/ 2800845 w 4536277"/>
                <a:gd name="connsiteY4" fmla="*/ 2852226 h 4113195"/>
                <a:gd name="connsiteX5" fmla="*/ 1524495 w 4536277"/>
                <a:gd name="connsiteY5" fmla="*/ 4100002 h 4113195"/>
                <a:gd name="connsiteX6" fmla="*/ 495 w 4536277"/>
                <a:gd name="connsiteY6" fmla="*/ 2017399 h 4113195"/>
                <a:gd name="connsiteX0" fmla="*/ 495 w 4411138"/>
                <a:gd name="connsiteY0" fmla="*/ 2013437 h 4109233"/>
                <a:gd name="connsiteX1" fmla="*/ 1686420 w 4411138"/>
                <a:gd name="connsiteY1" fmla="*/ 159434 h 4109233"/>
                <a:gd name="connsiteX2" fmla="*/ 3820020 w 4411138"/>
                <a:gd name="connsiteY2" fmla="*/ 362239 h 4109233"/>
                <a:gd name="connsiteX3" fmla="*/ 4381995 w 4411138"/>
                <a:gd name="connsiteY3" fmla="*/ 2013437 h 4109233"/>
                <a:gd name="connsiteX4" fmla="*/ 2800845 w 4411138"/>
                <a:gd name="connsiteY4" fmla="*/ 2848264 h 4109233"/>
                <a:gd name="connsiteX5" fmla="*/ 1524495 w 4411138"/>
                <a:gd name="connsiteY5" fmla="*/ 4096040 h 4109233"/>
                <a:gd name="connsiteX6" fmla="*/ 495 w 4411138"/>
                <a:gd name="connsiteY6" fmla="*/ 2013437 h 4109233"/>
                <a:gd name="connsiteX0" fmla="*/ 705 w 4411348"/>
                <a:gd name="connsiteY0" fmla="*/ 1925263 h 4021059"/>
                <a:gd name="connsiteX1" fmla="*/ 1362780 w 4411348"/>
                <a:gd name="connsiteY1" fmla="*/ 223660 h 4021059"/>
                <a:gd name="connsiteX2" fmla="*/ 3820230 w 4411348"/>
                <a:gd name="connsiteY2" fmla="*/ 274065 h 4021059"/>
                <a:gd name="connsiteX3" fmla="*/ 4382205 w 4411348"/>
                <a:gd name="connsiteY3" fmla="*/ 1925263 h 4021059"/>
                <a:gd name="connsiteX4" fmla="*/ 2801055 w 4411348"/>
                <a:gd name="connsiteY4" fmla="*/ 2760090 h 4021059"/>
                <a:gd name="connsiteX5" fmla="*/ 1524705 w 4411348"/>
                <a:gd name="connsiteY5" fmla="*/ 4007866 h 4021059"/>
                <a:gd name="connsiteX6" fmla="*/ 705 w 4411348"/>
                <a:gd name="connsiteY6" fmla="*/ 1925263 h 402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1348" h="4021059">
                  <a:moveTo>
                    <a:pt x="705" y="1925263"/>
                  </a:moveTo>
                  <a:cubicBezTo>
                    <a:pt x="-26282" y="1294562"/>
                    <a:pt x="726193" y="498860"/>
                    <a:pt x="1362780" y="223660"/>
                  </a:cubicBezTo>
                  <a:cubicBezTo>
                    <a:pt x="1999367" y="-51540"/>
                    <a:pt x="3455105" y="-114310"/>
                    <a:pt x="3820230" y="274065"/>
                  </a:cubicBezTo>
                  <a:cubicBezTo>
                    <a:pt x="4185355" y="662440"/>
                    <a:pt x="4512380" y="1545851"/>
                    <a:pt x="4382205" y="1925263"/>
                  </a:cubicBezTo>
                  <a:cubicBezTo>
                    <a:pt x="4252030" y="2304676"/>
                    <a:pt x="3166180" y="2371715"/>
                    <a:pt x="2801055" y="2760090"/>
                  </a:cubicBezTo>
                  <a:cubicBezTo>
                    <a:pt x="2435930" y="3148465"/>
                    <a:pt x="1991430" y="4147004"/>
                    <a:pt x="1524705" y="4007866"/>
                  </a:cubicBezTo>
                  <a:cubicBezTo>
                    <a:pt x="1057980" y="3868728"/>
                    <a:pt x="27692" y="2555964"/>
                    <a:pt x="705" y="1925263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19002822">
              <a:off x="10649752" y="23634897"/>
              <a:ext cx="240711" cy="623338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168977 w 1608402"/>
                <a:gd name="connsiteY0" fmla="*/ 453242 h 788929"/>
                <a:gd name="connsiteX1" fmla="*/ 1608403 w 1608402"/>
                <a:gd name="connsiteY1" fmla="*/ 788929 h 788929"/>
                <a:gd name="connsiteX0" fmla="*/ 286654 w 726079"/>
                <a:gd name="connsiteY0" fmla="*/ 64796 h 400483"/>
                <a:gd name="connsiteX1" fmla="*/ 726080 w 726079"/>
                <a:gd name="connsiteY1" fmla="*/ 400483 h 400483"/>
                <a:gd name="connsiteX0" fmla="*/ 1 w 1108839"/>
                <a:gd name="connsiteY0" fmla="*/ 0 h 893549"/>
                <a:gd name="connsiteX1" fmla="*/ 1108840 w 1108839"/>
                <a:gd name="connsiteY1" fmla="*/ 893549 h 893549"/>
                <a:gd name="connsiteX0" fmla="*/ 0 w 1363949"/>
                <a:gd name="connsiteY0" fmla="*/ 0 h 1386514"/>
                <a:gd name="connsiteX1" fmla="*/ 1363950 w 1363949"/>
                <a:gd name="connsiteY1" fmla="*/ 1386514 h 1386514"/>
                <a:gd name="connsiteX0" fmla="*/ 228315 w 1592264"/>
                <a:gd name="connsiteY0" fmla="*/ 0 h 1386514"/>
                <a:gd name="connsiteX1" fmla="*/ 1592265 w 1592264"/>
                <a:gd name="connsiteY1" fmla="*/ 1386514 h 1386514"/>
                <a:gd name="connsiteX0" fmla="*/ 108086 w 1472035"/>
                <a:gd name="connsiteY0" fmla="*/ 0 h 1386514"/>
                <a:gd name="connsiteX1" fmla="*/ 1472036 w 1472035"/>
                <a:gd name="connsiteY1" fmla="*/ 1386514 h 1386514"/>
                <a:gd name="connsiteX0" fmla="*/ 32523 w 1396472"/>
                <a:gd name="connsiteY0" fmla="*/ 0 h 1386514"/>
                <a:gd name="connsiteX1" fmla="*/ 1396473 w 1396472"/>
                <a:gd name="connsiteY1" fmla="*/ 1386514 h 1386514"/>
                <a:gd name="connsiteX0" fmla="*/ 60075 w 699854"/>
                <a:gd name="connsiteY0" fmla="*/ 0 h 556901"/>
                <a:gd name="connsiteX1" fmla="*/ 699855 w 699854"/>
                <a:gd name="connsiteY1" fmla="*/ 556901 h 556901"/>
                <a:gd name="connsiteX0" fmla="*/ 1 w 639780"/>
                <a:gd name="connsiteY0" fmla="*/ 0 h 556901"/>
                <a:gd name="connsiteX1" fmla="*/ 639781 w 639780"/>
                <a:gd name="connsiteY1" fmla="*/ 556901 h 55690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-1 w 699756"/>
                <a:gd name="connsiteY0" fmla="*/ 0 h 544601"/>
                <a:gd name="connsiteX1" fmla="*/ 699757 w 699756"/>
                <a:gd name="connsiteY1" fmla="*/ 544601 h 544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9756" h="544601">
                  <a:moveTo>
                    <a:pt x="-1" y="0"/>
                  </a:moveTo>
                  <a:cubicBezTo>
                    <a:pt x="264635" y="261793"/>
                    <a:pt x="453756" y="402064"/>
                    <a:pt x="699757" y="544601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11171957" y="23902653"/>
                  <a:ext cx="722791" cy="6190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it-IT" sz="2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71957" y="23902653"/>
                  <a:ext cx="722791" cy="619004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Oval 5"/>
            <p:cNvSpPr/>
            <p:nvPr/>
          </p:nvSpPr>
          <p:spPr>
            <a:xfrm rot="16630409">
              <a:off x="11743746" y="19519459"/>
              <a:ext cx="1374699" cy="1971220"/>
            </a:xfrm>
            <a:custGeom>
              <a:avLst/>
              <a:gdLst>
                <a:gd name="connsiteX0" fmla="*/ 0 w 1085850"/>
                <a:gd name="connsiteY0" fmla="*/ 542925 h 1085850"/>
                <a:gd name="connsiteX1" fmla="*/ 542925 w 1085850"/>
                <a:gd name="connsiteY1" fmla="*/ 0 h 1085850"/>
                <a:gd name="connsiteX2" fmla="*/ 1085850 w 1085850"/>
                <a:gd name="connsiteY2" fmla="*/ 542925 h 1085850"/>
                <a:gd name="connsiteX3" fmla="*/ 542925 w 1085850"/>
                <a:gd name="connsiteY3" fmla="*/ 1085850 h 1085850"/>
                <a:gd name="connsiteX4" fmla="*/ 0 w 1085850"/>
                <a:gd name="connsiteY4" fmla="*/ 542925 h 1085850"/>
                <a:gd name="connsiteX0" fmla="*/ 8962 w 1094812"/>
                <a:gd name="connsiteY0" fmla="*/ 544138 h 1087063"/>
                <a:gd name="connsiteX1" fmla="*/ 237562 w 1094812"/>
                <a:gd name="connsiteY1" fmla="*/ 401263 h 1087063"/>
                <a:gd name="connsiteX2" fmla="*/ 551887 w 1094812"/>
                <a:gd name="connsiteY2" fmla="*/ 1213 h 1087063"/>
                <a:gd name="connsiteX3" fmla="*/ 1094812 w 1094812"/>
                <a:gd name="connsiteY3" fmla="*/ 544138 h 1087063"/>
                <a:gd name="connsiteX4" fmla="*/ 551887 w 1094812"/>
                <a:gd name="connsiteY4" fmla="*/ 1087063 h 1087063"/>
                <a:gd name="connsiteX5" fmla="*/ 8962 w 1094812"/>
                <a:gd name="connsiteY5" fmla="*/ 544138 h 1087063"/>
                <a:gd name="connsiteX0" fmla="*/ 8962 w 1129491"/>
                <a:gd name="connsiteY0" fmla="*/ 554880 h 1097805"/>
                <a:gd name="connsiteX1" fmla="*/ 237562 w 1129491"/>
                <a:gd name="connsiteY1" fmla="*/ 412005 h 1097805"/>
                <a:gd name="connsiteX2" fmla="*/ 551887 w 1129491"/>
                <a:gd name="connsiteY2" fmla="*/ 11955 h 1097805"/>
                <a:gd name="connsiteX3" fmla="*/ 1047187 w 1129491"/>
                <a:gd name="connsiteY3" fmla="*/ 145306 h 1097805"/>
                <a:gd name="connsiteX4" fmla="*/ 1094812 w 1129491"/>
                <a:gd name="connsiteY4" fmla="*/ 554880 h 1097805"/>
                <a:gd name="connsiteX5" fmla="*/ 551887 w 1129491"/>
                <a:gd name="connsiteY5" fmla="*/ 1097805 h 1097805"/>
                <a:gd name="connsiteX6" fmla="*/ 8962 w 1129491"/>
                <a:gd name="connsiteY6" fmla="*/ 554880 h 1097805"/>
                <a:gd name="connsiteX0" fmla="*/ 8962 w 1111276"/>
                <a:gd name="connsiteY0" fmla="*/ 554880 h 1102431"/>
                <a:gd name="connsiteX1" fmla="*/ 237562 w 1111276"/>
                <a:gd name="connsiteY1" fmla="*/ 412005 h 1102431"/>
                <a:gd name="connsiteX2" fmla="*/ 551887 w 1111276"/>
                <a:gd name="connsiteY2" fmla="*/ 11955 h 1102431"/>
                <a:gd name="connsiteX3" fmla="*/ 1047187 w 1111276"/>
                <a:gd name="connsiteY3" fmla="*/ 145306 h 1102431"/>
                <a:gd name="connsiteX4" fmla="*/ 1094812 w 1111276"/>
                <a:gd name="connsiteY4" fmla="*/ 554880 h 1102431"/>
                <a:gd name="connsiteX5" fmla="*/ 570937 w 1111276"/>
                <a:gd name="connsiteY5" fmla="*/ 802531 h 1102431"/>
                <a:gd name="connsiteX6" fmla="*/ 551887 w 1111276"/>
                <a:gd name="connsiteY6" fmla="*/ 1097805 h 1102431"/>
                <a:gd name="connsiteX7" fmla="*/ 8962 w 1111276"/>
                <a:gd name="connsiteY7" fmla="*/ 554880 h 1102431"/>
                <a:gd name="connsiteX0" fmla="*/ 72337 w 1174651"/>
                <a:gd name="connsiteY0" fmla="*/ 554880 h 897581"/>
                <a:gd name="connsiteX1" fmla="*/ 300937 w 1174651"/>
                <a:gd name="connsiteY1" fmla="*/ 412005 h 897581"/>
                <a:gd name="connsiteX2" fmla="*/ 615262 w 1174651"/>
                <a:gd name="connsiteY2" fmla="*/ 11955 h 897581"/>
                <a:gd name="connsiteX3" fmla="*/ 1110562 w 1174651"/>
                <a:gd name="connsiteY3" fmla="*/ 145306 h 897581"/>
                <a:gd name="connsiteX4" fmla="*/ 1158187 w 1174651"/>
                <a:gd name="connsiteY4" fmla="*/ 554880 h 897581"/>
                <a:gd name="connsiteX5" fmla="*/ 634312 w 1174651"/>
                <a:gd name="connsiteY5" fmla="*/ 802531 h 897581"/>
                <a:gd name="connsiteX6" fmla="*/ 43762 w 1174651"/>
                <a:gd name="connsiteY6" fmla="*/ 878730 h 897581"/>
                <a:gd name="connsiteX7" fmla="*/ 72337 w 1174651"/>
                <a:gd name="connsiteY7" fmla="*/ 554880 h 897581"/>
                <a:gd name="connsiteX0" fmla="*/ 15490 w 1270204"/>
                <a:gd name="connsiteY0" fmla="*/ 497730 h 901795"/>
                <a:gd name="connsiteX1" fmla="*/ 396490 w 1270204"/>
                <a:gd name="connsiteY1" fmla="*/ 412005 h 901795"/>
                <a:gd name="connsiteX2" fmla="*/ 710815 w 1270204"/>
                <a:gd name="connsiteY2" fmla="*/ 11955 h 901795"/>
                <a:gd name="connsiteX3" fmla="*/ 1206115 w 1270204"/>
                <a:gd name="connsiteY3" fmla="*/ 145306 h 901795"/>
                <a:gd name="connsiteX4" fmla="*/ 1253740 w 1270204"/>
                <a:gd name="connsiteY4" fmla="*/ 554880 h 901795"/>
                <a:gd name="connsiteX5" fmla="*/ 729865 w 1270204"/>
                <a:gd name="connsiteY5" fmla="*/ 802531 h 901795"/>
                <a:gd name="connsiteX6" fmla="*/ 139315 w 1270204"/>
                <a:gd name="connsiteY6" fmla="*/ 878730 h 901795"/>
                <a:gd name="connsiteX7" fmla="*/ 15490 w 1270204"/>
                <a:gd name="connsiteY7" fmla="*/ 497730 h 901795"/>
                <a:gd name="connsiteX0" fmla="*/ 24912 w 1279626"/>
                <a:gd name="connsiteY0" fmla="*/ 494308 h 898373"/>
                <a:gd name="connsiteX1" fmla="*/ 539262 w 1279626"/>
                <a:gd name="connsiteY1" fmla="*/ 351433 h 898373"/>
                <a:gd name="connsiteX2" fmla="*/ 720237 w 1279626"/>
                <a:gd name="connsiteY2" fmla="*/ 8533 h 898373"/>
                <a:gd name="connsiteX3" fmla="*/ 1215537 w 1279626"/>
                <a:gd name="connsiteY3" fmla="*/ 141884 h 898373"/>
                <a:gd name="connsiteX4" fmla="*/ 1263162 w 1279626"/>
                <a:gd name="connsiteY4" fmla="*/ 551458 h 898373"/>
                <a:gd name="connsiteX5" fmla="*/ 739287 w 1279626"/>
                <a:gd name="connsiteY5" fmla="*/ 799109 h 898373"/>
                <a:gd name="connsiteX6" fmla="*/ 148737 w 1279626"/>
                <a:gd name="connsiteY6" fmla="*/ 875308 h 898373"/>
                <a:gd name="connsiteX7" fmla="*/ 24912 w 1279626"/>
                <a:gd name="connsiteY7" fmla="*/ 494308 h 898373"/>
                <a:gd name="connsiteX0" fmla="*/ 24672 w 1279386"/>
                <a:gd name="connsiteY0" fmla="*/ 494308 h 939569"/>
                <a:gd name="connsiteX1" fmla="*/ 539022 w 1279386"/>
                <a:gd name="connsiteY1" fmla="*/ 351433 h 939569"/>
                <a:gd name="connsiteX2" fmla="*/ 719997 w 1279386"/>
                <a:gd name="connsiteY2" fmla="*/ 8533 h 939569"/>
                <a:gd name="connsiteX3" fmla="*/ 1215297 w 1279386"/>
                <a:gd name="connsiteY3" fmla="*/ 141884 h 939569"/>
                <a:gd name="connsiteX4" fmla="*/ 1262922 w 1279386"/>
                <a:gd name="connsiteY4" fmla="*/ 551458 h 939569"/>
                <a:gd name="connsiteX5" fmla="*/ 729522 w 1279386"/>
                <a:gd name="connsiteY5" fmla="*/ 884834 h 939569"/>
                <a:gd name="connsiteX6" fmla="*/ 148497 w 1279386"/>
                <a:gd name="connsiteY6" fmla="*/ 875308 h 939569"/>
                <a:gd name="connsiteX7" fmla="*/ 24672 w 1279386"/>
                <a:gd name="connsiteY7" fmla="*/ 494308 h 939569"/>
                <a:gd name="connsiteX0" fmla="*/ 24672 w 1279386"/>
                <a:gd name="connsiteY0" fmla="*/ 494308 h 939569"/>
                <a:gd name="connsiteX1" fmla="*/ 539022 w 1279386"/>
                <a:gd name="connsiteY1" fmla="*/ 351433 h 939569"/>
                <a:gd name="connsiteX2" fmla="*/ 719997 w 1279386"/>
                <a:gd name="connsiteY2" fmla="*/ 8533 h 939569"/>
                <a:gd name="connsiteX3" fmla="*/ 1215297 w 1279386"/>
                <a:gd name="connsiteY3" fmla="*/ 141884 h 939569"/>
                <a:gd name="connsiteX4" fmla="*/ 1262922 w 1279386"/>
                <a:gd name="connsiteY4" fmla="*/ 551458 h 939569"/>
                <a:gd name="connsiteX5" fmla="*/ 729522 w 1279386"/>
                <a:gd name="connsiteY5" fmla="*/ 884834 h 939569"/>
                <a:gd name="connsiteX6" fmla="*/ 148497 w 1279386"/>
                <a:gd name="connsiteY6" fmla="*/ 875308 h 939569"/>
                <a:gd name="connsiteX7" fmla="*/ 24672 w 1279386"/>
                <a:gd name="connsiteY7" fmla="*/ 494308 h 939569"/>
                <a:gd name="connsiteX0" fmla="*/ 24672 w 1279386"/>
                <a:gd name="connsiteY0" fmla="*/ 494308 h 939569"/>
                <a:gd name="connsiteX1" fmla="*/ 539022 w 1279386"/>
                <a:gd name="connsiteY1" fmla="*/ 351433 h 939569"/>
                <a:gd name="connsiteX2" fmla="*/ 719997 w 1279386"/>
                <a:gd name="connsiteY2" fmla="*/ 8533 h 939569"/>
                <a:gd name="connsiteX3" fmla="*/ 1215297 w 1279386"/>
                <a:gd name="connsiteY3" fmla="*/ 141884 h 939569"/>
                <a:gd name="connsiteX4" fmla="*/ 1262922 w 1279386"/>
                <a:gd name="connsiteY4" fmla="*/ 551458 h 939569"/>
                <a:gd name="connsiteX5" fmla="*/ 729522 w 1279386"/>
                <a:gd name="connsiteY5" fmla="*/ 884834 h 939569"/>
                <a:gd name="connsiteX6" fmla="*/ 148497 w 1279386"/>
                <a:gd name="connsiteY6" fmla="*/ 875308 h 939569"/>
                <a:gd name="connsiteX7" fmla="*/ 24672 w 1279386"/>
                <a:gd name="connsiteY7" fmla="*/ 494308 h 939569"/>
                <a:gd name="connsiteX0" fmla="*/ 24672 w 1279386"/>
                <a:gd name="connsiteY0" fmla="*/ 494308 h 939569"/>
                <a:gd name="connsiteX1" fmla="*/ 539022 w 1279386"/>
                <a:gd name="connsiteY1" fmla="*/ 351433 h 939569"/>
                <a:gd name="connsiteX2" fmla="*/ 719997 w 1279386"/>
                <a:gd name="connsiteY2" fmla="*/ 8533 h 939569"/>
                <a:gd name="connsiteX3" fmla="*/ 1215297 w 1279386"/>
                <a:gd name="connsiteY3" fmla="*/ 141884 h 939569"/>
                <a:gd name="connsiteX4" fmla="*/ 1262922 w 1279386"/>
                <a:gd name="connsiteY4" fmla="*/ 551458 h 939569"/>
                <a:gd name="connsiteX5" fmla="*/ 729522 w 1279386"/>
                <a:gd name="connsiteY5" fmla="*/ 884834 h 939569"/>
                <a:gd name="connsiteX6" fmla="*/ 148497 w 1279386"/>
                <a:gd name="connsiteY6" fmla="*/ 875308 h 939569"/>
                <a:gd name="connsiteX7" fmla="*/ 24672 w 1279386"/>
                <a:gd name="connsiteY7" fmla="*/ 494308 h 939569"/>
                <a:gd name="connsiteX0" fmla="*/ 24672 w 1279386"/>
                <a:gd name="connsiteY0" fmla="*/ 494308 h 947617"/>
                <a:gd name="connsiteX1" fmla="*/ 539022 w 1279386"/>
                <a:gd name="connsiteY1" fmla="*/ 351433 h 947617"/>
                <a:gd name="connsiteX2" fmla="*/ 719997 w 1279386"/>
                <a:gd name="connsiteY2" fmla="*/ 8533 h 947617"/>
                <a:gd name="connsiteX3" fmla="*/ 1215297 w 1279386"/>
                <a:gd name="connsiteY3" fmla="*/ 141884 h 947617"/>
                <a:gd name="connsiteX4" fmla="*/ 1262922 w 1279386"/>
                <a:gd name="connsiteY4" fmla="*/ 551458 h 947617"/>
                <a:gd name="connsiteX5" fmla="*/ 729522 w 1279386"/>
                <a:gd name="connsiteY5" fmla="*/ 884834 h 947617"/>
                <a:gd name="connsiteX6" fmla="*/ 148497 w 1279386"/>
                <a:gd name="connsiteY6" fmla="*/ 875308 h 947617"/>
                <a:gd name="connsiteX7" fmla="*/ 24672 w 1279386"/>
                <a:gd name="connsiteY7" fmla="*/ 494308 h 947617"/>
                <a:gd name="connsiteX0" fmla="*/ 24672 w 1249916"/>
                <a:gd name="connsiteY0" fmla="*/ 494308 h 947617"/>
                <a:gd name="connsiteX1" fmla="*/ 539022 w 1249916"/>
                <a:gd name="connsiteY1" fmla="*/ 351433 h 947617"/>
                <a:gd name="connsiteX2" fmla="*/ 719997 w 1249916"/>
                <a:gd name="connsiteY2" fmla="*/ 8533 h 947617"/>
                <a:gd name="connsiteX3" fmla="*/ 1215297 w 1249916"/>
                <a:gd name="connsiteY3" fmla="*/ 141884 h 947617"/>
                <a:gd name="connsiteX4" fmla="*/ 1176237 w 1249916"/>
                <a:gd name="connsiteY4" fmla="*/ 578823 h 947617"/>
                <a:gd name="connsiteX5" fmla="*/ 729522 w 1249916"/>
                <a:gd name="connsiteY5" fmla="*/ 884834 h 947617"/>
                <a:gd name="connsiteX6" fmla="*/ 148497 w 1249916"/>
                <a:gd name="connsiteY6" fmla="*/ 875308 h 947617"/>
                <a:gd name="connsiteX7" fmla="*/ 24672 w 1249916"/>
                <a:gd name="connsiteY7" fmla="*/ 494308 h 947617"/>
                <a:gd name="connsiteX0" fmla="*/ 24672 w 1437483"/>
                <a:gd name="connsiteY0" fmla="*/ 494308 h 947617"/>
                <a:gd name="connsiteX1" fmla="*/ 539022 w 1437483"/>
                <a:gd name="connsiteY1" fmla="*/ 351433 h 947617"/>
                <a:gd name="connsiteX2" fmla="*/ 719997 w 1437483"/>
                <a:gd name="connsiteY2" fmla="*/ 8533 h 947617"/>
                <a:gd name="connsiteX3" fmla="*/ 1215297 w 1437483"/>
                <a:gd name="connsiteY3" fmla="*/ 141884 h 947617"/>
                <a:gd name="connsiteX4" fmla="*/ 1436292 w 1437483"/>
                <a:gd name="connsiteY4" fmla="*/ 679161 h 947617"/>
                <a:gd name="connsiteX5" fmla="*/ 729522 w 1437483"/>
                <a:gd name="connsiteY5" fmla="*/ 884834 h 947617"/>
                <a:gd name="connsiteX6" fmla="*/ 148497 w 1437483"/>
                <a:gd name="connsiteY6" fmla="*/ 875308 h 947617"/>
                <a:gd name="connsiteX7" fmla="*/ 24672 w 1437483"/>
                <a:gd name="connsiteY7" fmla="*/ 494308 h 947617"/>
                <a:gd name="connsiteX0" fmla="*/ 24672 w 1304161"/>
                <a:gd name="connsiteY0" fmla="*/ 494308 h 947617"/>
                <a:gd name="connsiteX1" fmla="*/ 539022 w 1304161"/>
                <a:gd name="connsiteY1" fmla="*/ 351433 h 947617"/>
                <a:gd name="connsiteX2" fmla="*/ 719997 w 1304161"/>
                <a:gd name="connsiteY2" fmla="*/ 8533 h 947617"/>
                <a:gd name="connsiteX3" fmla="*/ 1215297 w 1304161"/>
                <a:gd name="connsiteY3" fmla="*/ 141884 h 947617"/>
                <a:gd name="connsiteX4" fmla="*/ 1297596 w 1304161"/>
                <a:gd name="connsiteY4" fmla="*/ 633553 h 947617"/>
                <a:gd name="connsiteX5" fmla="*/ 729522 w 1304161"/>
                <a:gd name="connsiteY5" fmla="*/ 884834 h 947617"/>
                <a:gd name="connsiteX6" fmla="*/ 148497 w 1304161"/>
                <a:gd name="connsiteY6" fmla="*/ 875308 h 947617"/>
                <a:gd name="connsiteX7" fmla="*/ 24672 w 1304161"/>
                <a:gd name="connsiteY7" fmla="*/ 494308 h 947617"/>
                <a:gd name="connsiteX0" fmla="*/ 24672 w 1215303"/>
                <a:gd name="connsiteY0" fmla="*/ 500259 h 959000"/>
                <a:gd name="connsiteX1" fmla="*/ 539022 w 1215303"/>
                <a:gd name="connsiteY1" fmla="*/ 357384 h 959000"/>
                <a:gd name="connsiteX2" fmla="*/ 719997 w 1215303"/>
                <a:gd name="connsiteY2" fmla="*/ 14484 h 959000"/>
                <a:gd name="connsiteX3" fmla="*/ 1215297 w 1215303"/>
                <a:gd name="connsiteY3" fmla="*/ 147835 h 959000"/>
                <a:gd name="connsiteX4" fmla="*/ 729522 w 1215303"/>
                <a:gd name="connsiteY4" fmla="*/ 890785 h 959000"/>
                <a:gd name="connsiteX5" fmla="*/ 148497 w 1215303"/>
                <a:gd name="connsiteY5" fmla="*/ 881259 h 959000"/>
                <a:gd name="connsiteX6" fmla="*/ 24672 w 1215303"/>
                <a:gd name="connsiteY6" fmla="*/ 500259 h 959000"/>
                <a:gd name="connsiteX0" fmla="*/ 28536 w 1219171"/>
                <a:gd name="connsiteY0" fmla="*/ 500259 h 985544"/>
                <a:gd name="connsiteX1" fmla="*/ 542886 w 1219171"/>
                <a:gd name="connsiteY1" fmla="*/ 357384 h 985544"/>
                <a:gd name="connsiteX2" fmla="*/ 723861 w 1219171"/>
                <a:gd name="connsiteY2" fmla="*/ 14484 h 985544"/>
                <a:gd name="connsiteX3" fmla="*/ 1219161 w 1219171"/>
                <a:gd name="connsiteY3" fmla="*/ 147835 h 985544"/>
                <a:gd name="connsiteX4" fmla="*/ 872082 w 1219171"/>
                <a:gd name="connsiteY4" fmla="*/ 927272 h 985544"/>
                <a:gd name="connsiteX5" fmla="*/ 152361 w 1219171"/>
                <a:gd name="connsiteY5" fmla="*/ 881259 h 985544"/>
                <a:gd name="connsiteX6" fmla="*/ 28536 w 1219171"/>
                <a:gd name="connsiteY6" fmla="*/ 500259 h 985544"/>
                <a:gd name="connsiteX0" fmla="*/ 80705 w 1129944"/>
                <a:gd name="connsiteY0" fmla="*/ 577623 h 982625"/>
                <a:gd name="connsiteX1" fmla="*/ 453659 w 1129944"/>
                <a:gd name="connsiteY1" fmla="*/ 357384 h 982625"/>
                <a:gd name="connsiteX2" fmla="*/ 634634 w 1129944"/>
                <a:gd name="connsiteY2" fmla="*/ 14484 h 982625"/>
                <a:gd name="connsiteX3" fmla="*/ 1129934 w 1129944"/>
                <a:gd name="connsiteY3" fmla="*/ 147835 h 982625"/>
                <a:gd name="connsiteX4" fmla="*/ 782855 w 1129944"/>
                <a:gd name="connsiteY4" fmla="*/ 927272 h 982625"/>
                <a:gd name="connsiteX5" fmla="*/ 63134 w 1129944"/>
                <a:gd name="connsiteY5" fmla="*/ 881259 h 982625"/>
                <a:gd name="connsiteX6" fmla="*/ 80705 w 1129944"/>
                <a:gd name="connsiteY6" fmla="*/ 577623 h 982625"/>
                <a:gd name="connsiteX0" fmla="*/ 73348 w 1122587"/>
                <a:gd name="connsiteY0" fmla="*/ 565261 h 970263"/>
                <a:gd name="connsiteX1" fmla="*/ 277081 w 1122587"/>
                <a:gd name="connsiteY1" fmla="*/ 92231 h 970263"/>
                <a:gd name="connsiteX2" fmla="*/ 627277 w 1122587"/>
                <a:gd name="connsiteY2" fmla="*/ 2122 h 970263"/>
                <a:gd name="connsiteX3" fmla="*/ 1122577 w 1122587"/>
                <a:gd name="connsiteY3" fmla="*/ 135473 h 970263"/>
                <a:gd name="connsiteX4" fmla="*/ 775498 w 1122587"/>
                <a:gd name="connsiteY4" fmla="*/ 914910 h 970263"/>
                <a:gd name="connsiteX5" fmla="*/ 55777 w 1122587"/>
                <a:gd name="connsiteY5" fmla="*/ 868897 h 970263"/>
                <a:gd name="connsiteX6" fmla="*/ 73348 w 1122587"/>
                <a:gd name="connsiteY6" fmla="*/ 565261 h 970263"/>
                <a:gd name="connsiteX0" fmla="*/ 73348 w 874296"/>
                <a:gd name="connsiteY0" fmla="*/ 581383 h 986385"/>
                <a:gd name="connsiteX1" fmla="*/ 277081 w 874296"/>
                <a:gd name="connsiteY1" fmla="*/ 108353 h 986385"/>
                <a:gd name="connsiteX2" fmla="*/ 627277 w 874296"/>
                <a:gd name="connsiteY2" fmla="*/ 18244 h 986385"/>
                <a:gd name="connsiteX3" fmla="*/ 835584 w 874296"/>
                <a:gd name="connsiteY3" fmla="*/ 385769 h 986385"/>
                <a:gd name="connsiteX4" fmla="*/ 775498 w 874296"/>
                <a:gd name="connsiteY4" fmla="*/ 931032 h 986385"/>
                <a:gd name="connsiteX5" fmla="*/ 55777 w 874296"/>
                <a:gd name="connsiteY5" fmla="*/ 885019 h 986385"/>
                <a:gd name="connsiteX6" fmla="*/ 73348 w 874296"/>
                <a:gd name="connsiteY6" fmla="*/ 581383 h 986385"/>
                <a:gd name="connsiteX0" fmla="*/ 58566 w 820825"/>
                <a:gd name="connsiteY0" fmla="*/ 581383 h 904501"/>
                <a:gd name="connsiteX1" fmla="*/ 262299 w 820825"/>
                <a:gd name="connsiteY1" fmla="*/ 108353 h 904501"/>
                <a:gd name="connsiteX2" fmla="*/ 612495 w 820825"/>
                <a:gd name="connsiteY2" fmla="*/ 18244 h 904501"/>
                <a:gd name="connsiteX3" fmla="*/ 820802 w 820825"/>
                <a:gd name="connsiteY3" fmla="*/ 385769 h 904501"/>
                <a:gd name="connsiteX4" fmla="*/ 560520 w 820825"/>
                <a:gd name="connsiteY4" fmla="*/ 794490 h 904501"/>
                <a:gd name="connsiteX5" fmla="*/ 40995 w 820825"/>
                <a:gd name="connsiteY5" fmla="*/ 885019 h 904501"/>
                <a:gd name="connsiteX6" fmla="*/ 58566 w 820825"/>
                <a:gd name="connsiteY6" fmla="*/ 581383 h 904501"/>
                <a:gd name="connsiteX0" fmla="*/ 165443 w 792558"/>
                <a:gd name="connsiteY0" fmla="*/ 436790 h 915210"/>
                <a:gd name="connsiteX1" fmla="*/ 234033 w 792558"/>
                <a:gd name="connsiteY1" fmla="*/ 108353 h 915210"/>
                <a:gd name="connsiteX2" fmla="*/ 584229 w 792558"/>
                <a:gd name="connsiteY2" fmla="*/ 18244 h 915210"/>
                <a:gd name="connsiteX3" fmla="*/ 792536 w 792558"/>
                <a:gd name="connsiteY3" fmla="*/ 385769 h 915210"/>
                <a:gd name="connsiteX4" fmla="*/ 532254 w 792558"/>
                <a:gd name="connsiteY4" fmla="*/ 794490 h 915210"/>
                <a:gd name="connsiteX5" fmla="*/ 12729 w 792558"/>
                <a:gd name="connsiteY5" fmla="*/ 885019 h 915210"/>
                <a:gd name="connsiteX6" fmla="*/ 165443 w 792558"/>
                <a:gd name="connsiteY6" fmla="*/ 436790 h 915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2558" h="915210">
                  <a:moveTo>
                    <a:pt x="165443" y="436790"/>
                  </a:moveTo>
                  <a:cubicBezTo>
                    <a:pt x="202327" y="307346"/>
                    <a:pt x="143546" y="198840"/>
                    <a:pt x="234033" y="108353"/>
                  </a:cubicBezTo>
                  <a:cubicBezTo>
                    <a:pt x="324520" y="17866"/>
                    <a:pt x="491145" y="-27992"/>
                    <a:pt x="584229" y="18244"/>
                  </a:cubicBezTo>
                  <a:cubicBezTo>
                    <a:pt x="677313" y="64480"/>
                    <a:pt x="790949" y="239719"/>
                    <a:pt x="792536" y="385769"/>
                  </a:cubicBezTo>
                  <a:cubicBezTo>
                    <a:pt x="794124" y="531819"/>
                    <a:pt x="710054" y="672253"/>
                    <a:pt x="532254" y="794490"/>
                  </a:cubicBezTo>
                  <a:cubicBezTo>
                    <a:pt x="354454" y="916727"/>
                    <a:pt x="73864" y="944636"/>
                    <a:pt x="12729" y="885019"/>
                  </a:cubicBezTo>
                  <a:cubicBezTo>
                    <a:pt x="-48406" y="825402"/>
                    <a:pt x="128559" y="566234"/>
                    <a:pt x="165443" y="436790"/>
                  </a:cubicBezTo>
                  <a:close/>
                </a:path>
              </a:pathLst>
            </a:custGeom>
            <a:pattFill prst="divot">
              <a:fgClr>
                <a:schemeClr val="bg1">
                  <a:lumMod val="50000"/>
                </a:schemeClr>
              </a:fgClr>
              <a:bgClr>
                <a:sysClr val="window" lastClr="FFFFFF"/>
              </a:bgClr>
            </a:patt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11880398" y="19973778"/>
                  <a:ext cx="1176584" cy="63973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defTabSz="91440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2000" i="1" kern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 kern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kern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A</m:t>
                            </m:r>
                            <m:r>
                              <a:rPr lang="en-US" sz="2000" b="0" i="0" kern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kern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</m:t>
                            </m:r>
                          </m:sub>
                        </m:sSub>
                      </m:oMath>
                    </m:oMathPara>
                  </a14:m>
                  <a:endParaRPr lang="it-IT" sz="2000" kern="0" dirty="0" smtClean="0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80398" y="19973778"/>
                  <a:ext cx="1176584" cy="639737"/>
                </a:xfrm>
                <a:prstGeom prst="rect">
                  <a:avLst/>
                </a:prstGeom>
                <a:blipFill>
                  <a:blip r:embed="rId2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/>
            <p:cNvCxnSpPr/>
            <p:nvPr/>
          </p:nvCxnSpPr>
          <p:spPr>
            <a:xfrm flipH="1" flipV="1">
              <a:off x="8689571" y="19582968"/>
              <a:ext cx="318892" cy="589399"/>
            </a:xfrm>
            <a:prstGeom prst="straightConnector1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8281991" y="19582968"/>
                  <a:ext cx="690693" cy="61900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𝐧</m:t>
                        </m:r>
                      </m:oMath>
                    </m:oMathPara>
                  </a14:m>
                  <a:endPara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1991" y="19582968"/>
                  <a:ext cx="690693" cy="619004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12521063" y="22756608"/>
                  <a:ext cx="1740693" cy="6190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0" lang="el-GR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sSup>
                          <m:sSupPr>
                            <m:ctrlPr>
                              <a:rPr kumimoji="0" lang="el-GR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kumimoji="0" lang="el-GR" sz="20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ℝ</m:t>
                            </m:r>
                          </m:e>
                          <m:sup>
                            <m:r>
                              <a:rPr kumimoji="0" lang="en-US" sz="20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521063" y="22756608"/>
                  <a:ext cx="1740693" cy="619004"/>
                </a:xfrm>
                <a:prstGeom prst="rect">
                  <a:avLst/>
                </a:prstGeom>
                <a:blipFill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10389951" y="23892936"/>
                  <a:ext cx="689728" cy="6190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oMath>
                    </m:oMathPara>
                  </a14:m>
                  <a:endParaRPr lang="it-IT" sz="2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89951" y="23892936"/>
                  <a:ext cx="689728" cy="61900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Freeform 15"/>
            <p:cNvSpPr/>
            <p:nvPr/>
          </p:nvSpPr>
          <p:spPr>
            <a:xfrm rot="6774405" flipH="1">
              <a:off x="10733271" y="23226394"/>
              <a:ext cx="237418" cy="1055850"/>
            </a:xfrm>
            <a:custGeom>
              <a:avLst/>
              <a:gdLst>
                <a:gd name="connsiteX0" fmla="*/ 358219 w 358219"/>
                <a:gd name="connsiteY0" fmla="*/ 0 h 1423447"/>
                <a:gd name="connsiteX1" fmla="*/ 0 w 358219"/>
                <a:gd name="connsiteY1" fmla="*/ 1423447 h 1423447"/>
                <a:gd name="connsiteX2" fmla="*/ 0 w 358219"/>
                <a:gd name="connsiteY2" fmla="*/ 1423447 h 1423447"/>
                <a:gd name="connsiteX0" fmla="*/ 462216 w 462216"/>
                <a:gd name="connsiteY0" fmla="*/ 0 h 1423447"/>
                <a:gd name="connsiteX1" fmla="*/ 103997 w 462216"/>
                <a:gd name="connsiteY1" fmla="*/ 1423447 h 1423447"/>
                <a:gd name="connsiteX2" fmla="*/ 103997 w 462216"/>
                <a:gd name="connsiteY2" fmla="*/ 1423447 h 1423447"/>
                <a:gd name="connsiteX0" fmla="*/ 557976 w 1491229"/>
                <a:gd name="connsiteY0" fmla="*/ 0 h 1479974"/>
                <a:gd name="connsiteX1" fmla="*/ 199757 w 1491229"/>
                <a:gd name="connsiteY1" fmla="*/ 1423447 h 1479974"/>
                <a:gd name="connsiteX2" fmla="*/ 1491229 w 1491229"/>
                <a:gd name="connsiteY2" fmla="*/ 1168923 h 1479974"/>
                <a:gd name="connsiteX0" fmla="*/ 478110 w 1618753"/>
                <a:gd name="connsiteY0" fmla="*/ 0 h 1701021"/>
                <a:gd name="connsiteX1" fmla="*/ 327281 w 1618753"/>
                <a:gd name="connsiteY1" fmla="*/ 1630837 h 1701021"/>
                <a:gd name="connsiteX2" fmla="*/ 1618753 w 1618753"/>
                <a:gd name="connsiteY2" fmla="*/ 1376313 h 1701021"/>
                <a:gd name="connsiteX0" fmla="*/ 601709 w 1742352"/>
                <a:gd name="connsiteY0" fmla="*/ 0 h 1451917"/>
                <a:gd name="connsiteX1" fmla="*/ 186930 w 1742352"/>
                <a:gd name="connsiteY1" fmla="*/ 1291472 h 1451917"/>
                <a:gd name="connsiteX2" fmla="*/ 1742352 w 1742352"/>
                <a:gd name="connsiteY2" fmla="*/ 1376313 h 1451917"/>
                <a:gd name="connsiteX0" fmla="*/ 611886 w 1903357"/>
                <a:gd name="connsiteY0" fmla="*/ 0 h 1502131"/>
                <a:gd name="connsiteX1" fmla="*/ 197107 w 1903357"/>
                <a:gd name="connsiteY1" fmla="*/ 1291472 h 1502131"/>
                <a:gd name="connsiteX2" fmla="*/ 1903357 w 1903357"/>
                <a:gd name="connsiteY2" fmla="*/ 1451728 h 1502131"/>
                <a:gd name="connsiteX0" fmla="*/ 845332 w 1769158"/>
                <a:gd name="connsiteY0" fmla="*/ 0 h 1492303"/>
                <a:gd name="connsiteX1" fmla="*/ 62908 w 1769158"/>
                <a:gd name="connsiteY1" fmla="*/ 1282045 h 1492303"/>
                <a:gd name="connsiteX2" fmla="*/ 1769158 w 1769158"/>
                <a:gd name="connsiteY2" fmla="*/ 1442301 h 1492303"/>
                <a:gd name="connsiteX0" fmla="*/ 859012 w 1782838"/>
                <a:gd name="connsiteY0" fmla="*/ 67689 h 1559992"/>
                <a:gd name="connsiteX1" fmla="*/ 76588 w 1782838"/>
                <a:gd name="connsiteY1" fmla="*/ 1349734 h 1559992"/>
                <a:gd name="connsiteX2" fmla="*/ 1782838 w 1782838"/>
                <a:gd name="connsiteY2" fmla="*/ 1509990 h 1559992"/>
                <a:gd name="connsiteX0" fmla="*/ 780239 w 1704065"/>
                <a:gd name="connsiteY0" fmla="*/ 82552 h 1538953"/>
                <a:gd name="connsiteX1" fmla="*/ 101510 w 1704065"/>
                <a:gd name="connsiteY1" fmla="*/ 1053512 h 1538953"/>
                <a:gd name="connsiteX2" fmla="*/ 1704065 w 1704065"/>
                <a:gd name="connsiteY2" fmla="*/ 1524853 h 1538953"/>
                <a:gd name="connsiteX0" fmla="*/ 698755 w 698755"/>
                <a:gd name="connsiteY0" fmla="*/ 89830 h 2272871"/>
                <a:gd name="connsiteX1" fmla="*/ 20026 w 698755"/>
                <a:gd name="connsiteY1" fmla="*/ 1060790 h 2272871"/>
                <a:gd name="connsiteX2" fmla="*/ 519645 w 698755"/>
                <a:gd name="connsiteY2" fmla="*/ 2267422 h 2272871"/>
                <a:gd name="connsiteX0" fmla="*/ 916251 w 916251"/>
                <a:gd name="connsiteY0" fmla="*/ 85542 h 2268969"/>
                <a:gd name="connsiteX1" fmla="*/ 1852 w 916251"/>
                <a:gd name="connsiteY1" fmla="*/ 1122489 h 2268969"/>
                <a:gd name="connsiteX2" fmla="*/ 737141 w 916251"/>
                <a:gd name="connsiteY2" fmla="*/ 2263134 h 2268969"/>
                <a:gd name="connsiteX0" fmla="*/ 916073 w 916073"/>
                <a:gd name="connsiteY0" fmla="*/ 86656 h 2270090"/>
                <a:gd name="connsiteX1" fmla="*/ 1674 w 916073"/>
                <a:gd name="connsiteY1" fmla="*/ 1123603 h 2270090"/>
                <a:gd name="connsiteX2" fmla="*/ 736963 w 916073"/>
                <a:gd name="connsiteY2" fmla="*/ 2264248 h 2270090"/>
                <a:gd name="connsiteX0" fmla="*/ 936681 w 936681"/>
                <a:gd name="connsiteY0" fmla="*/ 83651 h 2070374"/>
                <a:gd name="connsiteX1" fmla="*/ 22282 w 936681"/>
                <a:gd name="connsiteY1" fmla="*/ 1120598 h 2070374"/>
                <a:gd name="connsiteX2" fmla="*/ 484194 w 936681"/>
                <a:gd name="connsiteY2" fmla="*/ 2063280 h 2070374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452487 w 452487"/>
                <a:gd name="connsiteY0" fmla="*/ 0 h 1979629"/>
                <a:gd name="connsiteX1" fmla="*/ 0 w 452487"/>
                <a:gd name="connsiteY1" fmla="*/ 1979629 h 1979629"/>
                <a:gd name="connsiteX0" fmla="*/ 609593 w 609593"/>
                <a:gd name="connsiteY0" fmla="*/ 27572 h 2007201"/>
                <a:gd name="connsiteX1" fmla="*/ 157106 w 609593"/>
                <a:gd name="connsiteY1" fmla="*/ 2007201 h 2007201"/>
                <a:gd name="connsiteX0" fmla="*/ 818969 w 818969"/>
                <a:gd name="connsiteY0" fmla="*/ 25713 h 2005342"/>
                <a:gd name="connsiteX1" fmla="*/ 366482 w 818969"/>
                <a:gd name="connsiteY1" fmla="*/ 2005342 h 2005342"/>
                <a:gd name="connsiteX0" fmla="*/ 659935 w 659935"/>
                <a:gd name="connsiteY0" fmla="*/ 22980 h 2228853"/>
                <a:gd name="connsiteX1" fmla="*/ 546813 w 659935"/>
                <a:gd name="connsiteY1" fmla="*/ 2228853 h 2228853"/>
                <a:gd name="connsiteX0" fmla="*/ 645310 w 645310"/>
                <a:gd name="connsiteY0" fmla="*/ 24271 h 2117022"/>
                <a:gd name="connsiteX1" fmla="*/ 569895 w 645310"/>
                <a:gd name="connsiteY1" fmla="*/ 2117022 h 2117022"/>
                <a:gd name="connsiteX0" fmla="*/ 637324 w 637324"/>
                <a:gd name="connsiteY0" fmla="*/ 65611 h 2158362"/>
                <a:gd name="connsiteX1" fmla="*/ 561909 w 637324"/>
                <a:gd name="connsiteY1" fmla="*/ 2158362 h 2158362"/>
                <a:gd name="connsiteX0" fmla="*/ 739086 w 739086"/>
                <a:gd name="connsiteY0" fmla="*/ 70079 h 2012001"/>
                <a:gd name="connsiteX1" fmla="*/ 428001 w 739086"/>
                <a:gd name="connsiteY1" fmla="*/ 2012001 h 2012001"/>
                <a:gd name="connsiteX0" fmla="*/ 774221 w 774221"/>
                <a:gd name="connsiteY0" fmla="*/ 63311 h 2005233"/>
                <a:gd name="connsiteX1" fmla="*/ 463136 w 774221"/>
                <a:gd name="connsiteY1" fmla="*/ 2005233 h 2005233"/>
                <a:gd name="connsiteX0" fmla="*/ 694998 w 694998"/>
                <a:gd name="connsiteY0" fmla="*/ 731 h 1942653"/>
                <a:gd name="connsiteX1" fmla="*/ 383913 w 694998"/>
                <a:gd name="connsiteY1" fmla="*/ 1942653 h 1942653"/>
                <a:gd name="connsiteX0" fmla="*/ 482790 w 647955"/>
                <a:gd name="connsiteY0" fmla="*/ 663 h 2118930"/>
                <a:gd name="connsiteX1" fmla="*/ 647955 w 647955"/>
                <a:gd name="connsiteY1" fmla="*/ 2118930 h 2118930"/>
                <a:gd name="connsiteX0" fmla="*/ 472424 w 637589"/>
                <a:gd name="connsiteY0" fmla="*/ 0 h 2118267"/>
                <a:gd name="connsiteX1" fmla="*/ 637589 w 637589"/>
                <a:gd name="connsiteY1" fmla="*/ 2118267 h 2118267"/>
                <a:gd name="connsiteX0" fmla="*/ 345152 w 510317"/>
                <a:gd name="connsiteY0" fmla="*/ 0 h 2118267"/>
                <a:gd name="connsiteX1" fmla="*/ 510317 w 510317"/>
                <a:gd name="connsiteY1" fmla="*/ 2118267 h 211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10317" h="2118267">
                  <a:moveTo>
                    <a:pt x="345152" y="0"/>
                  </a:moveTo>
                  <a:cubicBezTo>
                    <a:pt x="-235300" y="641891"/>
                    <a:pt x="-17583" y="1835463"/>
                    <a:pt x="510317" y="2118267"/>
                  </a:cubicBez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lg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11656004" y="23612313"/>
                  <a:ext cx="807429" cy="6190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u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oMath>
                    </m:oMathPara>
                  </a14:m>
                  <a:endParaRPr lang="it-IT" sz="2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56004" y="23612313"/>
                  <a:ext cx="807429" cy="61900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Freeform 17"/>
            <p:cNvSpPr/>
            <p:nvPr/>
          </p:nvSpPr>
          <p:spPr>
            <a:xfrm rot="20548934" flipH="1">
              <a:off x="11853496" y="22239818"/>
              <a:ext cx="211433" cy="1185611"/>
            </a:xfrm>
            <a:custGeom>
              <a:avLst/>
              <a:gdLst>
                <a:gd name="connsiteX0" fmla="*/ 358219 w 358219"/>
                <a:gd name="connsiteY0" fmla="*/ 0 h 1423447"/>
                <a:gd name="connsiteX1" fmla="*/ 0 w 358219"/>
                <a:gd name="connsiteY1" fmla="*/ 1423447 h 1423447"/>
                <a:gd name="connsiteX2" fmla="*/ 0 w 358219"/>
                <a:gd name="connsiteY2" fmla="*/ 1423447 h 1423447"/>
                <a:gd name="connsiteX0" fmla="*/ 462216 w 462216"/>
                <a:gd name="connsiteY0" fmla="*/ 0 h 1423447"/>
                <a:gd name="connsiteX1" fmla="*/ 103997 w 462216"/>
                <a:gd name="connsiteY1" fmla="*/ 1423447 h 1423447"/>
                <a:gd name="connsiteX2" fmla="*/ 103997 w 462216"/>
                <a:gd name="connsiteY2" fmla="*/ 1423447 h 1423447"/>
                <a:gd name="connsiteX0" fmla="*/ 557976 w 1491229"/>
                <a:gd name="connsiteY0" fmla="*/ 0 h 1479974"/>
                <a:gd name="connsiteX1" fmla="*/ 199757 w 1491229"/>
                <a:gd name="connsiteY1" fmla="*/ 1423447 h 1479974"/>
                <a:gd name="connsiteX2" fmla="*/ 1491229 w 1491229"/>
                <a:gd name="connsiteY2" fmla="*/ 1168923 h 1479974"/>
                <a:gd name="connsiteX0" fmla="*/ 478110 w 1618753"/>
                <a:gd name="connsiteY0" fmla="*/ 0 h 1701021"/>
                <a:gd name="connsiteX1" fmla="*/ 327281 w 1618753"/>
                <a:gd name="connsiteY1" fmla="*/ 1630837 h 1701021"/>
                <a:gd name="connsiteX2" fmla="*/ 1618753 w 1618753"/>
                <a:gd name="connsiteY2" fmla="*/ 1376313 h 1701021"/>
                <a:gd name="connsiteX0" fmla="*/ 601709 w 1742352"/>
                <a:gd name="connsiteY0" fmla="*/ 0 h 1451917"/>
                <a:gd name="connsiteX1" fmla="*/ 186930 w 1742352"/>
                <a:gd name="connsiteY1" fmla="*/ 1291472 h 1451917"/>
                <a:gd name="connsiteX2" fmla="*/ 1742352 w 1742352"/>
                <a:gd name="connsiteY2" fmla="*/ 1376313 h 1451917"/>
                <a:gd name="connsiteX0" fmla="*/ 611886 w 1903357"/>
                <a:gd name="connsiteY0" fmla="*/ 0 h 1502131"/>
                <a:gd name="connsiteX1" fmla="*/ 197107 w 1903357"/>
                <a:gd name="connsiteY1" fmla="*/ 1291472 h 1502131"/>
                <a:gd name="connsiteX2" fmla="*/ 1903357 w 1903357"/>
                <a:gd name="connsiteY2" fmla="*/ 1451728 h 1502131"/>
                <a:gd name="connsiteX0" fmla="*/ 845332 w 1769158"/>
                <a:gd name="connsiteY0" fmla="*/ 0 h 1492303"/>
                <a:gd name="connsiteX1" fmla="*/ 62908 w 1769158"/>
                <a:gd name="connsiteY1" fmla="*/ 1282045 h 1492303"/>
                <a:gd name="connsiteX2" fmla="*/ 1769158 w 1769158"/>
                <a:gd name="connsiteY2" fmla="*/ 1442301 h 1492303"/>
                <a:gd name="connsiteX0" fmla="*/ 859012 w 1782838"/>
                <a:gd name="connsiteY0" fmla="*/ 67689 h 1559992"/>
                <a:gd name="connsiteX1" fmla="*/ 76588 w 1782838"/>
                <a:gd name="connsiteY1" fmla="*/ 1349734 h 1559992"/>
                <a:gd name="connsiteX2" fmla="*/ 1782838 w 1782838"/>
                <a:gd name="connsiteY2" fmla="*/ 1509990 h 1559992"/>
                <a:gd name="connsiteX0" fmla="*/ 780239 w 1704065"/>
                <a:gd name="connsiteY0" fmla="*/ 82552 h 1538953"/>
                <a:gd name="connsiteX1" fmla="*/ 101510 w 1704065"/>
                <a:gd name="connsiteY1" fmla="*/ 1053512 h 1538953"/>
                <a:gd name="connsiteX2" fmla="*/ 1704065 w 1704065"/>
                <a:gd name="connsiteY2" fmla="*/ 1524853 h 1538953"/>
                <a:gd name="connsiteX0" fmla="*/ 698755 w 698755"/>
                <a:gd name="connsiteY0" fmla="*/ 89830 h 2272871"/>
                <a:gd name="connsiteX1" fmla="*/ 20026 w 698755"/>
                <a:gd name="connsiteY1" fmla="*/ 1060790 h 2272871"/>
                <a:gd name="connsiteX2" fmla="*/ 519645 w 698755"/>
                <a:gd name="connsiteY2" fmla="*/ 2267422 h 2272871"/>
                <a:gd name="connsiteX0" fmla="*/ 916251 w 916251"/>
                <a:gd name="connsiteY0" fmla="*/ 85542 h 2268969"/>
                <a:gd name="connsiteX1" fmla="*/ 1852 w 916251"/>
                <a:gd name="connsiteY1" fmla="*/ 1122489 h 2268969"/>
                <a:gd name="connsiteX2" fmla="*/ 737141 w 916251"/>
                <a:gd name="connsiteY2" fmla="*/ 2263134 h 2268969"/>
                <a:gd name="connsiteX0" fmla="*/ 916073 w 916073"/>
                <a:gd name="connsiteY0" fmla="*/ 86656 h 2270090"/>
                <a:gd name="connsiteX1" fmla="*/ 1674 w 916073"/>
                <a:gd name="connsiteY1" fmla="*/ 1123603 h 2270090"/>
                <a:gd name="connsiteX2" fmla="*/ 736963 w 916073"/>
                <a:gd name="connsiteY2" fmla="*/ 2264248 h 2270090"/>
                <a:gd name="connsiteX0" fmla="*/ 936681 w 936681"/>
                <a:gd name="connsiteY0" fmla="*/ 83651 h 2070374"/>
                <a:gd name="connsiteX1" fmla="*/ 22282 w 936681"/>
                <a:gd name="connsiteY1" fmla="*/ 1120598 h 2070374"/>
                <a:gd name="connsiteX2" fmla="*/ 484194 w 936681"/>
                <a:gd name="connsiteY2" fmla="*/ 2063280 h 2070374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452487 w 452487"/>
                <a:gd name="connsiteY0" fmla="*/ 0 h 1979629"/>
                <a:gd name="connsiteX1" fmla="*/ 0 w 452487"/>
                <a:gd name="connsiteY1" fmla="*/ 1979629 h 1979629"/>
                <a:gd name="connsiteX0" fmla="*/ 609593 w 609593"/>
                <a:gd name="connsiteY0" fmla="*/ 27572 h 2007201"/>
                <a:gd name="connsiteX1" fmla="*/ 157106 w 609593"/>
                <a:gd name="connsiteY1" fmla="*/ 2007201 h 2007201"/>
                <a:gd name="connsiteX0" fmla="*/ 818969 w 818969"/>
                <a:gd name="connsiteY0" fmla="*/ 25713 h 2005342"/>
                <a:gd name="connsiteX1" fmla="*/ 366482 w 818969"/>
                <a:gd name="connsiteY1" fmla="*/ 2005342 h 2005342"/>
                <a:gd name="connsiteX0" fmla="*/ 659935 w 659935"/>
                <a:gd name="connsiteY0" fmla="*/ 22980 h 2228853"/>
                <a:gd name="connsiteX1" fmla="*/ 546813 w 659935"/>
                <a:gd name="connsiteY1" fmla="*/ 2228853 h 2228853"/>
                <a:gd name="connsiteX0" fmla="*/ 645310 w 645310"/>
                <a:gd name="connsiteY0" fmla="*/ 24271 h 2117022"/>
                <a:gd name="connsiteX1" fmla="*/ 569895 w 645310"/>
                <a:gd name="connsiteY1" fmla="*/ 2117022 h 2117022"/>
                <a:gd name="connsiteX0" fmla="*/ 637324 w 637324"/>
                <a:gd name="connsiteY0" fmla="*/ 65611 h 2158362"/>
                <a:gd name="connsiteX1" fmla="*/ 561909 w 637324"/>
                <a:gd name="connsiteY1" fmla="*/ 2158362 h 2158362"/>
                <a:gd name="connsiteX0" fmla="*/ 739086 w 739086"/>
                <a:gd name="connsiteY0" fmla="*/ 70079 h 2012001"/>
                <a:gd name="connsiteX1" fmla="*/ 428001 w 739086"/>
                <a:gd name="connsiteY1" fmla="*/ 2012001 h 2012001"/>
                <a:gd name="connsiteX0" fmla="*/ 774221 w 774221"/>
                <a:gd name="connsiteY0" fmla="*/ 63311 h 2005233"/>
                <a:gd name="connsiteX1" fmla="*/ 463136 w 774221"/>
                <a:gd name="connsiteY1" fmla="*/ 2005233 h 2005233"/>
                <a:gd name="connsiteX0" fmla="*/ 694998 w 694998"/>
                <a:gd name="connsiteY0" fmla="*/ 731 h 1942653"/>
                <a:gd name="connsiteX1" fmla="*/ 383913 w 694998"/>
                <a:gd name="connsiteY1" fmla="*/ 1942653 h 1942653"/>
                <a:gd name="connsiteX0" fmla="*/ 482790 w 647955"/>
                <a:gd name="connsiteY0" fmla="*/ 663 h 2118930"/>
                <a:gd name="connsiteX1" fmla="*/ 647955 w 647955"/>
                <a:gd name="connsiteY1" fmla="*/ 2118930 h 2118930"/>
                <a:gd name="connsiteX0" fmla="*/ 472424 w 637589"/>
                <a:gd name="connsiteY0" fmla="*/ 0 h 2118267"/>
                <a:gd name="connsiteX1" fmla="*/ 637589 w 637589"/>
                <a:gd name="connsiteY1" fmla="*/ 2118267 h 2118267"/>
                <a:gd name="connsiteX0" fmla="*/ 345152 w 510317"/>
                <a:gd name="connsiteY0" fmla="*/ 0 h 2118267"/>
                <a:gd name="connsiteX1" fmla="*/ 510317 w 510317"/>
                <a:gd name="connsiteY1" fmla="*/ 2118267 h 211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10317" h="2118267">
                  <a:moveTo>
                    <a:pt x="345152" y="0"/>
                  </a:moveTo>
                  <a:cubicBezTo>
                    <a:pt x="-235300" y="641891"/>
                    <a:pt x="-17583" y="1835463"/>
                    <a:pt x="510317" y="2118267"/>
                  </a:cubicBezTo>
                </a:path>
              </a:pathLst>
            </a:custGeom>
            <a:noFill/>
            <a:ln w="19050" cap="flat" cmpd="sng" algn="ctr">
              <a:solidFill>
                <a:srgbClr val="0000FF"/>
              </a:solidFill>
              <a:prstDash val="lg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11349044" y="23866314"/>
              <a:ext cx="118034" cy="14033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n-cs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11981702" y="23300153"/>
              <a:ext cx="118034" cy="140335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11972666" y="23281823"/>
                  <a:ext cx="722791" cy="61900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it-IT" sz="2000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72666" y="23281823"/>
                  <a:ext cx="722791" cy="61900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Oval 2"/>
            <p:cNvSpPr/>
            <p:nvPr/>
          </p:nvSpPr>
          <p:spPr>
            <a:xfrm rot="21231421">
              <a:off x="8933884" y="20602364"/>
              <a:ext cx="2586135" cy="2282797"/>
            </a:xfrm>
            <a:custGeom>
              <a:avLst/>
              <a:gdLst>
                <a:gd name="connsiteX0" fmla="*/ 0 w 4381500"/>
                <a:gd name="connsiteY0" fmla="*/ 2330253 h 4660505"/>
                <a:gd name="connsiteX1" fmla="*/ 2190750 w 4381500"/>
                <a:gd name="connsiteY1" fmla="*/ 0 h 4660505"/>
                <a:gd name="connsiteX2" fmla="*/ 4381500 w 4381500"/>
                <a:gd name="connsiteY2" fmla="*/ 2330253 h 4660505"/>
                <a:gd name="connsiteX3" fmla="*/ 2190750 w 4381500"/>
                <a:gd name="connsiteY3" fmla="*/ 4660506 h 4660505"/>
                <a:gd name="connsiteX4" fmla="*/ 0 w 4381500"/>
                <a:gd name="connsiteY4" fmla="*/ 2330253 h 4660505"/>
                <a:gd name="connsiteX0" fmla="*/ 0 w 4417080"/>
                <a:gd name="connsiteY0" fmla="*/ 2330253 h 4671289"/>
                <a:gd name="connsiteX1" fmla="*/ 2190750 w 4417080"/>
                <a:gd name="connsiteY1" fmla="*/ 0 h 4671289"/>
                <a:gd name="connsiteX2" fmla="*/ 4381500 w 4417080"/>
                <a:gd name="connsiteY2" fmla="*/ 2330253 h 4671289"/>
                <a:gd name="connsiteX3" fmla="*/ 2800350 w 4417080"/>
                <a:gd name="connsiteY3" fmla="*/ 3165080 h 4671289"/>
                <a:gd name="connsiteX4" fmla="*/ 2190750 w 4417080"/>
                <a:gd name="connsiteY4" fmla="*/ 4660506 h 4671289"/>
                <a:gd name="connsiteX5" fmla="*/ 0 w 4417080"/>
                <a:gd name="connsiteY5" fmla="*/ 2330253 h 4671289"/>
                <a:gd name="connsiteX0" fmla="*/ 0 w 4535782"/>
                <a:gd name="connsiteY0" fmla="*/ 2404528 h 4745564"/>
                <a:gd name="connsiteX1" fmla="*/ 2190750 w 4535782"/>
                <a:gd name="connsiteY1" fmla="*/ 74275 h 4745564"/>
                <a:gd name="connsiteX2" fmla="*/ 4314825 w 4535782"/>
                <a:gd name="connsiteY2" fmla="*/ 743805 h 4745564"/>
                <a:gd name="connsiteX3" fmla="*/ 4381500 w 4535782"/>
                <a:gd name="connsiteY3" fmla="*/ 2404528 h 4745564"/>
                <a:gd name="connsiteX4" fmla="*/ 2800350 w 4535782"/>
                <a:gd name="connsiteY4" fmla="*/ 3239355 h 4745564"/>
                <a:gd name="connsiteX5" fmla="*/ 2190750 w 4535782"/>
                <a:gd name="connsiteY5" fmla="*/ 4734781 h 4745564"/>
                <a:gd name="connsiteX6" fmla="*/ 0 w 4535782"/>
                <a:gd name="connsiteY6" fmla="*/ 2404528 h 4745564"/>
                <a:gd name="connsiteX0" fmla="*/ 8740 w 4544522"/>
                <a:gd name="connsiteY0" fmla="*/ 2404528 h 3879443"/>
                <a:gd name="connsiteX1" fmla="*/ 2199490 w 4544522"/>
                <a:gd name="connsiteY1" fmla="*/ 74275 h 3879443"/>
                <a:gd name="connsiteX2" fmla="*/ 4323565 w 4544522"/>
                <a:gd name="connsiteY2" fmla="*/ 743805 h 3879443"/>
                <a:gd name="connsiteX3" fmla="*/ 4390240 w 4544522"/>
                <a:gd name="connsiteY3" fmla="*/ 2404528 h 3879443"/>
                <a:gd name="connsiteX4" fmla="*/ 2809090 w 4544522"/>
                <a:gd name="connsiteY4" fmla="*/ 3239355 h 3879443"/>
                <a:gd name="connsiteX5" fmla="*/ 1485115 w 4544522"/>
                <a:gd name="connsiteY5" fmla="*/ 3848956 h 3879443"/>
                <a:gd name="connsiteX6" fmla="*/ 8740 w 4544522"/>
                <a:gd name="connsiteY6" fmla="*/ 2404528 h 3879443"/>
                <a:gd name="connsiteX0" fmla="*/ 7410 w 4543192"/>
                <a:gd name="connsiteY0" fmla="*/ 2404528 h 4500324"/>
                <a:gd name="connsiteX1" fmla="*/ 2198160 w 4543192"/>
                <a:gd name="connsiteY1" fmla="*/ 74275 h 4500324"/>
                <a:gd name="connsiteX2" fmla="*/ 4322235 w 4543192"/>
                <a:gd name="connsiteY2" fmla="*/ 743805 h 4500324"/>
                <a:gd name="connsiteX3" fmla="*/ 4388910 w 4543192"/>
                <a:gd name="connsiteY3" fmla="*/ 2404528 h 4500324"/>
                <a:gd name="connsiteX4" fmla="*/ 2807760 w 4543192"/>
                <a:gd name="connsiteY4" fmla="*/ 3239355 h 4500324"/>
                <a:gd name="connsiteX5" fmla="*/ 1531410 w 4543192"/>
                <a:gd name="connsiteY5" fmla="*/ 4487131 h 4500324"/>
                <a:gd name="connsiteX6" fmla="*/ 7410 w 4543192"/>
                <a:gd name="connsiteY6" fmla="*/ 2404528 h 4500324"/>
                <a:gd name="connsiteX0" fmla="*/ 495 w 4536277"/>
                <a:gd name="connsiteY0" fmla="*/ 2017399 h 4113195"/>
                <a:gd name="connsiteX1" fmla="*/ 1686420 w 4536277"/>
                <a:gd name="connsiteY1" fmla="*/ 163396 h 4113195"/>
                <a:gd name="connsiteX2" fmla="*/ 4315320 w 4536277"/>
                <a:gd name="connsiteY2" fmla="*/ 356676 h 4113195"/>
                <a:gd name="connsiteX3" fmla="*/ 4381995 w 4536277"/>
                <a:gd name="connsiteY3" fmla="*/ 2017399 h 4113195"/>
                <a:gd name="connsiteX4" fmla="*/ 2800845 w 4536277"/>
                <a:gd name="connsiteY4" fmla="*/ 2852226 h 4113195"/>
                <a:gd name="connsiteX5" fmla="*/ 1524495 w 4536277"/>
                <a:gd name="connsiteY5" fmla="*/ 4100002 h 4113195"/>
                <a:gd name="connsiteX6" fmla="*/ 495 w 4536277"/>
                <a:gd name="connsiteY6" fmla="*/ 2017399 h 4113195"/>
                <a:gd name="connsiteX0" fmla="*/ 495 w 4411138"/>
                <a:gd name="connsiteY0" fmla="*/ 2013437 h 4109233"/>
                <a:gd name="connsiteX1" fmla="*/ 1686420 w 4411138"/>
                <a:gd name="connsiteY1" fmla="*/ 159434 h 4109233"/>
                <a:gd name="connsiteX2" fmla="*/ 3820020 w 4411138"/>
                <a:gd name="connsiteY2" fmla="*/ 362239 h 4109233"/>
                <a:gd name="connsiteX3" fmla="*/ 4381995 w 4411138"/>
                <a:gd name="connsiteY3" fmla="*/ 2013437 h 4109233"/>
                <a:gd name="connsiteX4" fmla="*/ 2800845 w 4411138"/>
                <a:gd name="connsiteY4" fmla="*/ 2848264 h 4109233"/>
                <a:gd name="connsiteX5" fmla="*/ 1524495 w 4411138"/>
                <a:gd name="connsiteY5" fmla="*/ 4096040 h 4109233"/>
                <a:gd name="connsiteX6" fmla="*/ 495 w 4411138"/>
                <a:gd name="connsiteY6" fmla="*/ 2013437 h 4109233"/>
                <a:gd name="connsiteX0" fmla="*/ 705 w 4411348"/>
                <a:gd name="connsiteY0" fmla="*/ 1925263 h 4021059"/>
                <a:gd name="connsiteX1" fmla="*/ 1362780 w 4411348"/>
                <a:gd name="connsiteY1" fmla="*/ 223660 h 4021059"/>
                <a:gd name="connsiteX2" fmla="*/ 3820230 w 4411348"/>
                <a:gd name="connsiteY2" fmla="*/ 274065 h 4021059"/>
                <a:gd name="connsiteX3" fmla="*/ 4382205 w 4411348"/>
                <a:gd name="connsiteY3" fmla="*/ 1925263 h 4021059"/>
                <a:gd name="connsiteX4" fmla="*/ 2801055 w 4411348"/>
                <a:gd name="connsiteY4" fmla="*/ 2760090 h 4021059"/>
                <a:gd name="connsiteX5" fmla="*/ 1524705 w 4411348"/>
                <a:gd name="connsiteY5" fmla="*/ 4007866 h 4021059"/>
                <a:gd name="connsiteX6" fmla="*/ 705 w 4411348"/>
                <a:gd name="connsiteY6" fmla="*/ 1925263 h 4021059"/>
                <a:gd name="connsiteX0" fmla="*/ 2022 w 4412665"/>
                <a:gd name="connsiteY0" fmla="*/ 1925263 h 3565853"/>
                <a:gd name="connsiteX1" fmla="*/ 1364097 w 4412665"/>
                <a:gd name="connsiteY1" fmla="*/ 223660 h 3565853"/>
                <a:gd name="connsiteX2" fmla="*/ 3821547 w 4412665"/>
                <a:gd name="connsiteY2" fmla="*/ 274065 h 3565853"/>
                <a:gd name="connsiteX3" fmla="*/ 4383522 w 4412665"/>
                <a:gd name="connsiteY3" fmla="*/ 1925263 h 3565853"/>
                <a:gd name="connsiteX4" fmla="*/ 2802372 w 4412665"/>
                <a:gd name="connsiteY4" fmla="*/ 2760090 h 3565853"/>
                <a:gd name="connsiteX5" fmla="*/ 1644492 w 4412665"/>
                <a:gd name="connsiteY5" fmla="*/ 3543280 h 3565853"/>
                <a:gd name="connsiteX6" fmla="*/ 2022 w 4412665"/>
                <a:gd name="connsiteY6" fmla="*/ 1925263 h 3565853"/>
                <a:gd name="connsiteX0" fmla="*/ 8762 w 4434444"/>
                <a:gd name="connsiteY0" fmla="*/ 2152650 h 3793240"/>
                <a:gd name="connsiteX1" fmla="*/ 1130321 w 4434444"/>
                <a:gd name="connsiteY1" fmla="*/ 101847 h 3793240"/>
                <a:gd name="connsiteX2" fmla="*/ 3828287 w 4434444"/>
                <a:gd name="connsiteY2" fmla="*/ 501452 h 3793240"/>
                <a:gd name="connsiteX3" fmla="*/ 4390262 w 4434444"/>
                <a:gd name="connsiteY3" fmla="*/ 2152650 h 3793240"/>
                <a:gd name="connsiteX4" fmla="*/ 2809112 w 4434444"/>
                <a:gd name="connsiteY4" fmla="*/ 2987477 h 3793240"/>
                <a:gd name="connsiteX5" fmla="*/ 1651232 w 4434444"/>
                <a:gd name="connsiteY5" fmla="*/ 3770667 h 3793240"/>
                <a:gd name="connsiteX6" fmla="*/ 8762 w 4434444"/>
                <a:gd name="connsiteY6" fmla="*/ 2152650 h 3793240"/>
                <a:gd name="connsiteX0" fmla="*/ 7826 w 4433071"/>
                <a:gd name="connsiteY0" fmla="*/ 2043754 h 3684344"/>
                <a:gd name="connsiteX1" fmla="*/ 1152166 w 4433071"/>
                <a:gd name="connsiteY1" fmla="*/ 124149 h 3684344"/>
                <a:gd name="connsiteX2" fmla="*/ 3827351 w 4433071"/>
                <a:gd name="connsiteY2" fmla="*/ 392556 h 3684344"/>
                <a:gd name="connsiteX3" fmla="*/ 4389326 w 4433071"/>
                <a:gd name="connsiteY3" fmla="*/ 2043754 h 3684344"/>
                <a:gd name="connsiteX4" fmla="*/ 2808176 w 4433071"/>
                <a:gd name="connsiteY4" fmla="*/ 2878581 h 3684344"/>
                <a:gd name="connsiteX5" fmla="*/ 1650296 w 4433071"/>
                <a:gd name="connsiteY5" fmla="*/ 3661771 h 3684344"/>
                <a:gd name="connsiteX6" fmla="*/ 7826 w 4433071"/>
                <a:gd name="connsiteY6" fmla="*/ 2043754 h 3684344"/>
                <a:gd name="connsiteX0" fmla="*/ 7826 w 4458298"/>
                <a:gd name="connsiteY0" fmla="*/ 2043754 h 3664274"/>
                <a:gd name="connsiteX1" fmla="*/ 1152166 w 4458298"/>
                <a:gd name="connsiteY1" fmla="*/ 124149 h 3664274"/>
                <a:gd name="connsiteX2" fmla="*/ 3827351 w 4458298"/>
                <a:gd name="connsiteY2" fmla="*/ 392556 h 3664274"/>
                <a:gd name="connsiteX3" fmla="*/ 4389326 w 4458298"/>
                <a:gd name="connsiteY3" fmla="*/ 2043754 h 3664274"/>
                <a:gd name="connsiteX4" fmla="*/ 2677697 w 4458298"/>
                <a:gd name="connsiteY4" fmla="*/ 2387811 h 3664274"/>
                <a:gd name="connsiteX5" fmla="*/ 1650296 w 4458298"/>
                <a:gd name="connsiteY5" fmla="*/ 3661771 h 3664274"/>
                <a:gd name="connsiteX6" fmla="*/ 7826 w 4458298"/>
                <a:gd name="connsiteY6" fmla="*/ 2043754 h 3664274"/>
                <a:gd name="connsiteX0" fmla="*/ 7826 w 4458298"/>
                <a:gd name="connsiteY0" fmla="*/ 2043754 h 3664193"/>
                <a:gd name="connsiteX1" fmla="*/ 1152166 w 4458298"/>
                <a:gd name="connsiteY1" fmla="*/ 124149 h 3664193"/>
                <a:gd name="connsiteX2" fmla="*/ 3827351 w 4458298"/>
                <a:gd name="connsiteY2" fmla="*/ 392556 h 3664193"/>
                <a:gd name="connsiteX3" fmla="*/ 4389326 w 4458298"/>
                <a:gd name="connsiteY3" fmla="*/ 2043754 h 3664193"/>
                <a:gd name="connsiteX4" fmla="*/ 2677697 w 4458298"/>
                <a:gd name="connsiteY4" fmla="*/ 2387811 h 3664193"/>
                <a:gd name="connsiteX5" fmla="*/ 1650296 w 4458298"/>
                <a:gd name="connsiteY5" fmla="*/ 3661771 h 3664193"/>
                <a:gd name="connsiteX6" fmla="*/ 7826 w 4458298"/>
                <a:gd name="connsiteY6" fmla="*/ 2043754 h 3664193"/>
                <a:gd name="connsiteX0" fmla="*/ 7826 w 4458298"/>
                <a:gd name="connsiteY0" fmla="*/ 2043754 h 3664203"/>
                <a:gd name="connsiteX1" fmla="*/ 1152166 w 4458298"/>
                <a:gd name="connsiteY1" fmla="*/ 124149 h 3664203"/>
                <a:gd name="connsiteX2" fmla="*/ 3827351 w 4458298"/>
                <a:gd name="connsiteY2" fmla="*/ 392556 h 3664203"/>
                <a:gd name="connsiteX3" fmla="*/ 4389326 w 4458298"/>
                <a:gd name="connsiteY3" fmla="*/ 2043754 h 3664203"/>
                <a:gd name="connsiteX4" fmla="*/ 2677697 w 4458298"/>
                <a:gd name="connsiteY4" fmla="*/ 2387811 h 3664203"/>
                <a:gd name="connsiteX5" fmla="*/ 1650296 w 4458298"/>
                <a:gd name="connsiteY5" fmla="*/ 3661771 h 3664203"/>
                <a:gd name="connsiteX6" fmla="*/ 7826 w 4458298"/>
                <a:gd name="connsiteY6" fmla="*/ 2043754 h 3664203"/>
                <a:gd name="connsiteX0" fmla="*/ 469 w 4438250"/>
                <a:gd name="connsiteY0" fmla="*/ 2123266 h 3743715"/>
                <a:gd name="connsiteX1" fmla="*/ 1810399 w 4438250"/>
                <a:gd name="connsiteY1" fmla="*/ 106976 h 3743715"/>
                <a:gd name="connsiteX2" fmla="*/ 3819994 w 4438250"/>
                <a:gd name="connsiteY2" fmla="*/ 472068 h 3743715"/>
                <a:gd name="connsiteX3" fmla="*/ 4381969 w 4438250"/>
                <a:gd name="connsiteY3" fmla="*/ 2123266 h 3743715"/>
                <a:gd name="connsiteX4" fmla="*/ 2670340 w 4438250"/>
                <a:gd name="connsiteY4" fmla="*/ 2467323 h 3743715"/>
                <a:gd name="connsiteX5" fmla="*/ 1642939 w 4438250"/>
                <a:gd name="connsiteY5" fmla="*/ 3741283 h 3743715"/>
                <a:gd name="connsiteX6" fmla="*/ 469 w 4438250"/>
                <a:gd name="connsiteY6" fmla="*/ 2123266 h 3743715"/>
                <a:gd name="connsiteX0" fmla="*/ 469 w 4438250"/>
                <a:gd name="connsiteY0" fmla="*/ 2123266 h 3743715"/>
                <a:gd name="connsiteX1" fmla="*/ 1810399 w 4438250"/>
                <a:gd name="connsiteY1" fmla="*/ 106976 h 3743715"/>
                <a:gd name="connsiteX2" fmla="*/ 3819994 w 4438250"/>
                <a:gd name="connsiteY2" fmla="*/ 472068 h 3743715"/>
                <a:gd name="connsiteX3" fmla="*/ 4381969 w 4438250"/>
                <a:gd name="connsiteY3" fmla="*/ 2123266 h 3743715"/>
                <a:gd name="connsiteX4" fmla="*/ 2670340 w 4438250"/>
                <a:gd name="connsiteY4" fmla="*/ 2467323 h 3743715"/>
                <a:gd name="connsiteX5" fmla="*/ 1642939 w 4438250"/>
                <a:gd name="connsiteY5" fmla="*/ 3741283 h 3743715"/>
                <a:gd name="connsiteX6" fmla="*/ 469 w 4438250"/>
                <a:gd name="connsiteY6" fmla="*/ 2123266 h 3743715"/>
                <a:gd name="connsiteX0" fmla="*/ 471 w 4436097"/>
                <a:gd name="connsiteY0" fmla="*/ 2123266 h 3744099"/>
                <a:gd name="connsiteX1" fmla="*/ 1810401 w 4436097"/>
                <a:gd name="connsiteY1" fmla="*/ 106976 h 3744099"/>
                <a:gd name="connsiteX2" fmla="*/ 3819996 w 4436097"/>
                <a:gd name="connsiteY2" fmla="*/ 472068 h 3744099"/>
                <a:gd name="connsiteX3" fmla="*/ 4381971 w 4436097"/>
                <a:gd name="connsiteY3" fmla="*/ 2123266 h 3744099"/>
                <a:gd name="connsiteX4" fmla="*/ 2703958 w 4436097"/>
                <a:gd name="connsiteY4" fmla="*/ 2490490 h 3744099"/>
                <a:gd name="connsiteX5" fmla="*/ 1642941 w 4436097"/>
                <a:gd name="connsiteY5" fmla="*/ 3741283 h 3744099"/>
                <a:gd name="connsiteX6" fmla="*/ 471 w 4436097"/>
                <a:gd name="connsiteY6" fmla="*/ 2123266 h 3744099"/>
                <a:gd name="connsiteX0" fmla="*/ 469 w 4438558"/>
                <a:gd name="connsiteY0" fmla="*/ 2123266 h 3744546"/>
                <a:gd name="connsiteX1" fmla="*/ 1810399 w 4438558"/>
                <a:gd name="connsiteY1" fmla="*/ 106976 h 3744546"/>
                <a:gd name="connsiteX2" fmla="*/ 3819994 w 4438558"/>
                <a:gd name="connsiteY2" fmla="*/ 472068 h 3744546"/>
                <a:gd name="connsiteX3" fmla="*/ 4381969 w 4438558"/>
                <a:gd name="connsiteY3" fmla="*/ 2123266 h 3744546"/>
                <a:gd name="connsiteX4" fmla="*/ 2665562 w 4438558"/>
                <a:gd name="connsiteY4" fmla="*/ 2514984 h 3744546"/>
                <a:gd name="connsiteX5" fmla="*/ 1642939 w 4438558"/>
                <a:gd name="connsiteY5" fmla="*/ 3741283 h 3744546"/>
                <a:gd name="connsiteX6" fmla="*/ 469 w 4438558"/>
                <a:gd name="connsiteY6" fmla="*/ 2123266 h 374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8558" h="3744546">
                  <a:moveTo>
                    <a:pt x="469" y="2123266"/>
                  </a:moveTo>
                  <a:cubicBezTo>
                    <a:pt x="28379" y="1517548"/>
                    <a:pt x="1173812" y="382176"/>
                    <a:pt x="1810399" y="106976"/>
                  </a:cubicBezTo>
                  <a:cubicBezTo>
                    <a:pt x="2446986" y="-168224"/>
                    <a:pt x="3391399" y="136020"/>
                    <a:pt x="3819994" y="472068"/>
                  </a:cubicBezTo>
                  <a:cubicBezTo>
                    <a:pt x="4248589" y="808116"/>
                    <a:pt x="4574374" y="1782780"/>
                    <a:pt x="4381969" y="2123266"/>
                  </a:cubicBezTo>
                  <a:cubicBezTo>
                    <a:pt x="4189564" y="2463752"/>
                    <a:pt x="3057745" y="2155446"/>
                    <a:pt x="2665562" y="2514984"/>
                  </a:cubicBezTo>
                  <a:cubicBezTo>
                    <a:pt x="2273379" y="2874522"/>
                    <a:pt x="2087121" y="3806569"/>
                    <a:pt x="1642939" y="3741283"/>
                  </a:cubicBezTo>
                  <a:cubicBezTo>
                    <a:pt x="1198757" y="3675997"/>
                    <a:pt x="-27441" y="2728984"/>
                    <a:pt x="469" y="2123266"/>
                  </a:cubicBezTo>
                  <a:close/>
                </a:path>
              </a:pathLst>
            </a:custGeom>
            <a:pattFill prst="dotGrid">
              <a:fgClr>
                <a:schemeClr val="bg1">
                  <a:lumMod val="50000"/>
                </a:schemeClr>
              </a:fgClr>
              <a:bgClr>
                <a:sysClr val="window" lastClr="FFFFFF"/>
              </a:bgClr>
            </a:pattFill>
            <a:ln w="19050" cap="flat" cmpd="sng" algn="ctr">
              <a:solidFill>
                <a:sysClr val="windowText" lastClr="000000"/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9934252" y="19973375"/>
              <a:ext cx="153801" cy="655595"/>
            </a:xfrm>
            <a:prstGeom prst="straightConnector1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24" name="Oval 2"/>
            <p:cNvSpPr/>
            <p:nvPr/>
          </p:nvSpPr>
          <p:spPr>
            <a:xfrm rot="21231421">
              <a:off x="11067352" y="21553655"/>
              <a:ext cx="859574" cy="848441"/>
            </a:xfrm>
            <a:custGeom>
              <a:avLst/>
              <a:gdLst>
                <a:gd name="connsiteX0" fmla="*/ 0 w 4381500"/>
                <a:gd name="connsiteY0" fmla="*/ 2330253 h 4660505"/>
                <a:gd name="connsiteX1" fmla="*/ 2190750 w 4381500"/>
                <a:gd name="connsiteY1" fmla="*/ 0 h 4660505"/>
                <a:gd name="connsiteX2" fmla="*/ 4381500 w 4381500"/>
                <a:gd name="connsiteY2" fmla="*/ 2330253 h 4660505"/>
                <a:gd name="connsiteX3" fmla="*/ 2190750 w 4381500"/>
                <a:gd name="connsiteY3" fmla="*/ 4660506 h 4660505"/>
                <a:gd name="connsiteX4" fmla="*/ 0 w 4381500"/>
                <a:gd name="connsiteY4" fmla="*/ 2330253 h 4660505"/>
                <a:gd name="connsiteX0" fmla="*/ 0 w 4417080"/>
                <a:gd name="connsiteY0" fmla="*/ 2330253 h 4671289"/>
                <a:gd name="connsiteX1" fmla="*/ 2190750 w 4417080"/>
                <a:gd name="connsiteY1" fmla="*/ 0 h 4671289"/>
                <a:gd name="connsiteX2" fmla="*/ 4381500 w 4417080"/>
                <a:gd name="connsiteY2" fmla="*/ 2330253 h 4671289"/>
                <a:gd name="connsiteX3" fmla="*/ 2800350 w 4417080"/>
                <a:gd name="connsiteY3" fmla="*/ 3165080 h 4671289"/>
                <a:gd name="connsiteX4" fmla="*/ 2190750 w 4417080"/>
                <a:gd name="connsiteY4" fmla="*/ 4660506 h 4671289"/>
                <a:gd name="connsiteX5" fmla="*/ 0 w 4417080"/>
                <a:gd name="connsiteY5" fmla="*/ 2330253 h 4671289"/>
                <a:gd name="connsiteX0" fmla="*/ 0 w 4535782"/>
                <a:gd name="connsiteY0" fmla="*/ 2404528 h 4745564"/>
                <a:gd name="connsiteX1" fmla="*/ 2190750 w 4535782"/>
                <a:gd name="connsiteY1" fmla="*/ 74275 h 4745564"/>
                <a:gd name="connsiteX2" fmla="*/ 4314825 w 4535782"/>
                <a:gd name="connsiteY2" fmla="*/ 743805 h 4745564"/>
                <a:gd name="connsiteX3" fmla="*/ 4381500 w 4535782"/>
                <a:gd name="connsiteY3" fmla="*/ 2404528 h 4745564"/>
                <a:gd name="connsiteX4" fmla="*/ 2800350 w 4535782"/>
                <a:gd name="connsiteY4" fmla="*/ 3239355 h 4745564"/>
                <a:gd name="connsiteX5" fmla="*/ 2190750 w 4535782"/>
                <a:gd name="connsiteY5" fmla="*/ 4734781 h 4745564"/>
                <a:gd name="connsiteX6" fmla="*/ 0 w 4535782"/>
                <a:gd name="connsiteY6" fmla="*/ 2404528 h 4745564"/>
                <a:gd name="connsiteX0" fmla="*/ 8740 w 4544522"/>
                <a:gd name="connsiteY0" fmla="*/ 2404528 h 3879443"/>
                <a:gd name="connsiteX1" fmla="*/ 2199490 w 4544522"/>
                <a:gd name="connsiteY1" fmla="*/ 74275 h 3879443"/>
                <a:gd name="connsiteX2" fmla="*/ 4323565 w 4544522"/>
                <a:gd name="connsiteY2" fmla="*/ 743805 h 3879443"/>
                <a:gd name="connsiteX3" fmla="*/ 4390240 w 4544522"/>
                <a:gd name="connsiteY3" fmla="*/ 2404528 h 3879443"/>
                <a:gd name="connsiteX4" fmla="*/ 2809090 w 4544522"/>
                <a:gd name="connsiteY4" fmla="*/ 3239355 h 3879443"/>
                <a:gd name="connsiteX5" fmla="*/ 1485115 w 4544522"/>
                <a:gd name="connsiteY5" fmla="*/ 3848956 h 3879443"/>
                <a:gd name="connsiteX6" fmla="*/ 8740 w 4544522"/>
                <a:gd name="connsiteY6" fmla="*/ 2404528 h 3879443"/>
                <a:gd name="connsiteX0" fmla="*/ 7410 w 4543192"/>
                <a:gd name="connsiteY0" fmla="*/ 2404528 h 4500324"/>
                <a:gd name="connsiteX1" fmla="*/ 2198160 w 4543192"/>
                <a:gd name="connsiteY1" fmla="*/ 74275 h 4500324"/>
                <a:gd name="connsiteX2" fmla="*/ 4322235 w 4543192"/>
                <a:gd name="connsiteY2" fmla="*/ 743805 h 4500324"/>
                <a:gd name="connsiteX3" fmla="*/ 4388910 w 4543192"/>
                <a:gd name="connsiteY3" fmla="*/ 2404528 h 4500324"/>
                <a:gd name="connsiteX4" fmla="*/ 2807760 w 4543192"/>
                <a:gd name="connsiteY4" fmla="*/ 3239355 h 4500324"/>
                <a:gd name="connsiteX5" fmla="*/ 1531410 w 4543192"/>
                <a:gd name="connsiteY5" fmla="*/ 4487131 h 4500324"/>
                <a:gd name="connsiteX6" fmla="*/ 7410 w 4543192"/>
                <a:gd name="connsiteY6" fmla="*/ 2404528 h 4500324"/>
                <a:gd name="connsiteX0" fmla="*/ 495 w 4536277"/>
                <a:gd name="connsiteY0" fmla="*/ 2017399 h 4113195"/>
                <a:gd name="connsiteX1" fmla="*/ 1686420 w 4536277"/>
                <a:gd name="connsiteY1" fmla="*/ 163396 h 4113195"/>
                <a:gd name="connsiteX2" fmla="*/ 4315320 w 4536277"/>
                <a:gd name="connsiteY2" fmla="*/ 356676 h 4113195"/>
                <a:gd name="connsiteX3" fmla="*/ 4381995 w 4536277"/>
                <a:gd name="connsiteY3" fmla="*/ 2017399 h 4113195"/>
                <a:gd name="connsiteX4" fmla="*/ 2800845 w 4536277"/>
                <a:gd name="connsiteY4" fmla="*/ 2852226 h 4113195"/>
                <a:gd name="connsiteX5" fmla="*/ 1524495 w 4536277"/>
                <a:gd name="connsiteY5" fmla="*/ 4100002 h 4113195"/>
                <a:gd name="connsiteX6" fmla="*/ 495 w 4536277"/>
                <a:gd name="connsiteY6" fmla="*/ 2017399 h 4113195"/>
                <a:gd name="connsiteX0" fmla="*/ 495 w 4411138"/>
                <a:gd name="connsiteY0" fmla="*/ 2013437 h 4109233"/>
                <a:gd name="connsiteX1" fmla="*/ 1686420 w 4411138"/>
                <a:gd name="connsiteY1" fmla="*/ 159434 h 4109233"/>
                <a:gd name="connsiteX2" fmla="*/ 3820020 w 4411138"/>
                <a:gd name="connsiteY2" fmla="*/ 362239 h 4109233"/>
                <a:gd name="connsiteX3" fmla="*/ 4381995 w 4411138"/>
                <a:gd name="connsiteY3" fmla="*/ 2013437 h 4109233"/>
                <a:gd name="connsiteX4" fmla="*/ 2800845 w 4411138"/>
                <a:gd name="connsiteY4" fmla="*/ 2848264 h 4109233"/>
                <a:gd name="connsiteX5" fmla="*/ 1524495 w 4411138"/>
                <a:gd name="connsiteY5" fmla="*/ 4096040 h 4109233"/>
                <a:gd name="connsiteX6" fmla="*/ 495 w 4411138"/>
                <a:gd name="connsiteY6" fmla="*/ 2013437 h 4109233"/>
                <a:gd name="connsiteX0" fmla="*/ 705 w 4411348"/>
                <a:gd name="connsiteY0" fmla="*/ 1925263 h 4021059"/>
                <a:gd name="connsiteX1" fmla="*/ 1362780 w 4411348"/>
                <a:gd name="connsiteY1" fmla="*/ 223660 h 4021059"/>
                <a:gd name="connsiteX2" fmla="*/ 3820230 w 4411348"/>
                <a:gd name="connsiteY2" fmla="*/ 274065 h 4021059"/>
                <a:gd name="connsiteX3" fmla="*/ 4382205 w 4411348"/>
                <a:gd name="connsiteY3" fmla="*/ 1925263 h 4021059"/>
                <a:gd name="connsiteX4" fmla="*/ 2801055 w 4411348"/>
                <a:gd name="connsiteY4" fmla="*/ 2760090 h 4021059"/>
                <a:gd name="connsiteX5" fmla="*/ 1524705 w 4411348"/>
                <a:gd name="connsiteY5" fmla="*/ 4007866 h 4021059"/>
                <a:gd name="connsiteX6" fmla="*/ 705 w 4411348"/>
                <a:gd name="connsiteY6" fmla="*/ 1925263 h 4021059"/>
                <a:gd name="connsiteX0" fmla="*/ 167780 w 3248261"/>
                <a:gd name="connsiteY0" fmla="*/ 2088509 h 4026621"/>
                <a:gd name="connsiteX1" fmla="*/ 199693 w 3248261"/>
                <a:gd name="connsiteY1" fmla="*/ 233264 h 4026621"/>
                <a:gd name="connsiteX2" fmla="*/ 2657143 w 3248261"/>
                <a:gd name="connsiteY2" fmla="*/ 283669 h 4026621"/>
                <a:gd name="connsiteX3" fmla="*/ 3219118 w 3248261"/>
                <a:gd name="connsiteY3" fmla="*/ 1934867 h 4026621"/>
                <a:gd name="connsiteX4" fmla="*/ 1637968 w 3248261"/>
                <a:gd name="connsiteY4" fmla="*/ 2769694 h 4026621"/>
                <a:gd name="connsiteX5" fmla="*/ 361618 w 3248261"/>
                <a:gd name="connsiteY5" fmla="*/ 4017470 h 4026621"/>
                <a:gd name="connsiteX6" fmla="*/ 167780 w 3248261"/>
                <a:gd name="connsiteY6" fmla="*/ 2088509 h 4026621"/>
                <a:gd name="connsiteX0" fmla="*/ 1120677 w 3075328"/>
                <a:gd name="connsiteY0" fmla="*/ 1493279 h 4009784"/>
                <a:gd name="connsiteX1" fmla="*/ 26760 w 3075328"/>
                <a:gd name="connsiteY1" fmla="*/ 199169 h 4009784"/>
                <a:gd name="connsiteX2" fmla="*/ 2484210 w 3075328"/>
                <a:gd name="connsiteY2" fmla="*/ 249574 h 4009784"/>
                <a:gd name="connsiteX3" fmla="*/ 3046185 w 3075328"/>
                <a:gd name="connsiteY3" fmla="*/ 1900772 h 4009784"/>
                <a:gd name="connsiteX4" fmla="*/ 1465035 w 3075328"/>
                <a:gd name="connsiteY4" fmla="*/ 2735599 h 4009784"/>
                <a:gd name="connsiteX5" fmla="*/ 188685 w 3075328"/>
                <a:gd name="connsiteY5" fmla="*/ 3983375 h 4009784"/>
                <a:gd name="connsiteX6" fmla="*/ 1120677 w 3075328"/>
                <a:gd name="connsiteY6" fmla="*/ 1493279 h 4009784"/>
                <a:gd name="connsiteX0" fmla="*/ 1123209 w 3077860"/>
                <a:gd name="connsiteY0" fmla="*/ 1493279 h 2881768"/>
                <a:gd name="connsiteX1" fmla="*/ 29292 w 3077860"/>
                <a:gd name="connsiteY1" fmla="*/ 199169 h 2881768"/>
                <a:gd name="connsiteX2" fmla="*/ 2486742 w 3077860"/>
                <a:gd name="connsiteY2" fmla="*/ 249574 h 2881768"/>
                <a:gd name="connsiteX3" fmla="*/ 3048717 w 3077860"/>
                <a:gd name="connsiteY3" fmla="*/ 1900772 h 2881768"/>
                <a:gd name="connsiteX4" fmla="*/ 1467567 w 3077860"/>
                <a:gd name="connsiteY4" fmla="*/ 2735599 h 2881768"/>
                <a:gd name="connsiteX5" fmla="*/ 967879 w 3077860"/>
                <a:gd name="connsiteY5" fmla="*/ 2431538 h 2881768"/>
                <a:gd name="connsiteX6" fmla="*/ 1123209 w 3077860"/>
                <a:gd name="connsiteY6" fmla="*/ 1493279 h 2881768"/>
                <a:gd name="connsiteX0" fmla="*/ 737091 w 3113460"/>
                <a:gd name="connsiteY0" fmla="*/ 1089924 h 2871141"/>
                <a:gd name="connsiteX1" fmla="*/ 64892 w 3113460"/>
                <a:gd name="connsiteY1" fmla="*/ 177772 h 2871141"/>
                <a:gd name="connsiteX2" fmla="*/ 2522342 w 3113460"/>
                <a:gd name="connsiteY2" fmla="*/ 228177 h 2871141"/>
                <a:gd name="connsiteX3" fmla="*/ 3084317 w 3113460"/>
                <a:gd name="connsiteY3" fmla="*/ 1879375 h 2871141"/>
                <a:gd name="connsiteX4" fmla="*/ 1503167 w 3113460"/>
                <a:gd name="connsiteY4" fmla="*/ 2714202 h 2871141"/>
                <a:gd name="connsiteX5" fmla="*/ 1003479 w 3113460"/>
                <a:gd name="connsiteY5" fmla="*/ 2410141 h 2871141"/>
                <a:gd name="connsiteX6" fmla="*/ 737091 w 3113460"/>
                <a:gd name="connsiteY6" fmla="*/ 1089924 h 2871141"/>
                <a:gd name="connsiteX0" fmla="*/ 734184 w 3110553"/>
                <a:gd name="connsiteY0" fmla="*/ 1089924 h 2866551"/>
                <a:gd name="connsiteX1" fmla="*/ 61985 w 3110553"/>
                <a:gd name="connsiteY1" fmla="*/ 177772 h 2866551"/>
                <a:gd name="connsiteX2" fmla="*/ 2519435 w 3110553"/>
                <a:gd name="connsiteY2" fmla="*/ 228177 h 2866551"/>
                <a:gd name="connsiteX3" fmla="*/ 3081410 w 3110553"/>
                <a:gd name="connsiteY3" fmla="*/ 1879375 h 2866551"/>
                <a:gd name="connsiteX4" fmla="*/ 1500260 w 3110553"/>
                <a:gd name="connsiteY4" fmla="*/ 2714202 h 2866551"/>
                <a:gd name="connsiteX5" fmla="*/ 692388 w 3110553"/>
                <a:gd name="connsiteY5" fmla="*/ 2386887 h 2866551"/>
                <a:gd name="connsiteX6" fmla="*/ 734184 w 3110553"/>
                <a:gd name="connsiteY6" fmla="*/ 1089924 h 2866551"/>
                <a:gd name="connsiteX0" fmla="*/ 751936 w 3128305"/>
                <a:gd name="connsiteY0" fmla="*/ 1117122 h 2893749"/>
                <a:gd name="connsiteX1" fmla="*/ 79737 w 3128305"/>
                <a:gd name="connsiteY1" fmla="*/ 204970 h 2893749"/>
                <a:gd name="connsiteX2" fmla="*/ 2537187 w 3128305"/>
                <a:gd name="connsiteY2" fmla="*/ 255375 h 2893749"/>
                <a:gd name="connsiteX3" fmla="*/ 3099162 w 3128305"/>
                <a:gd name="connsiteY3" fmla="*/ 1906573 h 2893749"/>
                <a:gd name="connsiteX4" fmla="*/ 1518012 w 3128305"/>
                <a:gd name="connsiteY4" fmla="*/ 2741400 h 2893749"/>
                <a:gd name="connsiteX5" fmla="*/ 710140 w 3128305"/>
                <a:gd name="connsiteY5" fmla="*/ 2414085 h 2893749"/>
                <a:gd name="connsiteX6" fmla="*/ 751936 w 3128305"/>
                <a:gd name="connsiteY6" fmla="*/ 1117122 h 2893749"/>
                <a:gd name="connsiteX0" fmla="*/ 753592 w 3129961"/>
                <a:gd name="connsiteY0" fmla="*/ 1134841 h 2911468"/>
                <a:gd name="connsiteX1" fmla="*/ 81393 w 3129961"/>
                <a:gd name="connsiteY1" fmla="*/ 222689 h 2911468"/>
                <a:gd name="connsiteX2" fmla="*/ 2538843 w 3129961"/>
                <a:gd name="connsiteY2" fmla="*/ 273094 h 2911468"/>
                <a:gd name="connsiteX3" fmla="*/ 3100818 w 3129961"/>
                <a:gd name="connsiteY3" fmla="*/ 1924292 h 2911468"/>
                <a:gd name="connsiteX4" fmla="*/ 1519668 w 3129961"/>
                <a:gd name="connsiteY4" fmla="*/ 2759119 h 2911468"/>
                <a:gd name="connsiteX5" fmla="*/ 711796 w 3129961"/>
                <a:gd name="connsiteY5" fmla="*/ 2431804 h 2911468"/>
                <a:gd name="connsiteX6" fmla="*/ 753592 w 3129961"/>
                <a:gd name="connsiteY6" fmla="*/ 1134841 h 2911468"/>
                <a:gd name="connsiteX0" fmla="*/ 753592 w 3133796"/>
                <a:gd name="connsiteY0" fmla="*/ 1155873 h 2932500"/>
                <a:gd name="connsiteX1" fmla="*/ 81393 w 3133796"/>
                <a:gd name="connsiteY1" fmla="*/ 243721 h 2932500"/>
                <a:gd name="connsiteX2" fmla="*/ 2538843 w 3133796"/>
                <a:gd name="connsiteY2" fmla="*/ 294126 h 2932500"/>
                <a:gd name="connsiteX3" fmla="*/ 3100818 w 3133796"/>
                <a:gd name="connsiteY3" fmla="*/ 1945324 h 2932500"/>
                <a:gd name="connsiteX4" fmla="*/ 1519668 w 3133796"/>
                <a:gd name="connsiteY4" fmla="*/ 2780151 h 2932500"/>
                <a:gd name="connsiteX5" fmla="*/ 711796 w 3133796"/>
                <a:gd name="connsiteY5" fmla="*/ 2452836 h 2932500"/>
                <a:gd name="connsiteX6" fmla="*/ 753592 w 3133796"/>
                <a:gd name="connsiteY6" fmla="*/ 1155873 h 2932500"/>
                <a:gd name="connsiteX0" fmla="*/ 757627 w 3137829"/>
                <a:gd name="connsiteY0" fmla="*/ 1146058 h 2922685"/>
                <a:gd name="connsiteX1" fmla="*/ 85428 w 3137829"/>
                <a:gd name="connsiteY1" fmla="*/ 233906 h 2922685"/>
                <a:gd name="connsiteX2" fmla="*/ 2542878 w 3137829"/>
                <a:gd name="connsiteY2" fmla="*/ 284311 h 2922685"/>
                <a:gd name="connsiteX3" fmla="*/ 3104853 w 3137829"/>
                <a:gd name="connsiteY3" fmla="*/ 1935509 h 2922685"/>
                <a:gd name="connsiteX4" fmla="*/ 1523703 w 3137829"/>
                <a:gd name="connsiteY4" fmla="*/ 2770336 h 2922685"/>
                <a:gd name="connsiteX5" fmla="*/ 715831 w 3137829"/>
                <a:gd name="connsiteY5" fmla="*/ 2443021 h 2922685"/>
                <a:gd name="connsiteX6" fmla="*/ 757627 w 3137829"/>
                <a:gd name="connsiteY6" fmla="*/ 1146058 h 2922685"/>
                <a:gd name="connsiteX0" fmla="*/ 757627 w 3136951"/>
                <a:gd name="connsiteY0" fmla="*/ 1156116 h 2932743"/>
                <a:gd name="connsiteX1" fmla="*/ 85428 w 3136951"/>
                <a:gd name="connsiteY1" fmla="*/ 243964 h 2932743"/>
                <a:gd name="connsiteX2" fmla="*/ 2542878 w 3136951"/>
                <a:gd name="connsiteY2" fmla="*/ 294369 h 2932743"/>
                <a:gd name="connsiteX3" fmla="*/ 3104853 w 3136951"/>
                <a:gd name="connsiteY3" fmla="*/ 1945567 h 2932743"/>
                <a:gd name="connsiteX4" fmla="*/ 1523703 w 3136951"/>
                <a:gd name="connsiteY4" fmla="*/ 2780394 h 2932743"/>
                <a:gd name="connsiteX5" fmla="*/ 715831 w 3136951"/>
                <a:gd name="connsiteY5" fmla="*/ 2453079 h 2932743"/>
                <a:gd name="connsiteX6" fmla="*/ 757627 w 3136951"/>
                <a:gd name="connsiteY6" fmla="*/ 1156116 h 2932743"/>
                <a:gd name="connsiteX0" fmla="*/ 739247 w 3149785"/>
                <a:gd name="connsiteY0" fmla="*/ 1065837 h 2842464"/>
                <a:gd name="connsiteX1" fmla="*/ 67048 w 3149785"/>
                <a:gd name="connsiteY1" fmla="*/ 153685 h 2842464"/>
                <a:gd name="connsiteX2" fmla="*/ 2618918 w 3149785"/>
                <a:gd name="connsiteY2" fmla="*/ 294685 h 2842464"/>
                <a:gd name="connsiteX3" fmla="*/ 3086473 w 3149785"/>
                <a:gd name="connsiteY3" fmla="*/ 1855288 h 2842464"/>
                <a:gd name="connsiteX4" fmla="*/ 1505323 w 3149785"/>
                <a:gd name="connsiteY4" fmla="*/ 2690115 h 2842464"/>
                <a:gd name="connsiteX5" fmla="*/ 697451 w 3149785"/>
                <a:gd name="connsiteY5" fmla="*/ 2362800 h 2842464"/>
                <a:gd name="connsiteX6" fmla="*/ 739247 w 3149785"/>
                <a:gd name="connsiteY6" fmla="*/ 1065837 h 2842464"/>
                <a:gd name="connsiteX0" fmla="*/ 739245 w 3340771"/>
                <a:gd name="connsiteY0" fmla="*/ 972835 h 2749462"/>
                <a:gd name="connsiteX1" fmla="*/ 67046 w 3340771"/>
                <a:gd name="connsiteY1" fmla="*/ 60683 h 2749462"/>
                <a:gd name="connsiteX2" fmla="*/ 2618916 w 3340771"/>
                <a:gd name="connsiteY2" fmla="*/ 201683 h 2749462"/>
                <a:gd name="connsiteX3" fmla="*/ 3287475 w 3340771"/>
                <a:gd name="connsiteY3" fmla="*/ 1143079 h 2749462"/>
                <a:gd name="connsiteX4" fmla="*/ 1505321 w 3340771"/>
                <a:gd name="connsiteY4" fmla="*/ 2597113 h 2749462"/>
                <a:gd name="connsiteX5" fmla="*/ 697449 w 3340771"/>
                <a:gd name="connsiteY5" fmla="*/ 2269798 h 2749462"/>
                <a:gd name="connsiteX6" fmla="*/ 739245 w 3340771"/>
                <a:gd name="connsiteY6" fmla="*/ 972835 h 2749462"/>
                <a:gd name="connsiteX0" fmla="*/ 739245 w 3372918"/>
                <a:gd name="connsiteY0" fmla="*/ 972835 h 2749462"/>
                <a:gd name="connsiteX1" fmla="*/ 67046 w 3372918"/>
                <a:gd name="connsiteY1" fmla="*/ 60683 h 2749462"/>
                <a:gd name="connsiteX2" fmla="*/ 2618916 w 3372918"/>
                <a:gd name="connsiteY2" fmla="*/ 201683 h 2749462"/>
                <a:gd name="connsiteX3" fmla="*/ 3287475 w 3372918"/>
                <a:gd name="connsiteY3" fmla="*/ 1143079 h 2749462"/>
                <a:gd name="connsiteX4" fmla="*/ 1505321 w 3372918"/>
                <a:gd name="connsiteY4" fmla="*/ 2597113 h 2749462"/>
                <a:gd name="connsiteX5" fmla="*/ 697449 w 3372918"/>
                <a:gd name="connsiteY5" fmla="*/ 2269798 h 2749462"/>
                <a:gd name="connsiteX6" fmla="*/ 739245 w 3372918"/>
                <a:gd name="connsiteY6" fmla="*/ 972835 h 2749462"/>
                <a:gd name="connsiteX0" fmla="*/ 739245 w 3341319"/>
                <a:gd name="connsiteY0" fmla="*/ 971528 h 2748155"/>
                <a:gd name="connsiteX1" fmla="*/ 67046 w 3341319"/>
                <a:gd name="connsiteY1" fmla="*/ 59376 h 2748155"/>
                <a:gd name="connsiteX2" fmla="*/ 2618916 w 3341319"/>
                <a:gd name="connsiteY2" fmla="*/ 200376 h 2748155"/>
                <a:gd name="connsiteX3" fmla="*/ 3254644 w 3341319"/>
                <a:gd name="connsiteY3" fmla="*/ 1104787 h 2748155"/>
                <a:gd name="connsiteX4" fmla="*/ 1505321 w 3341319"/>
                <a:gd name="connsiteY4" fmla="*/ 2595806 h 2748155"/>
                <a:gd name="connsiteX5" fmla="*/ 697449 w 3341319"/>
                <a:gd name="connsiteY5" fmla="*/ 2268491 h 2748155"/>
                <a:gd name="connsiteX6" fmla="*/ 739245 w 3341319"/>
                <a:gd name="connsiteY6" fmla="*/ 971528 h 2748155"/>
                <a:gd name="connsiteX0" fmla="*/ 739245 w 3341321"/>
                <a:gd name="connsiteY0" fmla="*/ 1064876 h 2841503"/>
                <a:gd name="connsiteX1" fmla="*/ 67046 w 3341321"/>
                <a:gd name="connsiteY1" fmla="*/ 152724 h 2841503"/>
                <a:gd name="connsiteX2" fmla="*/ 2618916 w 3341321"/>
                <a:gd name="connsiteY2" fmla="*/ 293724 h 2841503"/>
                <a:gd name="connsiteX3" fmla="*/ 3254644 w 3341321"/>
                <a:gd name="connsiteY3" fmla="*/ 1198135 h 2841503"/>
                <a:gd name="connsiteX4" fmla="*/ 1505321 w 3341321"/>
                <a:gd name="connsiteY4" fmla="*/ 2689154 h 2841503"/>
                <a:gd name="connsiteX5" fmla="*/ 697449 w 3341321"/>
                <a:gd name="connsiteY5" fmla="*/ 2361839 h 2841503"/>
                <a:gd name="connsiteX6" fmla="*/ 739245 w 3341321"/>
                <a:gd name="connsiteY6" fmla="*/ 1064876 h 2841503"/>
                <a:gd name="connsiteX0" fmla="*/ 739245 w 3341319"/>
                <a:gd name="connsiteY0" fmla="*/ 1145688 h 2922315"/>
                <a:gd name="connsiteX1" fmla="*/ 67046 w 3341319"/>
                <a:gd name="connsiteY1" fmla="*/ 233536 h 2922315"/>
                <a:gd name="connsiteX2" fmla="*/ 2618916 w 3341319"/>
                <a:gd name="connsiteY2" fmla="*/ 374536 h 2922315"/>
                <a:gd name="connsiteX3" fmla="*/ 3254644 w 3341319"/>
                <a:gd name="connsiteY3" fmla="*/ 1278947 h 2922315"/>
                <a:gd name="connsiteX4" fmla="*/ 1505321 w 3341319"/>
                <a:gd name="connsiteY4" fmla="*/ 2769966 h 2922315"/>
                <a:gd name="connsiteX5" fmla="*/ 697449 w 3341319"/>
                <a:gd name="connsiteY5" fmla="*/ 2442651 h 2922315"/>
                <a:gd name="connsiteX6" fmla="*/ 739245 w 3341319"/>
                <a:gd name="connsiteY6" fmla="*/ 1145688 h 2922315"/>
                <a:gd name="connsiteX0" fmla="*/ 739245 w 3341321"/>
                <a:gd name="connsiteY0" fmla="*/ 1147464 h 2924091"/>
                <a:gd name="connsiteX1" fmla="*/ 67046 w 3341321"/>
                <a:gd name="connsiteY1" fmla="*/ 235312 h 2924091"/>
                <a:gd name="connsiteX2" fmla="*/ 2618916 w 3341321"/>
                <a:gd name="connsiteY2" fmla="*/ 376312 h 2924091"/>
                <a:gd name="connsiteX3" fmla="*/ 3254644 w 3341321"/>
                <a:gd name="connsiteY3" fmla="*/ 1280723 h 2924091"/>
                <a:gd name="connsiteX4" fmla="*/ 1505321 w 3341321"/>
                <a:gd name="connsiteY4" fmla="*/ 2771742 h 2924091"/>
                <a:gd name="connsiteX5" fmla="*/ 697449 w 3341321"/>
                <a:gd name="connsiteY5" fmla="*/ 2444427 h 2924091"/>
                <a:gd name="connsiteX6" fmla="*/ 739245 w 3341321"/>
                <a:gd name="connsiteY6" fmla="*/ 1147464 h 2924091"/>
                <a:gd name="connsiteX0" fmla="*/ 739245 w 3341319"/>
                <a:gd name="connsiteY0" fmla="*/ 1143150 h 2919777"/>
                <a:gd name="connsiteX1" fmla="*/ 67046 w 3341319"/>
                <a:gd name="connsiteY1" fmla="*/ 230998 h 2919777"/>
                <a:gd name="connsiteX2" fmla="*/ 2618916 w 3341319"/>
                <a:gd name="connsiteY2" fmla="*/ 371998 h 2919777"/>
                <a:gd name="connsiteX3" fmla="*/ 3254644 w 3341319"/>
                <a:gd name="connsiteY3" fmla="*/ 1276409 h 2919777"/>
                <a:gd name="connsiteX4" fmla="*/ 1505321 w 3341319"/>
                <a:gd name="connsiteY4" fmla="*/ 2767428 h 2919777"/>
                <a:gd name="connsiteX5" fmla="*/ 697449 w 3341319"/>
                <a:gd name="connsiteY5" fmla="*/ 2440113 h 2919777"/>
                <a:gd name="connsiteX6" fmla="*/ 739245 w 3341319"/>
                <a:gd name="connsiteY6" fmla="*/ 1143150 h 2919777"/>
                <a:gd name="connsiteX0" fmla="*/ 739245 w 3347572"/>
                <a:gd name="connsiteY0" fmla="*/ 1143150 h 2919777"/>
                <a:gd name="connsiteX1" fmla="*/ 67046 w 3347572"/>
                <a:gd name="connsiteY1" fmla="*/ 230998 h 2919777"/>
                <a:gd name="connsiteX2" fmla="*/ 2618916 w 3347572"/>
                <a:gd name="connsiteY2" fmla="*/ 371998 h 2919777"/>
                <a:gd name="connsiteX3" fmla="*/ 3254644 w 3347572"/>
                <a:gd name="connsiteY3" fmla="*/ 1276409 h 2919777"/>
                <a:gd name="connsiteX4" fmla="*/ 1505321 w 3347572"/>
                <a:gd name="connsiteY4" fmla="*/ 2767428 h 2919777"/>
                <a:gd name="connsiteX5" fmla="*/ 697449 w 3347572"/>
                <a:gd name="connsiteY5" fmla="*/ 2440113 h 2919777"/>
                <a:gd name="connsiteX6" fmla="*/ 739245 w 3347572"/>
                <a:gd name="connsiteY6" fmla="*/ 1143150 h 2919777"/>
                <a:gd name="connsiteX0" fmla="*/ 739245 w 3337638"/>
                <a:gd name="connsiteY0" fmla="*/ 1143150 h 2919777"/>
                <a:gd name="connsiteX1" fmla="*/ 67046 w 3337638"/>
                <a:gd name="connsiteY1" fmla="*/ 230998 h 2919777"/>
                <a:gd name="connsiteX2" fmla="*/ 2618916 w 3337638"/>
                <a:gd name="connsiteY2" fmla="*/ 371998 h 2919777"/>
                <a:gd name="connsiteX3" fmla="*/ 3254644 w 3337638"/>
                <a:gd name="connsiteY3" fmla="*/ 1276409 h 2919777"/>
                <a:gd name="connsiteX4" fmla="*/ 1505321 w 3337638"/>
                <a:gd name="connsiteY4" fmla="*/ 2767428 h 2919777"/>
                <a:gd name="connsiteX5" fmla="*/ 697449 w 3337638"/>
                <a:gd name="connsiteY5" fmla="*/ 2440113 h 2919777"/>
                <a:gd name="connsiteX6" fmla="*/ 739245 w 3337638"/>
                <a:gd name="connsiteY6" fmla="*/ 1143150 h 2919777"/>
                <a:gd name="connsiteX0" fmla="*/ 739245 w 3313867"/>
                <a:gd name="connsiteY0" fmla="*/ 971658 h 2748285"/>
                <a:gd name="connsiteX1" fmla="*/ 67046 w 3313867"/>
                <a:gd name="connsiteY1" fmla="*/ 59506 h 2748285"/>
                <a:gd name="connsiteX2" fmla="*/ 2618916 w 3313867"/>
                <a:gd name="connsiteY2" fmla="*/ 200506 h 2748285"/>
                <a:gd name="connsiteX3" fmla="*/ 3229953 w 3313867"/>
                <a:gd name="connsiteY3" fmla="*/ 1108649 h 2748285"/>
                <a:gd name="connsiteX4" fmla="*/ 1505321 w 3313867"/>
                <a:gd name="connsiteY4" fmla="*/ 2595936 h 2748285"/>
                <a:gd name="connsiteX5" fmla="*/ 697449 w 3313867"/>
                <a:gd name="connsiteY5" fmla="*/ 2268621 h 2748285"/>
                <a:gd name="connsiteX6" fmla="*/ 739245 w 3313867"/>
                <a:gd name="connsiteY6" fmla="*/ 971658 h 2748285"/>
                <a:gd name="connsiteX0" fmla="*/ 739245 w 3313869"/>
                <a:gd name="connsiteY0" fmla="*/ 1061898 h 2838525"/>
                <a:gd name="connsiteX1" fmla="*/ 67046 w 3313869"/>
                <a:gd name="connsiteY1" fmla="*/ 149746 h 2838525"/>
                <a:gd name="connsiteX2" fmla="*/ 2618916 w 3313869"/>
                <a:gd name="connsiteY2" fmla="*/ 290746 h 2838525"/>
                <a:gd name="connsiteX3" fmla="*/ 3229953 w 3313869"/>
                <a:gd name="connsiteY3" fmla="*/ 1198889 h 2838525"/>
                <a:gd name="connsiteX4" fmla="*/ 1505321 w 3313869"/>
                <a:gd name="connsiteY4" fmla="*/ 2686176 h 2838525"/>
                <a:gd name="connsiteX5" fmla="*/ 697449 w 3313869"/>
                <a:gd name="connsiteY5" fmla="*/ 2358861 h 2838525"/>
                <a:gd name="connsiteX6" fmla="*/ 739245 w 3313869"/>
                <a:gd name="connsiteY6" fmla="*/ 1061898 h 2838525"/>
                <a:gd name="connsiteX0" fmla="*/ 739245 w 3313867"/>
                <a:gd name="connsiteY0" fmla="*/ 1069120 h 2845747"/>
                <a:gd name="connsiteX1" fmla="*/ 67046 w 3313867"/>
                <a:gd name="connsiteY1" fmla="*/ 156968 h 2845747"/>
                <a:gd name="connsiteX2" fmla="*/ 2618916 w 3313867"/>
                <a:gd name="connsiteY2" fmla="*/ 297968 h 2845747"/>
                <a:gd name="connsiteX3" fmla="*/ 3229953 w 3313867"/>
                <a:gd name="connsiteY3" fmla="*/ 1206111 h 2845747"/>
                <a:gd name="connsiteX4" fmla="*/ 1505321 w 3313867"/>
                <a:gd name="connsiteY4" fmla="*/ 2693398 h 2845747"/>
                <a:gd name="connsiteX5" fmla="*/ 697449 w 3313867"/>
                <a:gd name="connsiteY5" fmla="*/ 2366083 h 2845747"/>
                <a:gd name="connsiteX6" fmla="*/ 739245 w 3313867"/>
                <a:gd name="connsiteY6" fmla="*/ 1069120 h 2845747"/>
                <a:gd name="connsiteX0" fmla="*/ 739245 w 3313869"/>
                <a:gd name="connsiteY0" fmla="*/ 1081363 h 2857990"/>
                <a:gd name="connsiteX1" fmla="*/ 67046 w 3313869"/>
                <a:gd name="connsiteY1" fmla="*/ 169211 h 2857990"/>
                <a:gd name="connsiteX2" fmla="*/ 2618916 w 3313869"/>
                <a:gd name="connsiteY2" fmla="*/ 310211 h 2857990"/>
                <a:gd name="connsiteX3" fmla="*/ 3229953 w 3313869"/>
                <a:gd name="connsiteY3" fmla="*/ 1218354 h 2857990"/>
                <a:gd name="connsiteX4" fmla="*/ 1505321 w 3313869"/>
                <a:gd name="connsiteY4" fmla="*/ 2705641 h 2857990"/>
                <a:gd name="connsiteX5" fmla="*/ 697449 w 3313869"/>
                <a:gd name="connsiteY5" fmla="*/ 2378326 h 2857990"/>
                <a:gd name="connsiteX6" fmla="*/ 739245 w 3313869"/>
                <a:gd name="connsiteY6" fmla="*/ 1081363 h 2857990"/>
                <a:gd name="connsiteX0" fmla="*/ 739245 w 3313867"/>
                <a:gd name="connsiteY0" fmla="*/ 1120770 h 2897397"/>
                <a:gd name="connsiteX1" fmla="*/ 67046 w 3313867"/>
                <a:gd name="connsiteY1" fmla="*/ 208618 h 2897397"/>
                <a:gd name="connsiteX2" fmla="*/ 2618916 w 3313867"/>
                <a:gd name="connsiteY2" fmla="*/ 349618 h 2897397"/>
                <a:gd name="connsiteX3" fmla="*/ 3229953 w 3313867"/>
                <a:gd name="connsiteY3" fmla="*/ 1257761 h 2897397"/>
                <a:gd name="connsiteX4" fmla="*/ 1505321 w 3313867"/>
                <a:gd name="connsiteY4" fmla="*/ 2745048 h 2897397"/>
                <a:gd name="connsiteX5" fmla="*/ 697449 w 3313867"/>
                <a:gd name="connsiteY5" fmla="*/ 2417733 h 2897397"/>
                <a:gd name="connsiteX6" fmla="*/ 739245 w 3313867"/>
                <a:gd name="connsiteY6" fmla="*/ 1120770 h 2897397"/>
                <a:gd name="connsiteX0" fmla="*/ 739245 w 3313869"/>
                <a:gd name="connsiteY0" fmla="*/ 1102791 h 2879418"/>
                <a:gd name="connsiteX1" fmla="*/ 67046 w 3313869"/>
                <a:gd name="connsiteY1" fmla="*/ 190639 h 2879418"/>
                <a:gd name="connsiteX2" fmla="*/ 2618916 w 3313869"/>
                <a:gd name="connsiteY2" fmla="*/ 331639 h 2879418"/>
                <a:gd name="connsiteX3" fmla="*/ 3229953 w 3313869"/>
                <a:gd name="connsiteY3" fmla="*/ 1239782 h 2879418"/>
                <a:gd name="connsiteX4" fmla="*/ 1505321 w 3313869"/>
                <a:gd name="connsiteY4" fmla="*/ 2727069 h 2879418"/>
                <a:gd name="connsiteX5" fmla="*/ 697449 w 3313869"/>
                <a:gd name="connsiteY5" fmla="*/ 2399754 h 2879418"/>
                <a:gd name="connsiteX6" fmla="*/ 739245 w 3313869"/>
                <a:gd name="connsiteY6" fmla="*/ 1102791 h 2879418"/>
                <a:gd name="connsiteX0" fmla="*/ 739245 w 3313867"/>
                <a:gd name="connsiteY0" fmla="*/ 1056972 h 2833599"/>
                <a:gd name="connsiteX1" fmla="*/ 67046 w 3313867"/>
                <a:gd name="connsiteY1" fmla="*/ 144820 h 2833599"/>
                <a:gd name="connsiteX2" fmla="*/ 2618916 w 3313867"/>
                <a:gd name="connsiteY2" fmla="*/ 285820 h 2833599"/>
                <a:gd name="connsiteX3" fmla="*/ 3229953 w 3313867"/>
                <a:gd name="connsiteY3" fmla="*/ 1193963 h 2833599"/>
                <a:gd name="connsiteX4" fmla="*/ 1505321 w 3313867"/>
                <a:gd name="connsiteY4" fmla="*/ 2681250 h 2833599"/>
                <a:gd name="connsiteX5" fmla="*/ 697449 w 3313867"/>
                <a:gd name="connsiteY5" fmla="*/ 2353935 h 2833599"/>
                <a:gd name="connsiteX6" fmla="*/ 739245 w 3313867"/>
                <a:gd name="connsiteY6" fmla="*/ 1056972 h 2833599"/>
                <a:gd name="connsiteX0" fmla="*/ 149926 w 2724550"/>
                <a:gd name="connsiteY0" fmla="*/ 780087 h 2556714"/>
                <a:gd name="connsiteX1" fmla="*/ 1406394 w 2724550"/>
                <a:gd name="connsiteY1" fmla="*/ 471879 h 2556714"/>
                <a:gd name="connsiteX2" fmla="*/ 2029597 w 2724550"/>
                <a:gd name="connsiteY2" fmla="*/ 8935 h 2556714"/>
                <a:gd name="connsiteX3" fmla="*/ 2640634 w 2724550"/>
                <a:gd name="connsiteY3" fmla="*/ 917078 h 2556714"/>
                <a:gd name="connsiteX4" fmla="*/ 916002 w 2724550"/>
                <a:gd name="connsiteY4" fmla="*/ 2404365 h 2556714"/>
                <a:gd name="connsiteX5" fmla="*/ 108130 w 2724550"/>
                <a:gd name="connsiteY5" fmla="*/ 2077050 h 2556714"/>
                <a:gd name="connsiteX6" fmla="*/ 149926 w 2724550"/>
                <a:gd name="connsiteY6" fmla="*/ 780087 h 2556714"/>
                <a:gd name="connsiteX0" fmla="*/ 149926 w 2724548"/>
                <a:gd name="connsiteY0" fmla="*/ 771990 h 2548617"/>
                <a:gd name="connsiteX1" fmla="*/ 2029597 w 2724548"/>
                <a:gd name="connsiteY1" fmla="*/ 838 h 2548617"/>
                <a:gd name="connsiteX2" fmla="*/ 2640634 w 2724548"/>
                <a:gd name="connsiteY2" fmla="*/ 908981 h 2548617"/>
                <a:gd name="connsiteX3" fmla="*/ 916002 w 2724548"/>
                <a:gd name="connsiteY3" fmla="*/ 2396268 h 2548617"/>
                <a:gd name="connsiteX4" fmla="*/ 108130 w 2724548"/>
                <a:gd name="connsiteY4" fmla="*/ 2068953 h 2548617"/>
                <a:gd name="connsiteX5" fmla="*/ 149926 w 2724548"/>
                <a:gd name="connsiteY5" fmla="*/ 771990 h 2548617"/>
                <a:gd name="connsiteX0" fmla="*/ 1442503 w 2629268"/>
                <a:gd name="connsiteY0" fmla="*/ 578284 h 2560759"/>
                <a:gd name="connsiteX1" fmla="*/ 1934315 w 2629268"/>
                <a:gd name="connsiteY1" fmla="*/ 7151 h 2560759"/>
                <a:gd name="connsiteX2" fmla="*/ 2545352 w 2629268"/>
                <a:gd name="connsiteY2" fmla="*/ 915294 h 2560759"/>
                <a:gd name="connsiteX3" fmla="*/ 820720 w 2629268"/>
                <a:gd name="connsiteY3" fmla="*/ 2402581 h 2560759"/>
                <a:gd name="connsiteX4" fmla="*/ 12848 w 2629268"/>
                <a:gd name="connsiteY4" fmla="*/ 2075266 h 2560759"/>
                <a:gd name="connsiteX5" fmla="*/ 1442503 w 2629268"/>
                <a:gd name="connsiteY5" fmla="*/ 578284 h 2560759"/>
                <a:gd name="connsiteX0" fmla="*/ 689936 w 1876699"/>
                <a:gd name="connsiteY0" fmla="*/ 575972 h 2467703"/>
                <a:gd name="connsiteX1" fmla="*/ 1181748 w 1876699"/>
                <a:gd name="connsiteY1" fmla="*/ 4839 h 2467703"/>
                <a:gd name="connsiteX2" fmla="*/ 1792785 w 1876699"/>
                <a:gd name="connsiteY2" fmla="*/ 912982 h 2467703"/>
                <a:gd name="connsiteX3" fmla="*/ 68153 w 1876699"/>
                <a:gd name="connsiteY3" fmla="*/ 2400269 h 2467703"/>
                <a:gd name="connsiteX4" fmla="*/ 1022681 w 1876699"/>
                <a:gd name="connsiteY4" fmla="*/ 1081915 h 2467703"/>
                <a:gd name="connsiteX5" fmla="*/ 689936 w 1876699"/>
                <a:gd name="connsiteY5" fmla="*/ 575972 h 2467703"/>
                <a:gd name="connsiteX0" fmla="*/ 655456 w 1842221"/>
                <a:gd name="connsiteY0" fmla="*/ 579570 h 2403867"/>
                <a:gd name="connsiteX1" fmla="*/ 1147268 w 1842221"/>
                <a:gd name="connsiteY1" fmla="*/ 8437 h 2403867"/>
                <a:gd name="connsiteX2" fmla="*/ 1758305 w 1842221"/>
                <a:gd name="connsiteY2" fmla="*/ 916580 h 2403867"/>
                <a:gd name="connsiteX3" fmla="*/ 33673 w 1842221"/>
                <a:gd name="connsiteY3" fmla="*/ 2403867 h 2403867"/>
                <a:gd name="connsiteX4" fmla="*/ 655456 w 1842221"/>
                <a:gd name="connsiteY4" fmla="*/ 579570 h 2403867"/>
                <a:gd name="connsiteX0" fmla="*/ 2735 w 1114870"/>
                <a:gd name="connsiteY0" fmla="*/ 575961 h 1075764"/>
                <a:gd name="connsiteX1" fmla="*/ 494547 w 1114870"/>
                <a:gd name="connsiteY1" fmla="*/ 4828 h 1075764"/>
                <a:gd name="connsiteX2" fmla="*/ 1105584 w 1114870"/>
                <a:gd name="connsiteY2" fmla="*/ 912971 h 1075764"/>
                <a:gd name="connsiteX3" fmla="*/ 715687 w 1114870"/>
                <a:gd name="connsiteY3" fmla="*/ 1075763 h 1075764"/>
                <a:gd name="connsiteX4" fmla="*/ 2735 w 1114870"/>
                <a:gd name="connsiteY4" fmla="*/ 575961 h 1075764"/>
                <a:gd name="connsiteX0" fmla="*/ 8 w 1102866"/>
                <a:gd name="connsiteY0" fmla="*/ 576557 h 1409477"/>
                <a:gd name="connsiteX1" fmla="*/ 491820 w 1102866"/>
                <a:gd name="connsiteY1" fmla="*/ 5424 h 1409477"/>
                <a:gd name="connsiteX2" fmla="*/ 1102857 w 1102866"/>
                <a:gd name="connsiteY2" fmla="*/ 913567 h 1409477"/>
                <a:gd name="connsiteX3" fmla="*/ 502210 w 1102866"/>
                <a:gd name="connsiteY3" fmla="*/ 1409478 h 1409477"/>
                <a:gd name="connsiteX4" fmla="*/ 8 w 1102866"/>
                <a:gd name="connsiteY4" fmla="*/ 576557 h 1409477"/>
                <a:gd name="connsiteX0" fmla="*/ 8 w 1102866"/>
                <a:gd name="connsiteY0" fmla="*/ 576557 h 1409477"/>
                <a:gd name="connsiteX1" fmla="*/ 491820 w 1102866"/>
                <a:gd name="connsiteY1" fmla="*/ 5424 h 1409477"/>
                <a:gd name="connsiteX2" fmla="*/ 1102857 w 1102866"/>
                <a:gd name="connsiteY2" fmla="*/ 913567 h 1409477"/>
                <a:gd name="connsiteX3" fmla="*/ 502210 w 1102866"/>
                <a:gd name="connsiteY3" fmla="*/ 1409478 h 1409477"/>
                <a:gd name="connsiteX4" fmla="*/ 8 w 1102866"/>
                <a:gd name="connsiteY4" fmla="*/ 576557 h 1409477"/>
                <a:gd name="connsiteX0" fmla="*/ 8 w 1102866"/>
                <a:gd name="connsiteY0" fmla="*/ 576557 h 1409477"/>
                <a:gd name="connsiteX1" fmla="*/ 491820 w 1102866"/>
                <a:gd name="connsiteY1" fmla="*/ 5424 h 1409477"/>
                <a:gd name="connsiteX2" fmla="*/ 1102857 w 1102866"/>
                <a:gd name="connsiteY2" fmla="*/ 913567 h 1409477"/>
                <a:gd name="connsiteX3" fmla="*/ 502210 w 1102866"/>
                <a:gd name="connsiteY3" fmla="*/ 1409478 h 1409477"/>
                <a:gd name="connsiteX4" fmla="*/ 8 w 1102866"/>
                <a:gd name="connsiteY4" fmla="*/ 576557 h 1409477"/>
                <a:gd name="connsiteX0" fmla="*/ 3 w 1462946"/>
                <a:gd name="connsiteY0" fmla="*/ 709390 h 1405626"/>
                <a:gd name="connsiteX1" fmla="*/ 851900 w 1462946"/>
                <a:gd name="connsiteY1" fmla="*/ 1573 h 1405626"/>
                <a:gd name="connsiteX2" fmla="*/ 1462937 w 1462946"/>
                <a:gd name="connsiteY2" fmla="*/ 909716 h 1405626"/>
                <a:gd name="connsiteX3" fmla="*/ 862290 w 1462946"/>
                <a:gd name="connsiteY3" fmla="*/ 1405627 h 1405626"/>
                <a:gd name="connsiteX4" fmla="*/ 3 w 1462946"/>
                <a:gd name="connsiteY4" fmla="*/ 709390 h 1405626"/>
                <a:gd name="connsiteX0" fmla="*/ 202433 w 1665376"/>
                <a:gd name="connsiteY0" fmla="*/ 708894 h 1405130"/>
                <a:gd name="connsiteX1" fmla="*/ 1054330 w 1665376"/>
                <a:gd name="connsiteY1" fmla="*/ 1077 h 1405130"/>
                <a:gd name="connsiteX2" fmla="*/ 1665367 w 1665376"/>
                <a:gd name="connsiteY2" fmla="*/ 909220 h 1405130"/>
                <a:gd name="connsiteX3" fmla="*/ 1064720 w 1665376"/>
                <a:gd name="connsiteY3" fmla="*/ 1405131 h 1405130"/>
                <a:gd name="connsiteX4" fmla="*/ 202433 w 1665376"/>
                <a:gd name="connsiteY4" fmla="*/ 708894 h 1405130"/>
                <a:gd name="connsiteX0" fmla="*/ 199711 w 1692129"/>
                <a:gd name="connsiteY0" fmla="*/ 730054 h 1404896"/>
                <a:gd name="connsiteX1" fmla="*/ 1081083 w 1692129"/>
                <a:gd name="connsiteY1" fmla="*/ 843 h 1404896"/>
                <a:gd name="connsiteX2" fmla="*/ 1692120 w 1692129"/>
                <a:gd name="connsiteY2" fmla="*/ 908986 h 1404896"/>
                <a:gd name="connsiteX3" fmla="*/ 1091473 w 1692129"/>
                <a:gd name="connsiteY3" fmla="*/ 1404897 h 1404896"/>
                <a:gd name="connsiteX4" fmla="*/ 199711 w 1692129"/>
                <a:gd name="connsiteY4" fmla="*/ 730054 h 1404896"/>
                <a:gd name="connsiteX0" fmla="*/ 196479 w 1724962"/>
                <a:gd name="connsiteY0" fmla="*/ 725869 h 1404940"/>
                <a:gd name="connsiteX1" fmla="*/ 1113916 w 1724962"/>
                <a:gd name="connsiteY1" fmla="*/ 887 h 1404940"/>
                <a:gd name="connsiteX2" fmla="*/ 1724953 w 1724962"/>
                <a:gd name="connsiteY2" fmla="*/ 909030 h 1404940"/>
                <a:gd name="connsiteX3" fmla="*/ 1124306 w 1724962"/>
                <a:gd name="connsiteY3" fmla="*/ 1404941 h 1404940"/>
                <a:gd name="connsiteX4" fmla="*/ 196479 w 1724962"/>
                <a:gd name="connsiteY4" fmla="*/ 725869 h 1404940"/>
                <a:gd name="connsiteX0" fmla="*/ 194123 w 1749653"/>
                <a:gd name="connsiteY0" fmla="*/ 722728 h 1404973"/>
                <a:gd name="connsiteX1" fmla="*/ 1138607 w 1749653"/>
                <a:gd name="connsiteY1" fmla="*/ 920 h 1404973"/>
                <a:gd name="connsiteX2" fmla="*/ 1749644 w 1749653"/>
                <a:gd name="connsiteY2" fmla="*/ 909063 h 1404973"/>
                <a:gd name="connsiteX3" fmla="*/ 1148997 w 1749653"/>
                <a:gd name="connsiteY3" fmla="*/ 1404974 h 1404973"/>
                <a:gd name="connsiteX4" fmla="*/ 194123 w 1749653"/>
                <a:gd name="connsiteY4" fmla="*/ 722728 h 1404973"/>
                <a:gd name="connsiteX0" fmla="*/ 193955 w 1751426"/>
                <a:gd name="connsiteY0" fmla="*/ 742185 h 1404778"/>
                <a:gd name="connsiteX1" fmla="*/ 1140380 w 1751426"/>
                <a:gd name="connsiteY1" fmla="*/ 725 h 1404778"/>
                <a:gd name="connsiteX2" fmla="*/ 1751417 w 1751426"/>
                <a:gd name="connsiteY2" fmla="*/ 908868 h 1404778"/>
                <a:gd name="connsiteX3" fmla="*/ 1150770 w 1751426"/>
                <a:gd name="connsiteY3" fmla="*/ 1404779 h 1404778"/>
                <a:gd name="connsiteX4" fmla="*/ 193955 w 1751426"/>
                <a:gd name="connsiteY4" fmla="*/ 742185 h 1404778"/>
                <a:gd name="connsiteX0" fmla="*/ 196975 w 1754446"/>
                <a:gd name="connsiteY0" fmla="*/ 742156 h 1404749"/>
                <a:gd name="connsiteX1" fmla="*/ 1143400 w 1754446"/>
                <a:gd name="connsiteY1" fmla="*/ 696 h 1404749"/>
                <a:gd name="connsiteX2" fmla="*/ 1754437 w 1754446"/>
                <a:gd name="connsiteY2" fmla="*/ 908839 h 1404749"/>
                <a:gd name="connsiteX3" fmla="*/ 1153790 w 1754446"/>
                <a:gd name="connsiteY3" fmla="*/ 1404750 h 1404749"/>
                <a:gd name="connsiteX4" fmla="*/ 196975 w 1754446"/>
                <a:gd name="connsiteY4" fmla="*/ 742156 h 1404749"/>
                <a:gd name="connsiteX0" fmla="*/ 196114 w 1763571"/>
                <a:gd name="connsiteY0" fmla="*/ 750848 h 1404672"/>
                <a:gd name="connsiteX1" fmla="*/ 1152525 w 1763571"/>
                <a:gd name="connsiteY1" fmla="*/ 619 h 1404672"/>
                <a:gd name="connsiteX2" fmla="*/ 1763562 w 1763571"/>
                <a:gd name="connsiteY2" fmla="*/ 908762 h 1404672"/>
                <a:gd name="connsiteX3" fmla="*/ 1162915 w 1763571"/>
                <a:gd name="connsiteY3" fmla="*/ 1404673 h 1404672"/>
                <a:gd name="connsiteX4" fmla="*/ 196114 w 1763571"/>
                <a:gd name="connsiteY4" fmla="*/ 750848 h 1404672"/>
                <a:gd name="connsiteX0" fmla="*/ 194895 w 1762352"/>
                <a:gd name="connsiteY0" fmla="*/ 750806 h 1404630"/>
                <a:gd name="connsiteX1" fmla="*/ 1151306 w 1762352"/>
                <a:gd name="connsiteY1" fmla="*/ 577 h 1404630"/>
                <a:gd name="connsiteX2" fmla="*/ 1762343 w 1762352"/>
                <a:gd name="connsiteY2" fmla="*/ 908720 h 1404630"/>
                <a:gd name="connsiteX3" fmla="*/ 1161696 w 1762352"/>
                <a:gd name="connsiteY3" fmla="*/ 1404631 h 1404630"/>
                <a:gd name="connsiteX4" fmla="*/ 194895 w 1762352"/>
                <a:gd name="connsiteY4" fmla="*/ 750806 h 1404630"/>
                <a:gd name="connsiteX0" fmla="*/ 195769 w 1819058"/>
                <a:gd name="connsiteY0" fmla="*/ 751520 h 1405344"/>
                <a:gd name="connsiteX1" fmla="*/ 1152180 w 1819058"/>
                <a:gd name="connsiteY1" fmla="*/ 1291 h 1405344"/>
                <a:gd name="connsiteX2" fmla="*/ 1819052 w 1819058"/>
                <a:gd name="connsiteY2" fmla="*/ 990531 h 1405344"/>
                <a:gd name="connsiteX3" fmla="*/ 1162570 w 1819058"/>
                <a:gd name="connsiteY3" fmla="*/ 1405345 h 1405344"/>
                <a:gd name="connsiteX4" fmla="*/ 195769 w 1819058"/>
                <a:gd name="connsiteY4" fmla="*/ 751520 h 1405344"/>
                <a:gd name="connsiteX0" fmla="*/ 195769 w 1859958"/>
                <a:gd name="connsiteY0" fmla="*/ 751520 h 1405344"/>
                <a:gd name="connsiteX1" fmla="*/ 1152180 w 1859958"/>
                <a:gd name="connsiteY1" fmla="*/ 1291 h 1405344"/>
                <a:gd name="connsiteX2" fmla="*/ 1819052 w 1859958"/>
                <a:gd name="connsiteY2" fmla="*/ 990531 h 1405344"/>
                <a:gd name="connsiteX3" fmla="*/ 1162570 w 1859958"/>
                <a:gd name="connsiteY3" fmla="*/ 1405345 h 1405344"/>
                <a:gd name="connsiteX4" fmla="*/ 195769 w 1859958"/>
                <a:gd name="connsiteY4" fmla="*/ 751520 h 1405344"/>
                <a:gd name="connsiteX0" fmla="*/ 195769 w 1829890"/>
                <a:gd name="connsiteY0" fmla="*/ 751520 h 1405344"/>
                <a:gd name="connsiteX1" fmla="*/ 1152180 w 1829890"/>
                <a:gd name="connsiteY1" fmla="*/ 1291 h 1405344"/>
                <a:gd name="connsiteX2" fmla="*/ 1819052 w 1829890"/>
                <a:gd name="connsiteY2" fmla="*/ 990531 h 1405344"/>
                <a:gd name="connsiteX3" fmla="*/ 1162570 w 1829890"/>
                <a:gd name="connsiteY3" fmla="*/ 1405345 h 1405344"/>
                <a:gd name="connsiteX4" fmla="*/ 195769 w 1829890"/>
                <a:gd name="connsiteY4" fmla="*/ 751520 h 1405344"/>
                <a:gd name="connsiteX0" fmla="*/ 172786 w 1806909"/>
                <a:gd name="connsiteY0" fmla="*/ 814372 h 1468196"/>
                <a:gd name="connsiteX1" fmla="*/ 1129197 w 1806909"/>
                <a:gd name="connsiteY1" fmla="*/ 64143 h 1468196"/>
                <a:gd name="connsiteX2" fmla="*/ 1796069 w 1806909"/>
                <a:gd name="connsiteY2" fmla="*/ 1053383 h 1468196"/>
                <a:gd name="connsiteX3" fmla="*/ 1139587 w 1806909"/>
                <a:gd name="connsiteY3" fmla="*/ 1468197 h 1468196"/>
                <a:gd name="connsiteX4" fmla="*/ 172786 w 1806909"/>
                <a:gd name="connsiteY4" fmla="*/ 814372 h 1468196"/>
                <a:gd name="connsiteX0" fmla="*/ 172786 w 1800193"/>
                <a:gd name="connsiteY0" fmla="*/ 814372 h 1468196"/>
                <a:gd name="connsiteX1" fmla="*/ 1129197 w 1800193"/>
                <a:gd name="connsiteY1" fmla="*/ 64143 h 1468196"/>
                <a:gd name="connsiteX2" fmla="*/ 1796069 w 1800193"/>
                <a:gd name="connsiteY2" fmla="*/ 1053383 h 1468196"/>
                <a:gd name="connsiteX3" fmla="*/ 1139587 w 1800193"/>
                <a:gd name="connsiteY3" fmla="*/ 1468197 h 1468196"/>
                <a:gd name="connsiteX4" fmla="*/ 172786 w 1800193"/>
                <a:gd name="connsiteY4" fmla="*/ 814372 h 1468196"/>
                <a:gd name="connsiteX0" fmla="*/ 1 w 1623286"/>
                <a:gd name="connsiteY0" fmla="*/ 850697 h 1504521"/>
                <a:gd name="connsiteX1" fmla="*/ 962863 w 1623286"/>
                <a:gd name="connsiteY1" fmla="*/ 81346 h 1504521"/>
                <a:gd name="connsiteX2" fmla="*/ 1623284 w 1623286"/>
                <a:gd name="connsiteY2" fmla="*/ 1089708 h 1504521"/>
                <a:gd name="connsiteX3" fmla="*/ 966802 w 1623286"/>
                <a:gd name="connsiteY3" fmla="*/ 1504522 h 1504521"/>
                <a:gd name="connsiteX4" fmla="*/ 1 w 1623286"/>
                <a:gd name="connsiteY4" fmla="*/ 850697 h 1504521"/>
                <a:gd name="connsiteX0" fmla="*/ 1 w 1643546"/>
                <a:gd name="connsiteY0" fmla="*/ 850697 h 1504521"/>
                <a:gd name="connsiteX1" fmla="*/ 962863 w 1643546"/>
                <a:gd name="connsiteY1" fmla="*/ 81346 h 1504521"/>
                <a:gd name="connsiteX2" fmla="*/ 1623284 w 1643546"/>
                <a:gd name="connsiteY2" fmla="*/ 1089708 h 1504521"/>
                <a:gd name="connsiteX3" fmla="*/ 966802 w 1643546"/>
                <a:gd name="connsiteY3" fmla="*/ 1504522 h 1504521"/>
                <a:gd name="connsiteX4" fmla="*/ 1 w 1643546"/>
                <a:gd name="connsiteY4" fmla="*/ 850697 h 1504521"/>
                <a:gd name="connsiteX0" fmla="*/ 1 w 1662772"/>
                <a:gd name="connsiteY0" fmla="*/ 771065 h 1424889"/>
                <a:gd name="connsiteX1" fmla="*/ 962863 w 1662772"/>
                <a:gd name="connsiteY1" fmla="*/ 1714 h 1424889"/>
                <a:gd name="connsiteX2" fmla="*/ 1643259 w 1662772"/>
                <a:gd name="connsiteY2" fmla="*/ 992539 h 1424889"/>
                <a:gd name="connsiteX3" fmla="*/ 966802 w 1662772"/>
                <a:gd name="connsiteY3" fmla="*/ 1424890 h 1424889"/>
                <a:gd name="connsiteX4" fmla="*/ 1 w 1662772"/>
                <a:gd name="connsiteY4" fmla="*/ 771065 h 1424889"/>
                <a:gd name="connsiteX0" fmla="*/ 1 w 1681053"/>
                <a:gd name="connsiteY0" fmla="*/ 771065 h 1424889"/>
                <a:gd name="connsiteX1" fmla="*/ 962863 w 1681053"/>
                <a:gd name="connsiteY1" fmla="*/ 1714 h 1424889"/>
                <a:gd name="connsiteX2" fmla="*/ 1643259 w 1681053"/>
                <a:gd name="connsiteY2" fmla="*/ 992539 h 1424889"/>
                <a:gd name="connsiteX3" fmla="*/ 966802 w 1681053"/>
                <a:gd name="connsiteY3" fmla="*/ 1424890 h 1424889"/>
                <a:gd name="connsiteX4" fmla="*/ 1 w 1681053"/>
                <a:gd name="connsiteY4" fmla="*/ 771065 h 1424889"/>
                <a:gd name="connsiteX0" fmla="*/ 1 w 1654910"/>
                <a:gd name="connsiteY0" fmla="*/ 771065 h 1424889"/>
                <a:gd name="connsiteX1" fmla="*/ 962863 w 1654910"/>
                <a:gd name="connsiteY1" fmla="*/ 1714 h 1424889"/>
                <a:gd name="connsiteX2" fmla="*/ 1643259 w 1654910"/>
                <a:gd name="connsiteY2" fmla="*/ 992539 h 1424889"/>
                <a:gd name="connsiteX3" fmla="*/ 966802 w 1654910"/>
                <a:gd name="connsiteY3" fmla="*/ 1424890 h 1424889"/>
                <a:gd name="connsiteX4" fmla="*/ 1 w 1654910"/>
                <a:gd name="connsiteY4" fmla="*/ 771065 h 1424889"/>
                <a:gd name="connsiteX0" fmla="*/ 1 w 1654910"/>
                <a:gd name="connsiteY0" fmla="*/ 771065 h 1424889"/>
                <a:gd name="connsiteX1" fmla="*/ 962863 w 1654910"/>
                <a:gd name="connsiteY1" fmla="*/ 1714 h 1424889"/>
                <a:gd name="connsiteX2" fmla="*/ 1643259 w 1654910"/>
                <a:gd name="connsiteY2" fmla="*/ 992539 h 1424889"/>
                <a:gd name="connsiteX3" fmla="*/ 966802 w 1654910"/>
                <a:gd name="connsiteY3" fmla="*/ 1424890 h 1424889"/>
                <a:gd name="connsiteX4" fmla="*/ 1 w 1654910"/>
                <a:gd name="connsiteY4" fmla="*/ 771065 h 1424889"/>
                <a:gd name="connsiteX0" fmla="*/ 1 w 1643259"/>
                <a:gd name="connsiteY0" fmla="*/ 771065 h 1424889"/>
                <a:gd name="connsiteX1" fmla="*/ 962863 w 1643259"/>
                <a:gd name="connsiteY1" fmla="*/ 1714 h 1424889"/>
                <a:gd name="connsiteX2" fmla="*/ 1643259 w 1643259"/>
                <a:gd name="connsiteY2" fmla="*/ 992539 h 1424889"/>
                <a:gd name="connsiteX3" fmla="*/ 966802 w 1643259"/>
                <a:gd name="connsiteY3" fmla="*/ 1424890 h 1424889"/>
                <a:gd name="connsiteX4" fmla="*/ 1 w 1643259"/>
                <a:gd name="connsiteY4" fmla="*/ 771065 h 1424889"/>
                <a:gd name="connsiteX0" fmla="*/ 1 w 1643259"/>
                <a:gd name="connsiteY0" fmla="*/ 771065 h 1424889"/>
                <a:gd name="connsiteX1" fmla="*/ 962863 w 1643259"/>
                <a:gd name="connsiteY1" fmla="*/ 1714 h 1424889"/>
                <a:gd name="connsiteX2" fmla="*/ 1643259 w 1643259"/>
                <a:gd name="connsiteY2" fmla="*/ 992539 h 1424889"/>
                <a:gd name="connsiteX3" fmla="*/ 966802 w 1643259"/>
                <a:gd name="connsiteY3" fmla="*/ 1424890 h 1424889"/>
                <a:gd name="connsiteX4" fmla="*/ 1 w 1643259"/>
                <a:gd name="connsiteY4" fmla="*/ 771065 h 1424889"/>
                <a:gd name="connsiteX0" fmla="*/ 1 w 1643259"/>
                <a:gd name="connsiteY0" fmla="*/ 866617 h 1520441"/>
                <a:gd name="connsiteX1" fmla="*/ 962863 w 1643259"/>
                <a:gd name="connsiteY1" fmla="*/ 97266 h 1520441"/>
                <a:gd name="connsiteX2" fmla="*/ 1643259 w 1643259"/>
                <a:gd name="connsiteY2" fmla="*/ 1088091 h 1520441"/>
                <a:gd name="connsiteX3" fmla="*/ 966802 w 1643259"/>
                <a:gd name="connsiteY3" fmla="*/ 1520442 h 1520441"/>
                <a:gd name="connsiteX4" fmla="*/ 1 w 1643259"/>
                <a:gd name="connsiteY4" fmla="*/ 866617 h 1520441"/>
                <a:gd name="connsiteX0" fmla="*/ 1 w 1648252"/>
                <a:gd name="connsiteY0" fmla="*/ 771003 h 1424827"/>
                <a:gd name="connsiteX1" fmla="*/ 962863 w 1648252"/>
                <a:gd name="connsiteY1" fmla="*/ 1652 h 1424827"/>
                <a:gd name="connsiteX2" fmla="*/ 1648252 w 1648252"/>
                <a:gd name="connsiteY2" fmla="*/ 988091 h 1424827"/>
                <a:gd name="connsiteX3" fmla="*/ 966802 w 1648252"/>
                <a:gd name="connsiteY3" fmla="*/ 1424828 h 1424827"/>
                <a:gd name="connsiteX4" fmla="*/ 1 w 1648252"/>
                <a:gd name="connsiteY4" fmla="*/ 771003 h 1424827"/>
                <a:gd name="connsiteX0" fmla="*/ 20 w 1648271"/>
                <a:gd name="connsiteY0" fmla="*/ 872758 h 1526582"/>
                <a:gd name="connsiteX1" fmla="*/ 941028 w 1648271"/>
                <a:gd name="connsiteY1" fmla="*/ 1444 h 1526582"/>
                <a:gd name="connsiteX2" fmla="*/ 1648271 w 1648271"/>
                <a:gd name="connsiteY2" fmla="*/ 1089846 h 1526582"/>
                <a:gd name="connsiteX3" fmla="*/ 966821 w 1648271"/>
                <a:gd name="connsiteY3" fmla="*/ 1526583 h 1526582"/>
                <a:gd name="connsiteX4" fmla="*/ 20 w 1648271"/>
                <a:gd name="connsiteY4" fmla="*/ 872758 h 1526582"/>
                <a:gd name="connsiteX0" fmla="*/ 16 w 1648267"/>
                <a:gd name="connsiteY0" fmla="*/ 958248 h 1612072"/>
                <a:gd name="connsiteX1" fmla="*/ 941024 w 1648267"/>
                <a:gd name="connsiteY1" fmla="*/ 86934 h 1612072"/>
                <a:gd name="connsiteX2" fmla="*/ 1648267 w 1648267"/>
                <a:gd name="connsiteY2" fmla="*/ 1175336 h 1612072"/>
                <a:gd name="connsiteX3" fmla="*/ 966817 w 1648267"/>
                <a:gd name="connsiteY3" fmla="*/ 1612073 h 1612072"/>
                <a:gd name="connsiteX4" fmla="*/ 16 w 1648267"/>
                <a:gd name="connsiteY4" fmla="*/ 958248 h 1612072"/>
                <a:gd name="connsiteX0" fmla="*/ 16 w 1648267"/>
                <a:gd name="connsiteY0" fmla="*/ 958248 h 1612072"/>
                <a:gd name="connsiteX1" fmla="*/ 941024 w 1648267"/>
                <a:gd name="connsiteY1" fmla="*/ 86934 h 1612072"/>
                <a:gd name="connsiteX2" fmla="*/ 1648267 w 1648267"/>
                <a:gd name="connsiteY2" fmla="*/ 1175336 h 1612072"/>
                <a:gd name="connsiteX3" fmla="*/ 966817 w 1648267"/>
                <a:gd name="connsiteY3" fmla="*/ 1612073 h 1612072"/>
                <a:gd name="connsiteX4" fmla="*/ 16 w 1648267"/>
                <a:gd name="connsiteY4" fmla="*/ 958248 h 1612072"/>
                <a:gd name="connsiteX0" fmla="*/ 22 w 1648273"/>
                <a:gd name="connsiteY0" fmla="*/ 880063 h 1533887"/>
                <a:gd name="connsiteX1" fmla="*/ 941030 w 1648273"/>
                <a:gd name="connsiteY1" fmla="*/ 8749 h 1533887"/>
                <a:gd name="connsiteX2" fmla="*/ 1648273 w 1648273"/>
                <a:gd name="connsiteY2" fmla="*/ 1097151 h 1533887"/>
                <a:gd name="connsiteX3" fmla="*/ 966823 w 1648273"/>
                <a:gd name="connsiteY3" fmla="*/ 1533888 h 1533887"/>
                <a:gd name="connsiteX4" fmla="*/ 22 w 1648273"/>
                <a:gd name="connsiteY4" fmla="*/ 880063 h 1533887"/>
                <a:gd name="connsiteX0" fmla="*/ 22 w 1648273"/>
                <a:gd name="connsiteY0" fmla="*/ 880063 h 1533887"/>
                <a:gd name="connsiteX1" fmla="*/ 941030 w 1648273"/>
                <a:gd name="connsiteY1" fmla="*/ 8749 h 1533887"/>
                <a:gd name="connsiteX2" fmla="*/ 1648273 w 1648273"/>
                <a:gd name="connsiteY2" fmla="*/ 1097151 h 1533887"/>
                <a:gd name="connsiteX3" fmla="*/ 966823 w 1648273"/>
                <a:gd name="connsiteY3" fmla="*/ 1533888 h 1533887"/>
                <a:gd name="connsiteX4" fmla="*/ 22 w 1648273"/>
                <a:gd name="connsiteY4" fmla="*/ 880063 h 1533887"/>
                <a:gd name="connsiteX0" fmla="*/ 22 w 1648273"/>
                <a:gd name="connsiteY0" fmla="*/ 880063 h 1533887"/>
                <a:gd name="connsiteX1" fmla="*/ 941030 w 1648273"/>
                <a:gd name="connsiteY1" fmla="*/ 8749 h 1533887"/>
                <a:gd name="connsiteX2" fmla="*/ 1648273 w 1648273"/>
                <a:gd name="connsiteY2" fmla="*/ 1097151 h 1533887"/>
                <a:gd name="connsiteX3" fmla="*/ 966823 w 1648273"/>
                <a:gd name="connsiteY3" fmla="*/ 1533888 h 1533887"/>
                <a:gd name="connsiteX4" fmla="*/ 22 w 1648273"/>
                <a:gd name="connsiteY4" fmla="*/ 880063 h 1533887"/>
                <a:gd name="connsiteX0" fmla="*/ 22 w 1648273"/>
                <a:gd name="connsiteY0" fmla="*/ 882153 h 1535977"/>
                <a:gd name="connsiteX1" fmla="*/ 922999 w 1648273"/>
                <a:gd name="connsiteY1" fmla="*/ 8725 h 1535977"/>
                <a:gd name="connsiteX2" fmla="*/ 1648273 w 1648273"/>
                <a:gd name="connsiteY2" fmla="*/ 1099241 h 1535977"/>
                <a:gd name="connsiteX3" fmla="*/ 966823 w 1648273"/>
                <a:gd name="connsiteY3" fmla="*/ 1535978 h 1535977"/>
                <a:gd name="connsiteX4" fmla="*/ 22 w 1648273"/>
                <a:gd name="connsiteY4" fmla="*/ 882153 h 1535977"/>
                <a:gd name="connsiteX0" fmla="*/ 22 w 1648273"/>
                <a:gd name="connsiteY0" fmla="*/ 882153 h 1535977"/>
                <a:gd name="connsiteX1" fmla="*/ 922999 w 1648273"/>
                <a:gd name="connsiteY1" fmla="*/ 8725 h 1535977"/>
                <a:gd name="connsiteX2" fmla="*/ 1648273 w 1648273"/>
                <a:gd name="connsiteY2" fmla="*/ 1099241 h 1535977"/>
                <a:gd name="connsiteX3" fmla="*/ 966823 w 1648273"/>
                <a:gd name="connsiteY3" fmla="*/ 1535978 h 1535977"/>
                <a:gd name="connsiteX4" fmla="*/ 22 w 1648273"/>
                <a:gd name="connsiteY4" fmla="*/ 882153 h 1535977"/>
                <a:gd name="connsiteX0" fmla="*/ 29 w 1497587"/>
                <a:gd name="connsiteY0" fmla="*/ 562940 h 1542016"/>
                <a:gd name="connsiteX1" fmla="*/ 772313 w 1497587"/>
                <a:gd name="connsiteY1" fmla="*/ 14764 h 1542016"/>
                <a:gd name="connsiteX2" fmla="*/ 1497587 w 1497587"/>
                <a:gd name="connsiteY2" fmla="*/ 1105280 h 1542016"/>
                <a:gd name="connsiteX3" fmla="*/ 816137 w 1497587"/>
                <a:gd name="connsiteY3" fmla="*/ 1542017 h 1542016"/>
                <a:gd name="connsiteX4" fmla="*/ 29 w 1497587"/>
                <a:gd name="connsiteY4" fmla="*/ 562940 h 1542016"/>
                <a:gd name="connsiteX0" fmla="*/ 29 w 1497587"/>
                <a:gd name="connsiteY0" fmla="*/ 562940 h 1542016"/>
                <a:gd name="connsiteX1" fmla="*/ 772313 w 1497587"/>
                <a:gd name="connsiteY1" fmla="*/ 14764 h 1542016"/>
                <a:gd name="connsiteX2" fmla="*/ 1497587 w 1497587"/>
                <a:gd name="connsiteY2" fmla="*/ 1105280 h 1542016"/>
                <a:gd name="connsiteX3" fmla="*/ 816137 w 1497587"/>
                <a:gd name="connsiteY3" fmla="*/ 1542017 h 1542016"/>
                <a:gd name="connsiteX4" fmla="*/ 29 w 1497587"/>
                <a:gd name="connsiteY4" fmla="*/ 562940 h 1542016"/>
                <a:gd name="connsiteX0" fmla="*/ 27 w 1497585"/>
                <a:gd name="connsiteY0" fmla="*/ 455578 h 1434654"/>
                <a:gd name="connsiteX1" fmla="*/ 822067 w 1497585"/>
                <a:gd name="connsiteY1" fmla="*/ 19266 h 1434654"/>
                <a:gd name="connsiteX2" fmla="*/ 1497585 w 1497585"/>
                <a:gd name="connsiteY2" fmla="*/ 997918 h 1434654"/>
                <a:gd name="connsiteX3" fmla="*/ 816135 w 1497585"/>
                <a:gd name="connsiteY3" fmla="*/ 1434655 h 1434654"/>
                <a:gd name="connsiteX4" fmla="*/ 27 w 1497585"/>
                <a:gd name="connsiteY4" fmla="*/ 455578 h 1434654"/>
                <a:gd name="connsiteX0" fmla="*/ 27 w 1497585"/>
                <a:gd name="connsiteY0" fmla="*/ 455578 h 1434654"/>
                <a:gd name="connsiteX1" fmla="*/ 822067 w 1497585"/>
                <a:gd name="connsiteY1" fmla="*/ 19266 h 1434654"/>
                <a:gd name="connsiteX2" fmla="*/ 1497585 w 1497585"/>
                <a:gd name="connsiteY2" fmla="*/ 997918 h 1434654"/>
                <a:gd name="connsiteX3" fmla="*/ 816135 w 1497585"/>
                <a:gd name="connsiteY3" fmla="*/ 1434655 h 1434654"/>
                <a:gd name="connsiteX4" fmla="*/ 27 w 1497585"/>
                <a:gd name="connsiteY4" fmla="*/ 455578 h 1434654"/>
                <a:gd name="connsiteX0" fmla="*/ 27 w 1497585"/>
                <a:gd name="connsiteY0" fmla="*/ 455578 h 1434654"/>
                <a:gd name="connsiteX1" fmla="*/ 822067 w 1497585"/>
                <a:gd name="connsiteY1" fmla="*/ 19266 h 1434654"/>
                <a:gd name="connsiteX2" fmla="*/ 1497585 w 1497585"/>
                <a:gd name="connsiteY2" fmla="*/ 997918 h 1434654"/>
                <a:gd name="connsiteX3" fmla="*/ 816135 w 1497585"/>
                <a:gd name="connsiteY3" fmla="*/ 1434655 h 1434654"/>
                <a:gd name="connsiteX4" fmla="*/ 27 w 1497585"/>
                <a:gd name="connsiteY4" fmla="*/ 455578 h 143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7585" h="1434654">
                  <a:moveTo>
                    <a:pt x="27" y="455578"/>
                  </a:moveTo>
                  <a:cubicBezTo>
                    <a:pt x="-4272" y="201388"/>
                    <a:pt x="507612" y="-76249"/>
                    <a:pt x="822067" y="19266"/>
                  </a:cubicBezTo>
                  <a:cubicBezTo>
                    <a:pt x="884294" y="421493"/>
                    <a:pt x="1256493" y="732524"/>
                    <a:pt x="1497585" y="997918"/>
                  </a:cubicBezTo>
                  <a:cubicBezTo>
                    <a:pt x="1403090" y="1228922"/>
                    <a:pt x="1181260" y="1046280"/>
                    <a:pt x="816135" y="1434655"/>
                  </a:cubicBezTo>
                  <a:cubicBezTo>
                    <a:pt x="699243" y="1162685"/>
                    <a:pt x="549587" y="545106"/>
                    <a:pt x="27" y="455578"/>
                  </a:cubicBezTo>
                  <a:close/>
                </a:path>
              </a:pathLst>
            </a:custGeom>
            <a:pattFill prst="dotGrid">
              <a:fgClr>
                <a:schemeClr val="bg1">
                  <a:lumMod val="50000"/>
                </a:schemeClr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 rot="3473626">
              <a:off x="11373251" y="21787930"/>
              <a:ext cx="713836" cy="148757"/>
            </a:xfrm>
            <a:custGeom>
              <a:avLst/>
              <a:gdLst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-1 w 1856280"/>
                <a:gd name="connsiteY0" fmla="*/ 414412 h 414411"/>
                <a:gd name="connsiteX1" fmla="*/ 1856280 w 1856280"/>
                <a:gd name="connsiteY1" fmla="*/ 116831 h 414411"/>
                <a:gd name="connsiteX0" fmla="*/ -1 w 1856280"/>
                <a:gd name="connsiteY0" fmla="*/ 297581 h 329635"/>
                <a:gd name="connsiteX1" fmla="*/ 1856280 w 1856280"/>
                <a:gd name="connsiteY1" fmla="*/ 0 h 329635"/>
                <a:gd name="connsiteX0" fmla="*/ -1 w 1822017"/>
                <a:gd name="connsiteY0" fmla="*/ 232006 h 269015"/>
                <a:gd name="connsiteX1" fmla="*/ 1822017 w 1822017"/>
                <a:gd name="connsiteY1" fmla="*/ 0 h 269015"/>
                <a:gd name="connsiteX0" fmla="*/ -1 w 1822017"/>
                <a:gd name="connsiteY0" fmla="*/ 232006 h 351303"/>
                <a:gd name="connsiteX1" fmla="*/ 1822017 w 1822017"/>
                <a:gd name="connsiteY1" fmla="*/ 0 h 351303"/>
                <a:gd name="connsiteX0" fmla="*/ -1 w 1822017"/>
                <a:gd name="connsiteY0" fmla="*/ 232006 h 332101"/>
                <a:gd name="connsiteX1" fmla="*/ 1822017 w 1822017"/>
                <a:gd name="connsiteY1" fmla="*/ 0 h 332101"/>
                <a:gd name="connsiteX0" fmla="*/ 0 w 1763965"/>
                <a:gd name="connsiteY0" fmla="*/ 267390 h 362671"/>
                <a:gd name="connsiteX1" fmla="*/ 1763965 w 1763965"/>
                <a:gd name="connsiteY1" fmla="*/ 0 h 362671"/>
                <a:gd name="connsiteX0" fmla="*/ 1 w 1769088"/>
                <a:gd name="connsiteY0" fmla="*/ 287848 h 380548"/>
                <a:gd name="connsiteX1" fmla="*/ 1769088 w 1769088"/>
                <a:gd name="connsiteY1" fmla="*/ 0 h 380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9088" h="380548">
                  <a:moveTo>
                    <a:pt x="1" y="287848"/>
                  </a:moveTo>
                  <a:cubicBezTo>
                    <a:pt x="540642" y="591049"/>
                    <a:pt x="1210288" y="58420"/>
                    <a:pt x="1769088" y="0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Oval 2"/>
            <p:cNvSpPr/>
            <p:nvPr/>
          </p:nvSpPr>
          <p:spPr>
            <a:xfrm rot="17726184" flipH="1">
              <a:off x="9736657" y="22488086"/>
              <a:ext cx="1039920" cy="969957"/>
            </a:xfrm>
            <a:custGeom>
              <a:avLst/>
              <a:gdLst>
                <a:gd name="connsiteX0" fmla="*/ 0 w 4381500"/>
                <a:gd name="connsiteY0" fmla="*/ 2330253 h 4660505"/>
                <a:gd name="connsiteX1" fmla="*/ 2190750 w 4381500"/>
                <a:gd name="connsiteY1" fmla="*/ 0 h 4660505"/>
                <a:gd name="connsiteX2" fmla="*/ 4381500 w 4381500"/>
                <a:gd name="connsiteY2" fmla="*/ 2330253 h 4660505"/>
                <a:gd name="connsiteX3" fmla="*/ 2190750 w 4381500"/>
                <a:gd name="connsiteY3" fmla="*/ 4660506 h 4660505"/>
                <a:gd name="connsiteX4" fmla="*/ 0 w 4381500"/>
                <a:gd name="connsiteY4" fmla="*/ 2330253 h 4660505"/>
                <a:gd name="connsiteX0" fmla="*/ 0 w 4417080"/>
                <a:gd name="connsiteY0" fmla="*/ 2330253 h 4671289"/>
                <a:gd name="connsiteX1" fmla="*/ 2190750 w 4417080"/>
                <a:gd name="connsiteY1" fmla="*/ 0 h 4671289"/>
                <a:gd name="connsiteX2" fmla="*/ 4381500 w 4417080"/>
                <a:gd name="connsiteY2" fmla="*/ 2330253 h 4671289"/>
                <a:gd name="connsiteX3" fmla="*/ 2800350 w 4417080"/>
                <a:gd name="connsiteY3" fmla="*/ 3165080 h 4671289"/>
                <a:gd name="connsiteX4" fmla="*/ 2190750 w 4417080"/>
                <a:gd name="connsiteY4" fmla="*/ 4660506 h 4671289"/>
                <a:gd name="connsiteX5" fmla="*/ 0 w 4417080"/>
                <a:gd name="connsiteY5" fmla="*/ 2330253 h 4671289"/>
                <a:gd name="connsiteX0" fmla="*/ 0 w 4535782"/>
                <a:gd name="connsiteY0" fmla="*/ 2404528 h 4745564"/>
                <a:gd name="connsiteX1" fmla="*/ 2190750 w 4535782"/>
                <a:gd name="connsiteY1" fmla="*/ 74275 h 4745564"/>
                <a:gd name="connsiteX2" fmla="*/ 4314825 w 4535782"/>
                <a:gd name="connsiteY2" fmla="*/ 743805 h 4745564"/>
                <a:gd name="connsiteX3" fmla="*/ 4381500 w 4535782"/>
                <a:gd name="connsiteY3" fmla="*/ 2404528 h 4745564"/>
                <a:gd name="connsiteX4" fmla="*/ 2800350 w 4535782"/>
                <a:gd name="connsiteY4" fmla="*/ 3239355 h 4745564"/>
                <a:gd name="connsiteX5" fmla="*/ 2190750 w 4535782"/>
                <a:gd name="connsiteY5" fmla="*/ 4734781 h 4745564"/>
                <a:gd name="connsiteX6" fmla="*/ 0 w 4535782"/>
                <a:gd name="connsiteY6" fmla="*/ 2404528 h 4745564"/>
                <a:gd name="connsiteX0" fmla="*/ 8740 w 4544522"/>
                <a:gd name="connsiteY0" fmla="*/ 2404528 h 3879443"/>
                <a:gd name="connsiteX1" fmla="*/ 2199490 w 4544522"/>
                <a:gd name="connsiteY1" fmla="*/ 74275 h 3879443"/>
                <a:gd name="connsiteX2" fmla="*/ 4323565 w 4544522"/>
                <a:gd name="connsiteY2" fmla="*/ 743805 h 3879443"/>
                <a:gd name="connsiteX3" fmla="*/ 4390240 w 4544522"/>
                <a:gd name="connsiteY3" fmla="*/ 2404528 h 3879443"/>
                <a:gd name="connsiteX4" fmla="*/ 2809090 w 4544522"/>
                <a:gd name="connsiteY4" fmla="*/ 3239355 h 3879443"/>
                <a:gd name="connsiteX5" fmla="*/ 1485115 w 4544522"/>
                <a:gd name="connsiteY5" fmla="*/ 3848956 h 3879443"/>
                <a:gd name="connsiteX6" fmla="*/ 8740 w 4544522"/>
                <a:gd name="connsiteY6" fmla="*/ 2404528 h 3879443"/>
                <a:gd name="connsiteX0" fmla="*/ 7410 w 4543192"/>
                <a:gd name="connsiteY0" fmla="*/ 2404528 h 4500324"/>
                <a:gd name="connsiteX1" fmla="*/ 2198160 w 4543192"/>
                <a:gd name="connsiteY1" fmla="*/ 74275 h 4500324"/>
                <a:gd name="connsiteX2" fmla="*/ 4322235 w 4543192"/>
                <a:gd name="connsiteY2" fmla="*/ 743805 h 4500324"/>
                <a:gd name="connsiteX3" fmla="*/ 4388910 w 4543192"/>
                <a:gd name="connsiteY3" fmla="*/ 2404528 h 4500324"/>
                <a:gd name="connsiteX4" fmla="*/ 2807760 w 4543192"/>
                <a:gd name="connsiteY4" fmla="*/ 3239355 h 4500324"/>
                <a:gd name="connsiteX5" fmla="*/ 1531410 w 4543192"/>
                <a:gd name="connsiteY5" fmla="*/ 4487131 h 4500324"/>
                <a:gd name="connsiteX6" fmla="*/ 7410 w 4543192"/>
                <a:gd name="connsiteY6" fmla="*/ 2404528 h 4500324"/>
                <a:gd name="connsiteX0" fmla="*/ 495 w 4536277"/>
                <a:gd name="connsiteY0" fmla="*/ 2017399 h 4113195"/>
                <a:gd name="connsiteX1" fmla="*/ 1686420 w 4536277"/>
                <a:gd name="connsiteY1" fmla="*/ 163396 h 4113195"/>
                <a:gd name="connsiteX2" fmla="*/ 4315320 w 4536277"/>
                <a:gd name="connsiteY2" fmla="*/ 356676 h 4113195"/>
                <a:gd name="connsiteX3" fmla="*/ 4381995 w 4536277"/>
                <a:gd name="connsiteY3" fmla="*/ 2017399 h 4113195"/>
                <a:gd name="connsiteX4" fmla="*/ 2800845 w 4536277"/>
                <a:gd name="connsiteY4" fmla="*/ 2852226 h 4113195"/>
                <a:gd name="connsiteX5" fmla="*/ 1524495 w 4536277"/>
                <a:gd name="connsiteY5" fmla="*/ 4100002 h 4113195"/>
                <a:gd name="connsiteX6" fmla="*/ 495 w 4536277"/>
                <a:gd name="connsiteY6" fmla="*/ 2017399 h 4113195"/>
                <a:gd name="connsiteX0" fmla="*/ 495 w 4411138"/>
                <a:gd name="connsiteY0" fmla="*/ 2013437 h 4109233"/>
                <a:gd name="connsiteX1" fmla="*/ 1686420 w 4411138"/>
                <a:gd name="connsiteY1" fmla="*/ 159434 h 4109233"/>
                <a:gd name="connsiteX2" fmla="*/ 3820020 w 4411138"/>
                <a:gd name="connsiteY2" fmla="*/ 362239 h 4109233"/>
                <a:gd name="connsiteX3" fmla="*/ 4381995 w 4411138"/>
                <a:gd name="connsiteY3" fmla="*/ 2013437 h 4109233"/>
                <a:gd name="connsiteX4" fmla="*/ 2800845 w 4411138"/>
                <a:gd name="connsiteY4" fmla="*/ 2848264 h 4109233"/>
                <a:gd name="connsiteX5" fmla="*/ 1524495 w 4411138"/>
                <a:gd name="connsiteY5" fmla="*/ 4096040 h 4109233"/>
                <a:gd name="connsiteX6" fmla="*/ 495 w 4411138"/>
                <a:gd name="connsiteY6" fmla="*/ 2013437 h 4109233"/>
                <a:gd name="connsiteX0" fmla="*/ 705 w 4411348"/>
                <a:gd name="connsiteY0" fmla="*/ 1925263 h 4021059"/>
                <a:gd name="connsiteX1" fmla="*/ 1362780 w 4411348"/>
                <a:gd name="connsiteY1" fmla="*/ 223660 h 4021059"/>
                <a:gd name="connsiteX2" fmla="*/ 3820230 w 4411348"/>
                <a:gd name="connsiteY2" fmla="*/ 274065 h 4021059"/>
                <a:gd name="connsiteX3" fmla="*/ 4382205 w 4411348"/>
                <a:gd name="connsiteY3" fmla="*/ 1925263 h 4021059"/>
                <a:gd name="connsiteX4" fmla="*/ 2801055 w 4411348"/>
                <a:gd name="connsiteY4" fmla="*/ 2760090 h 4021059"/>
                <a:gd name="connsiteX5" fmla="*/ 1524705 w 4411348"/>
                <a:gd name="connsiteY5" fmla="*/ 4007866 h 4021059"/>
                <a:gd name="connsiteX6" fmla="*/ 705 w 4411348"/>
                <a:gd name="connsiteY6" fmla="*/ 1925263 h 4021059"/>
                <a:gd name="connsiteX0" fmla="*/ 167780 w 3248261"/>
                <a:gd name="connsiteY0" fmla="*/ 2088509 h 4026621"/>
                <a:gd name="connsiteX1" fmla="*/ 199693 w 3248261"/>
                <a:gd name="connsiteY1" fmla="*/ 233264 h 4026621"/>
                <a:gd name="connsiteX2" fmla="*/ 2657143 w 3248261"/>
                <a:gd name="connsiteY2" fmla="*/ 283669 h 4026621"/>
                <a:gd name="connsiteX3" fmla="*/ 3219118 w 3248261"/>
                <a:gd name="connsiteY3" fmla="*/ 1934867 h 4026621"/>
                <a:gd name="connsiteX4" fmla="*/ 1637968 w 3248261"/>
                <a:gd name="connsiteY4" fmla="*/ 2769694 h 4026621"/>
                <a:gd name="connsiteX5" fmla="*/ 361618 w 3248261"/>
                <a:gd name="connsiteY5" fmla="*/ 4017470 h 4026621"/>
                <a:gd name="connsiteX6" fmla="*/ 167780 w 3248261"/>
                <a:gd name="connsiteY6" fmla="*/ 2088509 h 4026621"/>
                <a:gd name="connsiteX0" fmla="*/ 1120677 w 3075328"/>
                <a:gd name="connsiteY0" fmla="*/ 1493279 h 4009784"/>
                <a:gd name="connsiteX1" fmla="*/ 26760 w 3075328"/>
                <a:gd name="connsiteY1" fmla="*/ 199169 h 4009784"/>
                <a:gd name="connsiteX2" fmla="*/ 2484210 w 3075328"/>
                <a:gd name="connsiteY2" fmla="*/ 249574 h 4009784"/>
                <a:gd name="connsiteX3" fmla="*/ 3046185 w 3075328"/>
                <a:gd name="connsiteY3" fmla="*/ 1900772 h 4009784"/>
                <a:gd name="connsiteX4" fmla="*/ 1465035 w 3075328"/>
                <a:gd name="connsiteY4" fmla="*/ 2735599 h 4009784"/>
                <a:gd name="connsiteX5" fmla="*/ 188685 w 3075328"/>
                <a:gd name="connsiteY5" fmla="*/ 3983375 h 4009784"/>
                <a:gd name="connsiteX6" fmla="*/ 1120677 w 3075328"/>
                <a:gd name="connsiteY6" fmla="*/ 1493279 h 4009784"/>
                <a:gd name="connsiteX0" fmla="*/ 1123209 w 3077860"/>
                <a:gd name="connsiteY0" fmla="*/ 1493279 h 2881768"/>
                <a:gd name="connsiteX1" fmla="*/ 29292 w 3077860"/>
                <a:gd name="connsiteY1" fmla="*/ 199169 h 2881768"/>
                <a:gd name="connsiteX2" fmla="*/ 2486742 w 3077860"/>
                <a:gd name="connsiteY2" fmla="*/ 249574 h 2881768"/>
                <a:gd name="connsiteX3" fmla="*/ 3048717 w 3077860"/>
                <a:gd name="connsiteY3" fmla="*/ 1900772 h 2881768"/>
                <a:gd name="connsiteX4" fmla="*/ 1467567 w 3077860"/>
                <a:gd name="connsiteY4" fmla="*/ 2735599 h 2881768"/>
                <a:gd name="connsiteX5" fmla="*/ 967879 w 3077860"/>
                <a:gd name="connsiteY5" fmla="*/ 2431538 h 2881768"/>
                <a:gd name="connsiteX6" fmla="*/ 1123209 w 3077860"/>
                <a:gd name="connsiteY6" fmla="*/ 1493279 h 2881768"/>
                <a:gd name="connsiteX0" fmla="*/ 737091 w 3113460"/>
                <a:gd name="connsiteY0" fmla="*/ 1089924 h 2871141"/>
                <a:gd name="connsiteX1" fmla="*/ 64892 w 3113460"/>
                <a:gd name="connsiteY1" fmla="*/ 177772 h 2871141"/>
                <a:gd name="connsiteX2" fmla="*/ 2522342 w 3113460"/>
                <a:gd name="connsiteY2" fmla="*/ 228177 h 2871141"/>
                <a:gd name="connsiteX3" fmla="*/ 3084317 w 3113460"/>
                <a:gd name="connsiteY3" fmla="*/ 1879375 h 2871141"/>
                <a:gd name="connsiteX4" fmla="*/ 1503167 w 3113460"/>
                <a:gd name="connsiteY4" fmla="*/ 2714202 h 2871141"/>
                <a:gd name="connsiteX5" fmla="*/ 1003479 w 3113460"/>
                <a:gd name="connsiteY5" fmla="*/ 2410141 h 2871141"/>
                <a:gd name="connsiteX6" fmla="*/ 737091 w 3113460"/>
                <a:gd name="connsiteY6" fmla="*/ 1089924 h 2871141"/>
                <a:gd name="connsiteX0" fmla="*/ 734184 w 3110553"/>
                <a:gd name="connsiteY0" fmla="*/ 1089924 h 2866551"/>
                <a:gd name="connsiteX1" fmla="*/ 61985 w 3110553"/>
                <a:gd name="connsiteY1" fmla="*/ 177772 h 2866551"/>
                <a:gd name="connsiteX2" fmla="*/ 2519435 w 3110553"/>
                <a:gd name="connsiteY2" fmla="*/ 228177 h 2866551"/>
                <a:gd name="connsiteX3" fmla="*/ 3081410 w 3110553"/>
                <a:gd name="connsiteY3" fmla="*/ 1879375 h 2866551"/>
                <a:gd name="connsiteX4" fmla="*/ 1500260 w 3110553"/>
                <a:gd name="connsiteY4" fmla="*/ 2714202 h 2866551"/>
                <a:gd name="connsiteX5" fmla="*/ 692388 w 3110553"/>
                <a:gd name="connsiteY5" fmla="*/ 2386887 h 2866551"/>
                <a:gd name="connsiteX6" fmla="*/ 734184 w 3110553"/>
                <a:gd name="connsiteY6" fmla="*/ 1089924 h 2866551"/>
                <a:gd name="connsiteX0" fmla="*/ 751936 w 3128305"/>
                <a:gd name="connsiteY0" fmla="*/ 1117122 h 2893749"/>
                <a:gd name="connsiteX1" fmla="*/ 79737 w 3128305"/>
                <a:gd name="connsiteY1" fmla="*/ 204970 h 2893749"/>
                <a:gd name="connsiteX2" fmla="*/ 2537187 w 3128305"/>
                <a:gd name="connsiteY2" fmla="*/ 255375 h 2893749"/>
                <a:gd name="connsiteX3" fmla="*/ 3099162 w 3128305"/>
                <a:gd name="connsiteY3" fmla="*/ 1906573 h 2893749"/>
                <a:gd name="connsiteX4" fmla="*/ 1518012 w 3128305"/>
                <a:gd name="connsiteY4" fmla="*/ 2741400 h 2893749"/>
                <a:gd name="connsiteX5" fmla="*/ 710140 w 3128305"/>
                <a:gd name="connsiteY5" fmla="*/ 2414085 h 2893749"/>
                <a:gd name="connsiteX6" fmla="*/ 751936 w 3128305"/>
                <a:gd name="connsiteY6" fmla="*/ 1117122 h 2893749"/>
                <a:gd name="connsiteX0" fmla="*/ 753592 w 3129961"/>
                <a:gd name="connsiteY0" fmla="*/ 1134841 h 2911468"/>
                <a:gd name="connsiteX1" fmla="*/ 81393 w 3129961"/>
                <a:gd name="connsiteY1" fmla="*/ 222689 h 2911468"/>
                <a:gd name="connsiteX2" fmla="*/ 2538843 w 3129961"/>
                <a:gd name="connsiteY2" fmla="*/ 273094 h 2911468"/>
                <a:gd name="connsiteX3" fmla="*/ 3100818 w 3129961"/>
                <a:gd name="connsiteY3" fmla="*/ 1924292 h 2911468"/>
                <a:gd name="connsiteX4" fmla="*/ 1519668 w 3129961"/>
                <a:gd name="connsiteY4" fmla="*/ 2759119 h 2911468"/>
                <a:gd name="connsiteX5" fmla="*/ 711796 w 3129961"/>
                <a:gd name="connsiteY5" fmla="*/ 2431804 h 2911468"/>
                <a:gd name="connsiteX6" fmla="*/ 753592 w 3129961"/>
                <a:gd name="connsiteY6" fmla="*/ 1134841 h 2911468"/>
                <a:gd name="connsiteX0" fmla="*/ 753592 w 3133796"/>
                <a:gd name="connsiteY0" fmla="*/ 1155873 h 2932500"/>
                <a:gd name="connsiteX1" fmla="*/ 81393 w 3133796"/>
                <a:gd name="connsiteY1" fmla="*/ 243721 h 2932500"/>
                <a:gd name="connsiteX2" fmla="*/ 2538843 w 3133796"/>
                <a:gd name="connsiteY2" fmla="*/ 294126 h 2932500"/>
                <a:gd name="connsiteX3" fmla="*/ 3100818 w 3133796"/>
                <a:gd name="connsiteY3" fmla="*/ 1945324 h 2932500"/>
                <a:gd name="connsiteX4" fmla="*/ 1519668 w 3133796"/>
                <a:gd name="connsiteY4" fmla="*/ 2780151 h 2932500"/>
                <a:gd name="connsiteX5" fmla="*/ 711796 w 3133796"/>
                <a:gd name="connsiteY5" fmla="*/ 2452836 h 2932500"/>
                <a:gd name="connsiteX6" fmla="*/ 753592 w 3133796"/>
                <a:gd name="connsiteY6" fmla="*/ 1155873 h 2932500"/>
                <a:gd name="connsiteX0" fmla="*/ 757627 w 3137829"/>
                <a:gd name="connsiteY0" fmla="*/ 1146058 h 2922685"/>
                <a:gd name="connsiteX1" fmla="*/ 85428 w 3137829"/>
                <a:gd name="connsiteY1" fmla="*/ 233906 h 2922685"/>
                <a:gd name="connsiteX2" fmla="*/ 2542878 w 3137829"/>
                <a:gd name="connsiteY2" fmla="*/ 284311 h 2922685"/>
                <a:gd name="connsiteX3" fmla="*/ 3104853 w 3137829"/>
                <a:gd name="connsiteY3" fmla="*/ 1935509 h 2922685"/>
                <a:gd name="connsiteX4" fmla="*/ 1523703 w 3137829"/>
                <a:gd name="connsiteY4" fmla="*/ 2770336 h 2922685"/>
                <a:gd name="connsiteX5" fmla="*/ 715831 w 3137829"/>
                <a:gd name="connsiteY5" fmla="*/ 2443021 h 2922685"/>
                <a:gd name="connsiteX6" fmla="*/ 757627 w 3137829"/>
                <a:gd name="connsiteY6" fmla="*/ 1146058 h 2922685"/>
                <a:gd name="connsiteX0" fmla="*/ 757627 w 3136951"/>
                <a:gd name="connsiteY0" fmla="*/ 1156116 h 2932743"/>
                <a:gd name="connsiteX1" fmla="*/ 85428 w 3136951"/>
                <a:gd name="connsiteY1" fmla="*/ 243964 h 2932743"/>
                <a:gd name="connsiteX2" fmla="*/ 2542878 w 3136951"/>
                <a:gd name="connsiteY2" fmla="*/ 294369 h 2932743"/>
                <a:gd name="connsiteX3" fmla="*/ 3104853 w 3136951"/>
                <a:gd name="connsiteY3" fmla="*/ 1945567 h 2932743"/>
                <a:gd name="connsiteX4" fmla="*/ 1523703 w 3136951"/>
                <a:gd name="connsiteY4" fmla="*/ 2780394 h 2932743"/>
                <a:gd name="connsiteX5" fmla="*/ 715831 w 3136951"/>
                <a:gd name="connsiteY5" fmla="*/ 2453079 h 2932743"/>
                <a:gd name="connsiteX6" fmla="*/ 757627 w 3136951"/>
                <a:gd name="connsiteY6" fmla="*/ 1156116 h 2932743"/>
                <a:gd name="connsiteX0" fmla="*/ 739247 w 3149785"/>
                <a:gd name="connsiteY0" fmla="*/ 1065837 h 2842464"/>
                <a:gd name="connsiteX1" fmla="*/ 67048 w 3149785"/>
                <a:gd name="connsiteY1" fmla="*/ 153685 h 2842464"/>
                <a:gd name="connsiteX2" fmla="*/ 2618918 w 3149785"/>
                <a:gd name="connsiteY2" fmla="*/ 294685 h 2842464"/>
                <a:gd name="connsiteX3" fmla="*/ 3086473 w 3149785"/>
                <a:gd name="connsiteY3" fmla="*/ 1855288 h 2842464"/>
                <a:gd name="connsiteX4" fmla="*/ 1505323 w 3149785"/>
                <a:gd name="connsiteY4" fmla="*/ 2690115 h 2842464"/>
                <a:gd name="connsiteX5" fmla="*/ 697451 w 3149785"/>
                <a:gd name="connsiteY5" fmla="*/ 2362800 h 2842464"/>
                <a:gd name="connsiteX6" fmla="*/ 739247 w 3149785"/>
                <a:gd name="connsiteY6" fmla="*/ 1065837 h 2842464"/>
                <a:gd name="connsiteX0" fmla="*/ 739245 w 3340771"/>
                <a:gd name="connsiteY0" fmla="*/ 972835 h 2749462"/>
                <a:gd name="connsiteX1" fmla="*/ 67046 w 3340771"/>
                <a:gd name="connsiteY1" fmla="*/ 60683 h 2749462"/>
                <a:gd name="connsiteX2" fmla="*/ 2618916 w 3340771"/>
                <a:gd name="connsiteY2" fmla="*/ 201683 h 2749462"/>
                <a:gd name="connsiteX3" fmla="*/ 3287475 w 3340771"/>
                <a:gd name="connsiteY3" fmla="*/ 1143079 h 2749462"/>
                <a:gd name="connsiteX4" fmla="*/ 1505321 w 3340771"/>
                <a:gd name="connsiteY4" fmla="*/ 2597113 h 2749462"/>
                <a:gd name="connsiteX5" fmla="*/ 697449 w 3340771"/>
                <a:gd name="connsiteY5" fmla="*/ 2269798 h 2749462"/>
                <a:gd name="connsiteX6" fmla="*/ 739245 w 3340771"/>
                <a:gd name="connsiteY6" fmla="*/ 972835 h 2749462"/>
                <a:gd name="connsiteX0" fmla="*/ 739245 w 3372918"/>
                <a:gd name="connsiteY0" fmla="*/ 972835 h 2749462"/>
                <a:gd name="connsiteX1" fmla="*/ 67046 w 3372918"/>
                <a:gd name="connsiteY1" fmla="*/ 60683 h 2749462"/>
                <a:gd name="connsiteX2" fmla="*/ 2618916 w 3372918"/>
                <a:gd name="connsiteY2" fmla="*/ 201683 h 2749462"/>
                <a:gd name="connsiteX3" fmla="*/ 3287475 w 3372918"/>
                <a:gd name="connsiteY3" fmla="*/ 1143079 h 2749462"/>
                <a:gd name="connsiteX4" fmla="*/ 1505321 w 3372918"/>
                <a:gd name="connsiteY4" fmla="*/ 2597113 h 2749462"/>
                <a:gd name="connsiteX5" fmla="*/ 697449 w 3372918"/>
                <a:gd name="connsiteY5" fmla="*/ 2269798 h 2749462"/>
                <a:gd name="connsiteX6" fmla="*/ 739245 w 3372918"/>
                <a:gd name="connsiteY6" fmla="*/ 972835 h 2749462"/>
                <a:gd name="connsiteX0" fmla="*/ 739245 w 3341319"/>
                <a:gd name="connsiteY0" fmla="*/ 971528 h 2748155"/>
                <a:gd name="connsiteX1" fmla="*/ 67046 w 3341319"/>
                <a:gd name="connsiteY1" fmla="*/ 59376 h 2748155"/>
                <a:gd name="connsiteX2" fmla="*/ 2618916 w 3341319"/>
                <a:gd name="connsiteY2" fmla="*/ 200376 h 2748155"/>
                <a:gd name="connsiteX3" fmla="*/ 3254644 w 3341319"/>
                <a:gd name="connsiteY3" fmla="*/ 1104787 h 2748155"/>
                <a:gd name="connsiteX4" fmla="*/ 1505321 w 3341319"/>
                <a:gd name="connsiteY4" fmla="*/ 2595806 h 2748155"/>
                <a:gd name="connsiteX5" fmla="*/ 697449 w 3341319"/>
                <a:gd name="connsiteY5" fmla="*/ 2268491 h 2748155"/>
                <a:gd name="connsiteX6" fmla="*/ 739245 w 3341319"/>
                <a:gd name="connsiteY6" fmla="*/ 971528 h 2748155"/>
                <a:gd name="connsiteX0" fmla="*/ 739245 w 3341321"/>
                <a:gd name="connsiteY0" fmla="*/ 1064876 h 2841503"/>
                <a:gd name="connsiteX1" fmla="*/ 67046 w 3341321"/>
                <a:gd name="connsiteY1" fmla="*/ 152724 h 2841503"/>
                <a:gd name="connsiteX2" fmla="*/ 2618916 w 3341321"/>
                <a:gd name="connsiteY2" fmla="*/ 293724 h 2841503"/>
                <a:gd name="connsiteX3" fmla="*/ 3254644 w 3341321"/>
                <a:gd name="connsiteY3" fmla="*/ 1198135 h 2841503"/>
                <a:gd name="connsiteX4" fmla="*/ 1505321 w 3341321"/>
                <a:gd name="connsiteY4" fmla="*/ 2689154 h 2841503"/>
                <a:gd name="connsiteX5" fmla="*/ 697449 w 3341321"/>
                <a:gd name="connsiteY5" fmla="*/ 2361839 h 2841503"/>
                <a:gd name="connsiteX6" fmla="*/ 739245 w 3341321"/>
                <a:gd name="connsiteY6" fmla="*/ 1064876 h 2841503"/>
                <a:gd name="connsiteX0" fmla="*/ 739245 w 3341319"/>
                <a:gd name="connsiteY0" fmla="*/ 1145688 h 2922315"/>
                <a:gd name="connsiteX1" fmla="*/ 67046 w 3341319"/>
                <a:gd name="connsiteY1" fmla="*/ 233536 h 2922315"/>
                <a:gd name="connsiteX2" fmla="*/ 2618916 w 3341319"/>
                <a:gd name="connsiteY2" fmla="*/ 374536 h 2922315"/>
                <a:gd name="connsiteX3" fmla="*/ 3254644 w 3341319"/>
                <a:gd name="connsiteY3" fmla="*/ 1278947 h 2922315"/>
                <a:gd name="connsiteX4" fmla="*/ 1505321 w 3341319"/>
                <a:gd name="connsiteY4" fmla="*/ 2769966 h 2922315"/>
                <a:gd name="connsiteX5" fmla="*/ 697449 w 3341319"/>
                <a:gd name="connsiteY5" fmla="*/ 2442651 h 2922315"/>
                <a:gd name="connsiteX6" fmla="*/ 739245 w 3341319"/>
                <a:gd name="connsiteY6" fmla="*/ 1145688 h 2922315"/>
                <a:gd name="connsiteX0" fmla="*/ 739245 w 3341321"/>
                <a:gd name="connsiteY0" fmla="*/ 1147464 h 2924091"/>
                <a:gd name="connsiteX1" fmla="*/ 67046 w 3341321"/>
                <a:gd name="connsiteY1" fmla="*/ 235312 h 2924091"/>
                <a:gd name="connsiteX2" fmla="*/ 2618916 w 3341321"/>
                <a:gd name="connsiteY2" fmla="*/ 376312 h 2924091"/>
                <a:gd name="connsiteX3" fmla="*/ 3254644 w 3341321"/>
                <a:gd name="connsiteY3" fmla="*/ 1280723 h 2924091"/>
                <a:gd name="connsiteX4" fmla="*/ 1505321 w 3341321"/>
                <a:gd name="connsiteY4" fmla="*/ 2771742 h 2924091"/>
                <a:gd name="connsiteX5" fmla="*/ 697449 w 3341321"/>
                <a:gd name="connsiteY5" fmla="*/ 2444427 h 2924091"/>
                <a:gd name="connsiteX6" fmla="*/ 739245 w 3341321"/>
                <a:gd name="connsiteY6" fmla="*/ 1147464 h 2924091"/>
                <a:gd name="connsiteX0" fmla="*/ 739245 w 3341319"/>
                <a:gd name="connsiteY0" fmla="*/ 1143150 h 2919777"/>
                <a:gd name="connsiteX1" fmla="*/ 67046 w 3341319"/>
                <a:gd name="connsiteY1" fmla="*/ 230998 h 2919777"/>
                <a:gd name="connsiteX2" fmla="*/ 2618916 w 3341319"/>
                <a:gd name="connsiteY2" fmla="*/ 371998 h 2919777"/>
                <a:gd name="connsiteX3" fmla="*/ 3254644 w 3341319"/>
                <a:gd name="connsiteY3" fmla="*/ 1276409 h 2919777"/>
                <a:gd name="connsiteX4" fmla="*/ 1505321 w 3341319"/>
                <a:gd name="connsiteY4" fmla="*/ 2767428 h 2919777"/>
                <a:gd name="connsiteX5" fmla="*/ 697449 w 3341319"/>
                <a:gd name="connsiteY5" fmla="*/ 2440113 h 2919777"/>
                <a:gd name="connsiteX6" fmla="*/ 739245 w 3341319"/>
                <a:gd name="connsiteY6" fmla="*/ 1143150 h 2919777"/>
                <a:gd name="connsiteX0" fmla="*/ 739245 w 3347572"/>
                <a:gd name="connsiteY0" fmla="*/ 1143150 h 2919777"/>
                <a:gd name="connsiteX1" fmla="*/ 67046 w 3347572"/>
                <a:gd name="connsiteY1" fmla="*/ 230998 h 2919777"/>
                <a:gd name="connsiteX2" fmla="*/ 2618916 w 3347572"/>
                <a:gd name="connsiteY2" fmla="*/ 371998 h 2919777"/>
                <a:gd name="connsiteX3" fmla="*/ 3254644 w 3347572"/>
                <a:gd name="connsiteY3" fmla="*/ 1276409 h 2919777"/>
                <a:gd name="connsiteX4" fmla="*/ 1505321 w 3347572"/>
                <a:gd name="connsiteY4" fmla="*/ 2767428 h 2919777"/>
                <a:gd name="connsiteX5" fmla="*/ 697449 w 3347572"/>
                <a:gd name="connsiteY5" fmla="*/ 2440113 h 2919777"/>
                <a:gd name="connsiteX6" fmla="*/ 739245 w 3347572"/>
                <a:gd name="connsiteY6" fmla="*/ 1143150 h 2919777"/>
                <a:gd name="connsiteX0" fmla="*/ 739245 w 3337638"/>
                <a:gd name="connsiteY0" fmla="*/ 1143150 h 2919777"/>
                <a:gd name="connsiteX1" fmla="*/ 67046 w 3337638"/>
                <a:gd name="connsiteY1" fmla="*/ 230998 h 2919777"/>
                <a:gd name="connsiteX2" fmla="*/ 2618916 w 3337638"/>
                <a:gd name="connsiteY2" fmla="*/ 371998 h 2919777"/>
                <a:gd name="connsiteX3" fmla="*/ 3254644 w 3337638"/>
                <a:gd name="connsiteY3" fmla="*/ 1276409 h 2919777"/>
                <a:gd name="connsiteX4" fmla="*/ 1505321 w 3337638"/>
                <a:gd name="connsiteY4" fmla="*/ 2767428 h 2919777"/>
                <a:gd name="connsiteX5" fmla="*/ 697449 w 3337638"/>
                <a:gd name="connsiteY5" fmla="*/ 2440113 h 2919777"/>
                <a:gd name="connsiteX6" fmla="*/ 739245 w 3337638"/>
                <a:gd name="connsiteY6" fmla="*/ 1143150 h 2919777"/>
                <a:gd name="connsiteX0" fmla="*/ 739245 w 3313867"/>
                <a:gd name="connsiteY0" fmla="*/ 971658 h 2748285"/>
                <a:gd name="connsiteX1" fmla="*/ 67046 w 3313867"/>
                <a:gd name="connsiteY1" fmla="*/ 59506 h 2748285"/>
                <a:gd name="connsiteX2" fmla="*/ 2618916 w 3313867"/>
                <a:gd name="connsiteY2" fmla="*/ 200506 h 2748285"/>
                <a:gd name="connsiteX3" fmla="*/ 3229953 w 3313867"/>
                <a:gd name="connsiteY3" fmla="*/ 1108649 h 2748285"/>
                <a:gd name="connsiteX4" fmla="*/ 1505321 w 3313867"/>
                <a:gd name="connsiteY4" fmla="*/ 2595936 h 2748285"/>
                <a:gd name="connsiteX5" fmla="*/ 697449 w 3313867"/>
                <a:gd name="connsiteY5" fmla="*/ 2268621 h 2748285"/>
                <a:gd name="connsiteX6" fmla="*/ 739245 w 3313867"/>
                <a:gd name="connsiteY6" fmla="*/ 971658 h 2748285"/>
                <a:gd name="connsiteX0" fmla="*/ 739245 w 3313869"/>
                <a:gd name="connsiteY0" fmla="*/ 1061898 h 2838525"/>
                <a:gd name="connsiteX1" fmla="*/ 67046 w 3313869"/>
                <a:gd name="connsiteY1" fmla="*/ 149746 h 2838525"/>
                <a:gd name="connsiteX2" fmla="*/ 2618916 w 3313869"/>
                <a:gd name="connsiteY2" fmla="*/ 290746 h 2838525"/>
                <a:gd name="connsiteX3" fmla="*/ 3229953 w 3313869"/>
                <a:gd name="connsiteY3" fmla="*/ 1198889 h 2838525"/>
                <a:gd name="connsiteX4" fmla="*/ 1505321 w 3313869"/>
                <a:gd name="connsiteY4" fmla="*/ 2686176 h 2838525"/>
                <a:gd name="connsiteX5" fmla="*/ 697449 w 3313869"/>
                <a:gd name="connsiteY5" fmla="*/ 2358861 h 2838525"/>
                <a:gd name="connsiteX6" fmla="*/ 739245 w 3313869"/>
                <a:gd name="connsiteY6" fmla="*/ 1061898 h 2838525"/>
                <a:gd name="connsiteX0" fmla="*/ 739245 w 3313867"/>
                <a:gd name="connsiteY0" fmla="*/ 1069120 h 2845747"/>
                <a:gd name="connsiteX1" fmla="*/ 67046 w 3313867"/>
                <a:gd name="connsiteY1" fmla="*/ 156968 h 2845747"/>
                <a:gd name="connsiteX2" fmla="*/ 2618916 w 3313867"/>
                <a:gd name="connsiteY2" fmla="*/ 297968 h 2845747"/>
                <a:gd name="connsiteX3" fmla="*/ 3229953 w 3313867"/>
                <a:gd name="connsiteY3" fmla="*/ 1206111 h 2845747"/>
                <a:gd name="connsiteX4" fmla="*/ 1505321 w 3313867"/>
                <a:gd name="connsiteY4" fmla="*/ 2693398 h 2845747"/>
                <a:gd name="connsiteX5" fmla="*/ 697449 w 3313867"/>
                <a:gd name="connsiteY5" fmla="*/ 2366083 h 2845747"/>
                <a:gd name="connsiteX6" fmla="*/ 739245 w 3313867"/>
                <a:gd name="connsiteY6" fmla="*/ 1069120 h 2845747"/>
                <a:gd name="connsiteX0" fmla="*/ 739245 w 3313869"/>
                <a:gd name="connsiteY0" fmla="*/ 1081363 h 2857990"/>
                <a:gd name="connsiteX1" fmla="*/ 67046 w 3313869"/>
                <a:gd name="connsiteY1" fmla="*/ 169211 h 2857990"/>
                <a:gd name="connsiteX2" fmla="*/ 2618916 w 3313869"/>
                <a:gd name="connsiteY2" fmla="*/ 310211 h 2857990"/>
                <a:gd name="connsiteX3" fmla="*/ 3229953 w 3313869"/>
                <a:gd name="connsiteY3" fmla="*/ 1218354 h 2857990"/>
                <a:gd name="connsiteX4" fmla="*/ 1505321 w 3313869"/>
                <a:gd name="connsiteY4" fmla="*/ 2705641 h 2857990"/>
                <a:gd name="connsiteX5" fmla="*/ 697449 w 3313869"/>
                <a:gd name="connsiteY5" fmla="*/ 2378326 h 2857990"/>
                <a:gd name="connsiteX6" fmla="*/ 739245 w 3313869"/>
                <a:gd name="connsiteY6" fmla="*/ 1081363 h 2857990"/>
                <a:gd name="connsiteX0" fmla="*/ 739245 w 3313867"/>
                <a:gd name="connsiteY0" fmla="*/ 1120770 h 2897397"/>
                <a:gd name="connsiteX1" fmla="*/ 67046 w 3313867"/>
                <a:gd name="connsiteY1" fmla="*/ 208618 h 2897397"/>
                <a:gd name="connsiteX2" fmla="*/ 2618916 w 3313867"/>
                <a:gd name="connsiteY2" fmla="*/ 349618 h 2897397"/>
                <a:gd name="connsiteX3" fmla="*/ 3229953 w 3313867"/>
                <a:gd name="connsiteY3" fmla="*/ 1257761 h 2897397"/>
                <a:gd name="connsiteX4" fmla="*/ 1505321 w 3313867"/>
                <a:gd name="connsiteY4" fmla="*/ 2745048 h 2897397"/>
                <a:gd name="connsiteX5" fmla="*/ 697449 w 3313867"/>
                <a:gd name="connsiteY5" fmla="*/ 2417733 h 2897397"/>
                <a:gd name="connsiteX6" fmla="*/ 739245 w 3313867"/>
                <a:gd name="connsiteY6" fmla="*/ 1120770 h 2897397"/>
                <a:gd name="connsiteX0" fmla="*/ 739245 w 3313869"/>
                <a:gd name="connsiteY0" fmla="*/ 1102791 h 2879418"/>
                <a:gd name="connsiteX1" fmla="*/ 67046 w 3313869"/>
                <a:gd name="connsiteY1" fmla="*/ 190639 h 2879418"/>
                <a:gd name="connsiteX2" fmla="*/ 2618916 w 3313869"/>
                <a:gd name="connsiteY2" fmla="*/ 331639 h 2879418"/>
                <a:gd name="connsiteX3" fmla="*/ 3229953 w 3313869"/>
                <a:gd name="connsiteY3" fmla="*/ 1239782 h 2879418"/>
                <a:gd name="connsiteX4" fmla="*/ 1505321 w 3313869"/>
                <a:gd name="connsiteY4" fmla="*/ 2727069 h 2879418"/>
                <a:gd name="connsiteX5" fmla="*/ 697449 w 3313869"/>
                <a:gd name="connsiteY5" fmla="*/ 2399754 h 2879418"/>
                <a:gd name="connsiteX6" fmla="*/ 739245 w 3313869"/>
                <a:gd name="connsiteY6" fmla="*/ 1102791 h 2879418"/>
                <a:gd name="connsiteX0" fmla="*/ 739245 w 3313867"/>
                <a:gd name="connsiteY0" fmla="*/ 1056972 h 2833599"/>
                <a:gd name="connsiteX1" fmla="*/ 67046 w 3313867"/>
                <a:gd name="connsiteY1" fmla="*/ 144820 h 2833599"/>
                <a:gd name="connsiteX2" fmla="*/ 2618916 w 3313867"/>
                <a:gd name="connsiteY2" fmla="*/ 285820 h 2833599"/>
                <a:gd name="connsiteX3" fmla="*/ 3229953 w 3313867"/>
                <a:gd name="connsiteY3" fmla="*/ 1193963 h 2833599"/>
                <a:gd name="connsiteX4" fmla="*/ 1505321 w 3313867"/>
                <a:gd name="connsiteY4" fmla="*/ 2681250 h 2833599"/>
                <a:gd name="connsiteX5" fmla="*/ 697449 w 3313867"/>
                <a:gd name="connsiteY5" fmla="*/ 2353935 h 2833599"/>
                <a:gd name="connsiteX6" fmla="*/ 739245 w 3313867"/>
                <a:gd name="connsiteY6" fmla="*/ 1056972 h 2833599"/>
                <a:gd name="connsiteX0" fmla="*/ 149926 w 2724550"/>
                <a:gd name="connsiteY0" fmla="*/ 780087 h 2556714"/>
                <a:gd name="connsiteX1" fmla="*/ 1406394 w 2724550"/>
                <a:gd name="connsiteY1" fmla="*/ 471879 h 2556714"/>
                <a:gd name="connsiteX2" fmla="*/ 2029597 w 2724550"/>
                <a:gd name="connsiteY2" fmla="*/ 8935 h 2556714"/>
                <a:gd name="connsiteX3" fmla="*/ 2640634 w 2724550"/>
                <a:gd name="connsiteY3" fmla="*/ 917078 h 2556714"/>
                <a:gd name="connsiteX4" fmla="*/ 916002 w 2724550"/>
                <a:gd name="connsiteY4" fmla="*/ 2404365 h 2556714"/>
                <a:gd name="connsiteX5" fmla="*/ 108130 w 2724550"/>
                <a:gd name="connsiteY5" fmla="*/ 2077050 h 2556714"/>
                <a:gd name="connsiteX6" fmla="*/ 149926 w 2724550"/>
                <a:gd name="connsiteY6" fmla="*/ 780087 h 2556714"/>
                <a:gd name="connsiteX0" fmla="*/ 149926 w 2724548"/>
                <a:gd name="connsiteY0" fmla="*/ 771990 h 2548617"/>
                <a:gd name="connsiteX1" fmla="*/ 2029597 w 2724548"/>
                <a:gd name="connsiteY1" fmla="*/ 838 h 2548617"/>
                <a:gd name="connsiteX2" fmla="*/ 2640634 w 2724548"/>
                <a:gd name="connsiteY2" fmla="*/ 908981 h 2548617"/>
                <a:gd name="connsiteX3" fmla="*/ 916002 w 2724548"/>
                <a:gd name="connsiteY3" fmla="*/ 2396268 h 2548617"/>
                <a:gd name="connsiteX4" fmla="*/ 108130 w 2724548"/>
                <a:gd name="connsiteY4" fmla="*/ 2068953 h 2548617"/>
                <a:gd name="connsiteX5" fmla="*/ 149926 w 2724548"/>
                <a:gd name="connsiteY5" fmla="*/ 771990 h 2548617"/>
                <a:gd name="connsiteX0" fmla="*/ 1442503 w 2629268"/>
                <a:gd name="connsiteY0" fmla="*/ 578284 h 2560759"/>
                <a:gd name="connsiteX1" fmla="*/ 1934315 w 2629268"/>
                <a:gd name="connsiteY1" fmla="*/ 7151 h 2560759"/>
                <a:gd name="connsiteX2" fmla="*/ 2545352 w 2629268"/>
                <a:gd name="connsiteY2" fmla="*/ 915294 h 2560759"/>
                <a:gd name="connsiteX3" fmla="*/ 820720 w 2629268"/>
                <a:gd name="connsiteY3" fmla="*/ 2402581 h 2560759"/>
                <a:gd name="connsiteX4" fmla="*/ 12848 w 2629268"/>
                <a:gd name="connsiteY4" fmla="*/ 2075266 h 2560759"/>
                <a:gd name="connsiteX5" fmla="*/ 1442503 w 2629268"/>
                <a:gd name="connsiteY5" fmla="*/ 578284 h 2560759"/>
                <a:gd name="connsiteX0" fmla="*/ 689936 w 1876699"/>
                <a:gd name="connsiteY0" fmla="*/ 575972 h 2467703"/>
                <a:gd name="connsiteX1" fmla="*/ 1181748 w 1876699"/>
                <a:gd name="connsiteY1" fmla="*/ 4839 h 2467703"/>
                <a:gd name="connsiteX2" fmla="*/ 1792785 w 1876699"/>
                <a:gd name="connsiteY2" fmla="*/ 912982 h 2467703"/>
                <a:gd name="connsiteX3" fmla="*/ 68153 w 1876699"/>
                <a:gd name="connsiteY3" fmla="*/ 2400269 h 2467703"/>
                <a:gd name="connsiteX4" fmla="*/ 1022681 w 1876699"/>
                <a:gd name="connsiteY4" fmla="*/ 1081915 h 2467703"/>
                <a:gd name="connsiteX5" fmla="*/ 689936 w 1876699"/>
                <a:gd name="connsiteY5" fmla="*/ 575972 h 2467703"/>
                <a:gd name="connsiteX0" fmla="*/ 655456 w 1842221"/>
                <a:gd name="connsiteY0" fmla="*/ 579570 h 2403867"/>
                <a:gd name="connsiteX1" fmla="*/ 1147268 w 1842221"/>
                <a:gd name="connsiteY1" fmla="*/ 8437 h 2403867"/>
                <a:gd name="connsiteX2" fmla="*/ 1758305 w 1842221"/>
                <a:gd name="connsiteY2" fmla="*/ 916580 h 2403867"/>
                <a:gd name="connsiteX3" fmla="*/ 33673 w 1842221"/>
                <a:gd name="connsiteY3" fmla="*/ 2403867 h 2403867"/>
                <a:gd name="connsiteX4" fmla="*/ 655456 w 1842221"/>
                <a:gd name="connsiteY4" fmla="*/ 579570 h 2403867"/>
                <a:gd name="connsiteX0" fmla="*/ 2735 w 1114870"/>
                <a:gd name="connsiteY0" fmla="*/ 575961 h 1075764"/>
                <a:gd name="connsiteX1" fmla="*/ 494547 w 1114870"/>
                <a:gd name="connsiteY1" fmla="*/ 4828 h 1075764"/>
                <a:gd name="connsiteX2" fmla="*/ 1105584 w 1114870"/>
                <a:gd name="connsiteY2" fmla="*/ 912971 h 1075764"/>
                <a:gd name="connsiteX3" fmla="*/ 715687 w 1114870"/>
                <a:gd name="connsiteY3" fmla="*/ 1075763 h 1075764"/>
                <a:gd name="connsiteX4" fmla="*/ 2735 w 1114870"/>
                <a:gd name="connsiteY4" fmla="*/ 575961 h 1075764"/>
                <a:gd name="connsiteX0" fmla="*/ 8 w 1102866"/>
                <a:gd name="connsiteY0" fmla="*/ 576557 h 1409477"/>
                <a:gd name="connsiteX1" fmla="*/ 491820 w 1102866"/>
                <a:gd name="connsiteY1" fmla="*/ 5424 h 1409477"/>
                <a:gd name="connsiteX2" fmla="*/ 1102857 w 1102866"/>
                <a:gd name="connsiteY2" fmla="*/ 913567 h 1409477"/>
                <a:gd name="connsiteX3" fmla="*/ 502210 w 1102866"/>
                <a:gd name="connsiteY3" fmla="*/ 1409478 h 1409477"/>
                <a:gd name="connsiteX4" fmla="*/ 8 w 1102866"/>
                <a:gd name="connsiteY4" fmla="*/ 576557 h 1409477"/>
                <a:gd name="connsiteX0" fmla="*/ 8 w 1102866"/>
                <a:gd name="connsiteY0" fmla="*/ 576557 h 1409477"/>
                <a:gd name="connsiteX1" fmla="*/ 491820 w 1102866"/>
                <a:gd name="connsiteY1" fmla="*/ 5424 h 1409477"/>
                <a:gd name="connsiteX2" fmla="*/ 1102857 w 1102866"/>
                <a:gd name="connsiteY2" fmla="*/ 913567 h 1409477"/>
                <a:gd name="connsiteX3" fmla="*/ 502210 w 1102866"/>
                <a:gd name="connsiteY3" fmla="*/ 1409478 h 1409477"/>
                <a:gd name="connsiteX4" fmla="*/ 8 w 1102866"/>
                <a:gd name="connsiteY4" fmla="*/ 576557 h 1409477"/>
                <a:gd name="connsiteX0" fmla="*/ 8 w 1102866"/>
                <a:gd name="connsiteY0" fmla="*/ 576557 h 1409477"/>
                <a:gd name="connsiteX1" fmla="*/ 491820 w 1102866"/>
                <a:gd name="connsiteY1" fmla="*/ 5424 h 1409477"/>
                <a:gd name="connsiteX2" fmla="*/ 1102857 w 1102866"/>
                <a:gd name="connsiteY2" fmla="*/ 913567 h 1409477"/>
                <a:gd name="connsiteX3" fmla="*/ 502210 w 1102866"/>
                <a:gd name="connsiteY3" fmla="*/ 1409478 h 1409477"/>
                <a:gd name="connsiteX4" fmla="*/ 8 w 1102866"/>
                <a:gd name="connsiteY4" fmla="*/ 576557 h 1409477"/>
                <a:gd name="connsiteX0" fmla="*/ 3 w 1462946"/>
                <a:gd name="connsiteY0" fmla="*/ 709390 h 1405626"/>
                <a:gd name="connsiteX1" fmla="*/ 851900 w 1462946"/>
                <a:gd name="connsiteY1" fmla="*/ 1573 h 1405626"/>
                <a:gd name="connsiteX2" fmla="*/ 1462937 w 1462946"/>
                <a:gd name="connsiteY2" fmla="*/ 909716 h 1405626"/>
                <a:gd name="connsiteX3" fmla="*/ 862290 w 1462946"/>
                <a:gd name="connsiteY3" fmla="*/ 1405627 h 1405626"/>
                <a:gd name="connsiteX4" fmla="*/ 3 w 1462946"/>
                <a:gd name="connsiteY4" fmla="*/ 709390 h 1405626"/>
                <a:gd name="connsiteX0" fmla="*/ 202433 w 1665376"/>
                <a:gd name="connsiteY0" fmla="*/ 708894 h 1405130"/>
                <a:gd name="connsiteX1" fmla="*/ 1054330 w 1665376"/>
                <a:gd name="connsiteY1" fmla="*/ 1077 h 1405130"/>
                <a:gd name="connsiteX2" fmla="*/ 1665367 w 1665376"/>
                <a:gd name="connsiteY2" fmla="*/ 909220 h 1405130"/>
                <a:gd name="connsiteX3" fmla="*/ 1064720 w 1665376"/>
                <a:gd name="connsiteY3" fmla="*/ 1405131 h 1405130"/>
                <a:gd name="connsiteX4" fmla="*/ 202433 w 1665376"/>
                <a:gd name="connsiteY4" fmla="*/ 708894 h 1405130"/>
                <a:gd name="connsiteX0" fmla="*/ 199711 w 1692129"/>
                <a:gd name="connsiteY0" fmla="*/ 730054 h 1404896"/>
                <a:gd name="connsiteX1" fmla="*/ 1081083 w 1692129"/>
                <a:gd name="connsiteY1" fmla="*/ 843 h 1404896"/>
                <a:gd name="connsiteX2" fmla="*/ 1692120 w 1692129"/>
                <a:gd name="connsiteY2" fmla="*/ 908986 h 1404896"/>
                <a:gd name="connsiteX3" fmla="*/ 1091473 w 1692129"/>
                <a:gd name="connsiteY3" fmla="*/ 1404897 h 1404896"/>
                <a:gd name="connsiteX4" fmla="*/ 199711 w 1692129"/>
                <a:gd name="connsiteY4" fmla="*/ 730054 h 1404896"/>
                <a:gd name="connsiteX0" fmla="*/ 196479 w 1724962"/>
                <a:gd name="connsiteY0" fmla="*/ 725869 h 1404940"/>
                <a:gd name="connsiteX1" fmla="*/ 1113916 w 1724962"/>
                <a:gd name="connsiteY1" fmla="*/ 887 h 1404940"/>
                <a:gd name="connsiteX2" fmla="*/ 1724953 w 1724962"/>
                <a:gd name="connsiteY2" fmla="*/ 909030 h 1404940"/>
                <a:gd name="connsiteX3" fmla="*/ 1124306 w 1724962"/>
                <a:gd name="connsiteY3" fmla="*/ 1404941 h 1404940"/>
                <a:gd name="connsiteX4" fmla="*/ 196479 w 1724962"/>
                <a:gd name="connsiteY4" fmla="*/ 725869 h 1404940"/>
                <a:gd name="connsiteX0" fmla="*/ 194123 w 1749653"/>
                <a:gd name="connsiteY0" fmla="*/ 722728 h 1404973"/>
                <a:gd name="connsiteX1" fmla="*/ 1138607 w 1749653"/>
                <a:gd name="connsiteY1" fmla="*/ 920 h 1404973"/>
                <a:gd name="connsiteX2" fmla="*/ 1749644 w 1749653"/>
                <a:gd name="connsiteY2" fmla="*/ 909063 h 1404973"/>
                <a:gd name="connsiteX3" fmla="*/ 1148997 w 1749653"/>
                <a:gd name="connsiteY3" fmla="*/ 1404974 h 1404973"/>
                <a:gd name="connsiteX4" fmla="*/ 194123 w 1749653"/>
                <a:gd name="connsiteY4" fmla="*/ 722728 h 1404973"/>
                <a:gd name="connsiteX0" fmla="*/ 193955 w 1751426"/>
                <a:gd name="connsiteY0" fmla="*/ 742185 h 1404778"/>
                <a:gd name="connsiteX1" fmla="*/ 1140380 w 1751426"/>
                <a:gd name="connsiteY1" fmla="*/ 725 h 1404778"/>
                <a:gd name="connsiteX2" fmla="*/ 1751417 w 1751426"/>
                <a:gd name="connsiteY2" fmla="*/ 908868 h 1404778"/>
                <a:gd name="connsiteX3" fmla="*/ 1150770 w 1751426"/>
                <a:gd name="connsiteY3" fmla="*/ 1404779 h 1404778"/>
                <a:gd name="connsiteX4" fmla="*/ 193955 w 1751426"/>
                <a:gd name="connsiteY4" fmla="*/ 742185 h 1404778"/>
                <a:gd name="connsiteX0" fmla="*/ 196975 w 1754446"/>
                <a:gd name="connsiteY0" fmla="*/ 742156 h 1404749"/>
                <a:gd name="connsiteX1" fmla="*/ 1143400 w 1754446"/>
                <a:gd name="connsiteY1" fmla="*/ 696 h 1404749"/>
                <a:gd name="connsiteX2" fmla="*/ 1754437 w 1754446"/>
                <a:gd name="connsiteY2" fmla="*/ 908839 h 1404749"/>
                <a:gd name="connsiteX3" fmla="*/ 1153790 w 1754446"/>
                <a:gd name="connsiteY3" fmla="*/ 1404750 h 1404749"/>
                <a:gd name="connsiteX4" fmla="*/ 196975 w 1754446"/>
                <a:gd name="connsiteY4" fmla="*/ 742156 h 1404749"/>
                <a:gd name="connsiteX0" fmla="*/ 196114 w 1763571"/>
                <a:gd name="connsiteY0" fmla="*/ 750848 h 1404672"/>
                <a:gd name="connsiteX1" fmla="*/ 1152525 w 1763571"/>
                <a:gd name="connsiteY1" fmla="*/ 619 h 1404672"/>
                <a:gd name="connsiteX2" fmla="*/ 1763562 w 1763571"/>
                <a:gd name="connsiteY2" fmla="*/ 908762 h 1404672"/>
                <a:gd name="connsiteX3" fmla="*/ 1162915 w 1763571"/>
                <a:gd name="connsiteY3" fmla="*/ 1404673 h 1404672"/>
                <a:gd name="connsiteX4" fmla="*/ 196114 w 1763571"/>
                <a:gd name="connsiteY4" fmla="*/ 750848 h 1404672"/>
                <a:gd name="connsiteX0" fmla="*/ 194895 w 1762352"/>
                <a:gd name="connsiteY0" fmla="*/ 750806 h 1404630"/>
                <a:gd name="connsiteX1" fmla="*/ 1151306 w 1762352"/>
                <a:gd name="connsiteY1" fmla="*/ 577 h 1404630"/>
                <a:gd name="connsiteX2" fmla="*/ 1762343 w 1762352"/>
                <a:gd name="connsiteY2" fmla="*/ 908720 h 1404630"/>
                <a:gd name="connsiteX3" fmla="*/ 1161696 w 1762352"/>
                <a:gd name="connsiteY3" fmla="*/ 1404631 h 1404630"/>
                <a:gd name="connsiteX4" fmla="*/ 194895 w 1762352"/>
                <a:gd name="connsiteY4" fmla="*/ 750806 h 1404630"/>
                <a:gd name="connsiteX0" fmla="*/ 195769 w 1819058"/>
                <a:gd name="connsiteY0" fmla="*/ 751520 h 1405344"/>
                <a:gd name="connsiteX1" fmla="*/ 1152180 w 1819058"/>
                <a:gd name="connsiteY1" fmla="*/ 1291 h 1405344"/>
                <a:gd name="connsiteX2" fmla="*/ 1819052 w 1819058"/>
                <a:gd name="connsiteY2" fmla="*/ 990531 h 1405344"/>
                <a:gd name="connsiteX3" fmla="*/ 1162570 w 1819058"/>
                <a:gd name="connsiteY3" fmla="*/ 1405345 h 1405344"/>
                <a:gd name="connsiteX4" fmla="*/ 195769 w 1819058"/>
                <a:gd name="connsiteY4" fmla="*/ 751520 h 1405344"/>
                <a:gd name="connsiteX0" fmla="*/ 195769 w 1859958"/>
                <a:gd name="connsiteY0" fmla="*/ 751520 h 1405344"/>
                <a:gd name="connsiteX1" fmla="*/ 1152180 w 1859958"/>
                <a:gd name="connsiteY1" fmla="*/ 1291 h 1405344"/>
                <a:gd name="connsiteX2" fmla="*/ 1819052 w 1859958"/>
                <a:gd name="connsiteY2" fmla="*/ 990531 h 1405344"/>
                <a:gd name="connsiteX3" fmla="*/ 1162570 w 1859958"/>
                <a:gd name="connsiteY3" fmla="*/ 1405345 h 1405344"/>
                <a:gd name="connsiteX4" fmla="*/ 195769 w 1859958"/>
                <a:gd name="connsiteY4" fmla="*/ 751520 h 1405344"/>
                <a:gd name="connsiteX0" fmla="*/ 195769 w 1829890"/>
                <a:gd name="connsiteY0" fmla="*/ 751520 h 1405344"/>
                <a:gd name="connsiteX1" fmla="*/ 1152180 w 1829890"/>
                <a:gd name="connsiteY1" fmla="*/ 1291 h 1405344"/>
                <a:gd name="connsiteX2" fmla="*/ 1819052 w 1829890"/>
                <a:gd name="connsiteY2" fmla="*/ 990531 h 1405344"/>
                <a:gd name="connsiteX3" fmla="*/ 1162570 w 1829890"/>
                <a:gd name="connsiteY3" fmla="*/ 1405345 h 1405344"/>
                <a:gd name="connsiteX4" fmla="*/ 195769 w 1829890"/>
                <a:gd name="connsiteY4" fmla="*/ 751520 h 1405344"/>
                <a:gd name="connsiteX0" fmla="*/ 172786 w 1806909"/>
                <a:gd name="connsiteY0" fmla="*/ 814372 h 1468196"/>
                <a:gd name="connsiteX1" fmla="*/ 1129197 w 1806909"/>
                <a:gd name="connsiteY1" fmla="*/ 64143 h 1468196"/>
                <a:gd name="connsiteX2" fmla="*/ 1796069 w 1806909"/>
                <a:gd name="connsiteY2" fmla="*/ 1053383 h 1468196"/>
                <a:gd name="connsiteX3" fmla="*/ 1139587 w 1806909"/>
                <a:gd name="connsiteY3" fmla="*/ 1468197 h 1468196"/>
                <a:gd name="connsiteX4" fmla="*/ 172786 w 1806909"/>
                <a:gd name="connsiteY4" fmla="*/ 814372 h 1468196"/>
                <a:gd name="connsiteX0" fmla="*/ 172786 w 1800193"/>
                <a:gd name="connsiteY0" fmla="*/ 814372 h 1468196"/>
                <a:gd name="connsiteX1" fmla="*/ 1129197 w 1800193"/>
                <a:gd name="connsiteY1" fmla="*/ 64143 h 1468196"/>
                <a:gd name="connsiteX2" fmla="*/ 1796069 w 1800193"/>
                <a:gd name="connsiteY2" fmla="*/ 1053383 h 1468196"/>
                <a:gd name="connsiteX3" fmla="*/ 1139587 w 1800193"/>
                <a:gd name="connsiteY3" fmla="*/ 1468197 h 1468196"/>
                <a:gd name="connsiteX4" fmla="*/ 172786 w 1800193"/>
                <a:gd name="connsiteY4" fmla="*/ 814372 h 1468196"/>
                <a:gd name="connsiteX0" fmla="*/ 1 w 1623286"/>
                <a:gd name="connsiteY0" fmla="*/ 850697 h 1504521"/>
                <a:gd name="connsiteX1" fmla="*/ 962863 w 1623286"/>
                <a:gd name="connsiteY1" fmla="*/ 81346 h 1504521"/>
                <a:gd name="connsiteX2" fmla="*/ 1623284 w 1623286"/>
                <a:gd name="connsiteY2" fmla="*/ 1089708 h 1504521"/>
                <a:gd name="connsiteX3" fmla="*/ 966802 w 1623286"/>
                <a:gd name="connsiteY3" fmla="*/ 1504522 h 1504521"/>
                <a:gd name="connsiteX4" fmla="*/ 1 w 1623286"/>
                <a:gd name="connsiteY4" fmla="*/ 850697 h 1504521"/>
                <a:gd name="connsiteX0" fmla="*/ 1 w 1643546"/>
                <a:gd name="connsiteY0" fmla="*/ 850697 h 1504521"/>
                <a:gd name="connsiteX1" fmla="*/ 962863 w 1643546"/>
                <a:gd name="connsiteY1" fmla="*/ 81346 h 1504521"/>
                <a:gd name="connsiteX2" fmla="*/ 1623284 w 1643546"/>
                <a:gd name="connsiteY2" fmla="*/ 1089708 h 1504521"/>
                <a:gd name="connsiteX3" fmla="*/ 966802 w 1643546"/>
                <a:gd name="connsiteY3" fmla="*/ 1504522 h 1504521"/>
                <a:gd name="connsiteX4" fmla="*/ 1 w 1643546"/>
                <a:gd name="connsiteY4" fmla="*/ 850697 h 1504521"/>
                <a:gd name="connsiteX0" fmla="*/ 1 w 1662772"/>
                <a:gd name="connsiteY0" fmla="*/ 771065 h 1424889"/>
                <a:gd name="connsiteX1" fmla="*/ 962863 w 1662772"/>
                <a:gd name="connsiteY1" fmla="*/ 1714 h 1424889"/>
                <a:gd name="connsiteX2" fmla="*/ 1643259 w 1662772"/>
                <a:gd name="connsiteY2" fmla="*/ 992539 h 1424889"/>
                <a:gd name="connsiteX3" fmla="*/ 966802 w 1662772"/>
                <a:gd name="connsiteY3" fmla="*/ 1424890 h 1424889"/>
                <a:gd name="connsiteX4" fmla="*/ 1 w 1662772"/>
                <a:gd name="connsiteY4" fmla="*/ 771065 h 1424889"/>
                <a:gd name="connsiteX0" fmla="*/ 1 w 1681053"/>
                <a:gd name="connsiteY0" fmla="*/ 771065 h 1424889"/>
                <a:gd name="connsiteX1" fmla="*/ 962863 w 1681053"/>
                <a:gd name="connsiteY1" fmla="*/ 1714 h 1424889"/>
                <a:gd name="connsiteX2" fmla="*/ 1643259 w 1681053"/>
                <a:gd name="connsiteY2" fmla="*/ 992539 h 1424889"/>
                <a:gd name="connsiteX3" fmla="*/ 966802 w 1681053"/>
                <a:gd name="connsiteY3" fmla="*/ 1424890 h 1424889"/>
                <a:gd name="connsiteX4" fmla="*/ 1 w 1681053"/>
                <a:gd name="connsiteY4" fmla="*/ 771065 h 1424889"/>
                <a:gd name="connsiteX0" fmla="*/ 1 w 1654910"/>
                <a:gd name="connsiteY0" fmla="*/ 771065 h 1424889"/>
                <a:gd name="connsiteX1" fmla="*/ 962863 w 1654910"/>
                <a:gd name="connsiteY1" fmla="*/ 1714 h 1424889"/>
                <a:gd name="connsiteX2" fmla="*/ 1643259 w 1654910"/>
                <a:gd name="connsiteY2" fmla="*/ 992539 h 1424889"/>
                <a:gd name="connsiteX3" fmla="*/ 966802 w 1654910"/>
                <a:gd name="connsiteY3" fmla="*/ 1424890 h 1424889"/>
                <a:gd name="connsiteX4" fmla="*/ 1 w 1654910"/>
                <a:gd name="connsiteY4" fmla="*/ 771065 h 1424889"/>
                <a:gd name="connsiteX0" fmla="*/ 1 w 1654910"/>
                <a:gd name="connsiteY0" fmla="*/ 771065 h 1424889"/>
                <a:gd name="connsiteX1" fmla="*/ 962863 w 1654910"/>
                <a:gd name="connsiteY1" fmla="*/ 1714 h 1424889"/>
                <a:gd name="connsiteX2" fmla="*/ 1643259 w 1654910"/>
                <a:gd name="connsiteY2" fmla="*/ 992539 h 1424889"/>
                <a:gd name="connsiteX3" fmla="*/ 966802 w 1654910"/>
                <a:gd name="connsiteY3" fmla="*/ 1424890 h 1424889"/>
                <a:gd name="connsiteX4" fmla="*/ 1 w 1654910"/>
                <a:gd name="connsiteY4" fmla="*/ 771065 h 1424889"/>
                <a:gd name="connsiteX0" fmla="*/ 1 w 1643259"/>
                <a:gd name="connsiteY0" fmla="*/ 771065 h 1424889"/>
                <a:gd name="connsiteX1" fmla="*/ 962863 w 1643259"/>
                <a:gd name="connsiteY1" fmla="*/ 1714 h 1424889"/>
                <a:gd name="connsiteX2" fmla="*/ 1643259 w 1643259"/>
                <a:gd name="connsiteY2" fmla="*/ 992539 h 1424889"/>
                <a:gd name="connsiteX3" fmla="*/ 966802 w 1643259"/>
                <a:gd name="connsiteY3" fmla="*/ 1424890 h 1424889"/>
                <a:gd name="connsiteX4" fmla="*/ 1 w 1643259"/>
                <a:gd name="connsiteY4" fmla="*/ 771065 h 1424889"/>
                <a:gd name="connsiteX0" fmla="*/ 1 w 1643259"/>
                <a:gd name="connsiteY0" fmla="*/ 771065 h 1424889"/>
                <a:gd name="connsiteX1" fmla="*/ 962863 w 1643259"/>
                <a:gd name="connsiteY1" fmla="*/ 1714 h 1424889"/>
                <a:gd name="connsiteX2" fmla="*/ 1643259 w 1643259"/>
                <a:gd name="connsiteY2" fmla="*/ 992539 h 1424889"/>
                <a:gd name="connsiteX3" fmla="*/ 966802 w 1643259"/>
                <a:gd name="connsiteY3" fmla="*/ 1424890 h 1424889"/>
                <a:gd name="connsiteX4" fmla="*/ 1 w 1643259"/>
                <a:gd name="connsiteY4" fmla="*/ 771065 h 1424889"/>
                <a:gd name="connsiteX0" fmla="*/ 1 w 1643259"/>
                <a:gd name="connsiteY0" fmla="*/ 866617 h 1520441"/>
                <a:gd name="connsiteX1" fmla="*/ 962863 w 1643259"/>
                <a:gd name="connsiteY1" fmla="*/ 97266 h 1520441"/>
                <a:gd name="connsiteX2" fmla="*/ 1643259 w 1643259"/>
                <a:gd name="connsiteY2" fmla="*/ 1088091 h 1520441"/>
                <a:gd name="connsiteX3" fmla="*/ 966802 w 1643259"/>
                <a:gd name="connsiteY3" fmla="*/ 1520442 h 1520441"/>
                <a:gd name="connsiteX4" fmla="*/ 1 w 1643259"/>
                <a:gd name="connsiteY4" fmla="*/ 866617 h 1520441"/>
                <a:gd name="connsiteX0" fmla="*/ 1 w 1648252"/>
                <a:gd name="connsiteY0" fmla="*/ 771003 h 1424827"/>
                <a:gd name="connsiteX1" fmla="*/ 962863 w 1648252"/>
                <a:gd name="connsiteY1" fmla="*/ 1652 h 1424827"/>
                <a:gd name="connsiteX2" fmla="*/ 1648252 w 1648252"/>
                <a:gd name="connsiteY2" fmla="*/ 988091 h 1424827"/>
                <a:gd name="connsiteX3" fmla="*/ 966802 w 1648252"/>
                <a:gd name="connsiteY3" fmla="*/ 1424828 h 1424827"/>
                <a:gd name="connsiteX4" fmla="*/ 1 w 1648252"/>
                <a:gd name="connsiteY4" fmla="*/ 771003 h 1424827"/>
                <a:gd name="connsiteX0" fmla="*/ 20 w 1648271"/>
                <a:gd name="connsiteY0" fmla="*/ 872758 h 1526582"/>
                <a:gd name="connsiteX1" fmla="*/ 941028 w 1648271"/>
                <a:gd name="connsiteY1" fmla="*/ 1444 h 1526582"/>
                <a:gd name="connsiteX2" fmla="*/ 1648271 w 1648271"/>
                <a:gd name="connsiteY2" fmla="*/ 1089846 h 1526582"/>
                <a:gd name="connsiteX3" fmla="*/ 966821 w 1648271"/>
                <a:gd name="connsiteY3" fmla="*/ 1526583 h 1526582"/>
                <a:gd name="connsiteX4" fmla="*/ 20 w 1648271"/>
                <a:gd name="connsiteY4" fmla="*/ 872758 h 1526582"/>
                <a:gd name="connsiteX0" fmla="*/ 16 w 1648267"/>
                <a:gd name="connsiteY0" fmla="*/ 958248 h 1612072"/>
                <a:gd name="connsiteX1" fmla="*/ 941024 w 1648267"/>
                <a:gd name="connsiteY1" fmla="*/ 86934 h 1612072"/>
                <a:gd name="connsiteX2" fmla="*/ 1648267 w 1648267"/>
                <a:gd name="connsiteY2" fmla="*/ 1175336 h 1612072"/>
                <a:gd name="connsiteX3" fmla="*/ 966817 w 1648267"/>
                <a:gd name="connsiteY3" fmla="*/ 1612073 h 1612072"/>
                <a:gd name="connsiteX4" fmla="*/ 16 w 1648267"/>
                <a:gd name="connsiteY4" fmla="*/ 958248 h 1612072"/>
                <a:gd name="connsiteX0" fmla="*/ 16 w 1648267"/>
                <a:gd name="connsiteY0" fmla="*/ 958248 h 1612072"/>
                <a:gd name="connsiteX1" fmla="*/ 941024 w 1648267"/>
                <a:gd name="connsiteY1" fmla="*/ 86934 h 1612072"/>
                <a:gd name="connsiteX2" fmla="*/ 1648267 w 1648267"/>
                <a:gd name="connsiteY2" fmla="*/ 1175336 h 1612072"/>
                <a:gd name="connsiteX3" fmla="*/ 966817 w 1648267"/>
                <a:gd name="connsiteY3" fmla="*/ 1612073 h 1612072"/>
                <a:gd name="connsiteX4" fmla="*/ 16 w 1648267"/>
                <a:gd name="connsiteY4" fmla="*/ 958248 h 1612072"/>
                <a:gd name="connsiteX0" fmla="*/ 22 w 1648273"/>
                <a:gd name="connsiteY0" fmla="*/ 880063 h 1533887"/>
                <a:gd name="connsiteX1" fmla="*/ 941030 w 1648273"/>
                <a:gd name="connsiteY1" fmla="*/ 8749 h 1533887"/>
                <a:gd name="connsiteX2" fmla="*/ 1648273 w 1648273"/>
                <a:gd name="connsiteY2" fmla="*/ 1097151 h 1533887"/>
                <a:gd name="connsiteX3" fmla="*/ 966823 w 1648273"/>
                <a:gd name="connsiteY3" fmla="*/ 1533888 h 1533887"/>
                <a:gd name="connsiteX4" fmla="*/ 22 w 1648273"/>
                <a:gd name="connsiteY4" fmla="*/ 880063 h 1533887"/>
                <a:gd name="connsiteX0" fmla="*/ 22 w 1648273"/>
                <a:gd name="connsiteY0" fmla="*/ 880063 h 1533887"/>
                <a:gd name="connsiteX1" fmla="*/ 941030 w 1648273"/>
                <a:gd name="connsiteY1" fmla="*/ 8749 h 1533887"/>
                <a:gd name="connsiteX2" fmla="*/ 1648273 w 1648273"/>
                <a:gd name="connsiteY2" fmla="*/ 1097151 h 1533887"/>
                <a:gd name="connsiteX3" fmla="*/ 966823 w 1648273"/>
                <a:gd name="connsiteY3" fmla="*/ 1533888 h 1533887"/>
                <a:gd name="connsiteX4" fmla="*/ 22 w 1648273"/>
                <a:gd name="connsiteY4" fmla="*/ 880063 h 1533887"/>
                <a:gd name="connsiteX0" fmla="*/ 22 w 1648273"/>
                <a:gd name="connsiteY0" fmla="*/ 880063 h 1533887"/>
                <a:gd name="connsiteX1" fmla="*/ 941030 w 1648273"/>
                <a:gd name="connsiteY1" fmla="*/ 8749 h 1533887"/>
                <a:gd name="connsiteX2" fmla="*/ 1648273 w 1648273"/>
                <a:gd name="connsiteY2" fmla="*/ 1097151 h 1533887"/>
                <a:gd name="connsiteX3" fmla="*/ 966823 w 1648273"/>
                <a:gd name="connsiteY3" fmla="*/ 1533888 h 1533887"/>
                <a:gd name="connsiteX4" fmla="*/ 22 w 1648273"/>
                <a:gd name="connsiteY4" fmla="*/ 880063 h 1533887"/>
                <a:gd name="connsiteX0" fmla="*/ 22 w 1648273"/>
                <a:gd name="connsiteY0" fmla="*/ 882153 h 1535977"/>
                <a:gd name="connsiteX1" fmla="*/ 922999 w 1648273"/>
                <a:gd name="connsiteY1" fmla="*/ 8725 h 1535977"/>
                <a:gd name="connsiteX2" fmla="*/ 1648273 w 1648273"/>
                <a:gd name="connsiteY2" fmla="*/ 1099241 h 1535977"/>
                <a:gd name="connsiteX3" fmla="*/ 966823 w 1648273"/>
                <a:gd name="connsiteY3" fmla="*/ 1535978 h 1535977"/>
                <a:gd name="connsiteX4" fmla="*/ 22 w 1648273"/>
                <a:gd name="connsiteY4" fmla="*/ 882153 h 1535977"/>
                <a:gd name="connsiteX0" fmla="*/ 22 w 1648273"/>
                <a:gd name="connsiteY0" fmla="*/ 882153 h 1535977"/>
                <a:gd name="connsiteX1" fmla="*/ 922999 w 1648273"/>
                <a:gd name="connsiteY1" fmla="*/ 8725 h 1535977"/>
                <a:gd name="connsiteX2" fmla="*/ 1648273 w 1648273"/>
                <a:gd name="connsiteY2" fmla="*/ 1099241 h 1535977"/>
                <a:gd name="connsiteX3" fmla="*/ 966823 w 1648273"/>
                <a:gd name="connsiteY3" fmla="*/ 1535978 h 1535977"/>
                <a:gd name="connsiteX4" fmla="*/ 22 w 1648273"/>
                <a:gd name="connsiteY4" fmla="*/ 882153 h 1535977"/>
                <a:gd name="connsiteX0" fmla="*/ 22 w 1648273"/>
                <a:gd name="connsiteY0" fmla="*/ 882153 h 1672391"/>
                <a:gd name="connsiteX1" fmla="*/ 922999 w 1648273"/>
                <a:gd name="connsiteY1" fmla="*/ 8725 h 1672391"/>
                <a:gd name="connsiteX2" fmla="*/ 1648273 w 1648273"/>
                <a:gd name="connsiteY2" fmla="*/ 1099241 h 1672391"/>
                <a:gd name="connsiteX3" fmla="*/ 1201850 w 1648273"/>
                <a:gd name="connsiteY3" fmla="*/ 1672392 h 1672391"/>
                <a:gd name="connsiteX4" fmla="*/ 22 w 1648273"/>
                <a:gd name="connsiteY4" fmla="*/ 882153 h 1672391"/>
                <a:gd name="connsiteX0" fmla="*/ 22 w 1609258"/>
                <a:gd name="connsiteY0" fmla="*/ 882153 h 1672391"/>
                <a:gd name="connsiteX1" fmla="*/ 922999 w 1609258"/>
                <a:gd name="connsiteY1" fmla="*/ 8725 h 1672391"/>
                <a:gd name="connsiteX2" fmla="*/ 1609258 w 1609258"/>
                <a:gd name="connsiteY2" fmla="*/ 1035244 h 1672391"/>
                <a:gd name="connsiteX3" fmla="*/ 1201850 w 1609258"/>
                <a:gd name="connsiteY3" fmla="*/ 1672392 h 1672391"/>
                <a:gd name="connsiteX4" fmla="*/ 22 w 1609258"/>
                <a:gd name="connsiteY4" fmla="*/ 882153 h 1672391"/>
                <a:gd name="connsiteX0" fmla="*/ 24 w 1609260"/>
                <a:gd name="connsiteY0" fmla="*/ 1027787 h 1818025"/>
                <a:gd name="connsiteX1" fmla="*/ 906822 w 1609260"/>
                <a:gd name="connsiteY1" fmla="*/ 7356 h 1818025"/>
                <a:gd name="connsiteX2" fmla="*/ 1609260 w 1609260"/>
                <a:gd name="connsiteY2" fmla="*/ 1180878 h 1818025"/>
                <a:gd name="connsiteX3" fmla="*/ 1201852 w 1609260"/>
                <a:gd name="connsiteY3" fmla="*/ 1818026 h 1818025"/>
                <a:gd name="connsiteX4" fmla="*/ 24 w 1609260"/>
                <a:gd name="connsiteY4" fmla="*/ 1027787 h 1818025"/>
                <a:gd name="connsiteX0" fmla="*/ 22 w 1623889"/>
                <a:gd name="connsiteY0" fmla="*/ 1003981 h 1818218"/>
                <a:gd name="connsiteX1" fmla="*/ 921451 w 1623889"/>
                <a:gd name="connsiteY1" fmla="*/ 7549 h 1818218"/>
                <a:gd name="connsiteX2" fmla="*/ 1623889 w 1623889"/>
                <a:gd name="connsiteY2" fmla="*/ 1181071 h 1818218"/>
                <a:gd name="connsiteX3" fmla="*/ 1216481 w 1623889"/>
                <a:gd name="connsiteY3" fmla="*/ 1818219 h 1818218"/>
                <a:gd name="connsiteX4" fmla="*/ 22 w 1623889"/>
                <a:gd name="connsiteY4" fmla="*/ 1003981 h 1818218"/>
                <a:gd name="connsiteX0" fmla="*/ 22 w 1623889"/>
                <a:gd name="connsiteY0" fmla="*/ 1003981 h 1818218"/>
                <a:gd name="connsiteX1" fmla="*/ 921451 w 1623889"/>
                <a:gd name="connsiteY1" fmla="*/ 7549 h 1818218"/>
                <a:gd name="connsiteX2" fmla="*/ 1623889 w 1623889"/>
                <a:gd name="connsiteY2" fmla="*/ 1181071 h 1818218"/>
                <a:gd name="connsiteX3" fmla="*/ 1216481 w 1623889"/>
                <a:gd name="connsiteY3" fmla="*/ 1818219 h 1818218"/>
                <a:gd name="connsiteX4" fmla="*/ 22 w 1623889"/>
                <a:gd name="connsiteY4" fmla="*/ 1003981 h 1818218"/>
                <a:gd name="connsiteX0" fmla="*/ 22 w 1623889"/>
                <a:gd name="connsiteY0" fmla="*/ 1003981 h 1827579"/>
                <a:gd name="connsiteX1" fmla="*/ 921451 w 1623889"/>
                <a:gd name="connsiteY1" fmla="*/ 7549 h 1827579"/>
                <a:gd name="connsiteX2" fmla="*/ 1623889 w 1623889"/>
                <a:gd name="connsiteY2" fmla="*/ 1181071 h 1827579"/>
                <a:gd name="connsiteX3" fmla="*/ 1192312 w 1623889"/>
                <a:gd name="connsiteY3" fmla="*/ 1827579 h 1827579"/>
                <a:gd name="connsiteX4" fmla="*/ 22 w 1623889"/>
                <a:gd name="connsiteY4" fmla="*/ 1003981 h 1827579"/>
                <a:gd name="connsiteX0" fmla="*/ 22 w 1623889"/>
                <a:gd name="connsiteY0" fmla="*/ 1003981 h 1827579"/>
                <a:gd name="connsiteX1" fmla="*/ 921451 w 1623889"/>
                <a:gd name="connsiteY1" fmla="*/ 7549 h 1827579"/>
                <a:gd name="connsiteX2" fmla="*/ 1623889 w 1623889"/>
                <a:gd name="connsiteY2" fmla="*/ 1181071 h 1827579"/>
                <a:gd name="connsiteX3" fmla="*/ 1192312 w 1623889"/>
                <a:gd name="connsiteY3" fmla="*/ 1827579 h 1827579"/>
                <a:gd name="connsiteX4" fmla="*/ 22 w 1623889"/>
                <a:gd name="connsiteY4" fmla="*/ 1003981 h 1827579"/>
                <a:gd name="connsiteX0" fmla="*/ 22 w 1623889"/>
                <a:gd name="connsiteY0" fmla="*/ 1003981 h 1827579"/>
                <a:gd name="connsiteX1" fmla="*/ 921451 w 1623889"/>
                <a:gd name="connsiteY1" fmla="*/ 7549 h 1827579"/>
                <a:gd name="connsiteX2" fmla="*/ 1623889 w 1623889"/>
                <a:gd name="connsiteY2" fmla="*/ 1181071 h 1827579"/>
                <a:gd name="connsiteX3" fmla="*/ 1192312 w 1623889"/>
                <a:gd name="connsiteY3" fmla="*/ 1827579 h 1827579"/>
                <a:gd name="connsiteX4" fmla="*/ 22 w 1623889"/>
                <a:gd name="connsiteY4" fmla="*/ 1003981 h 1827579"/>
                <a:gd name="connsiteX0" fmla="*/ 22 w 1623889"/>
                <a:gd name="connsiteY0" fmla="*/ 1003981 h 1827579"/>
                <a:gd name="connsiteX1" fmla="*/ 921451 w 1623889"/>
                <a:gd name="connsiteY1" fmla="*/ 7549 h 1827579"/>
                <a:gd name="connsiteX2" fmla="*/ 1623889 w 1623889"/>
                <a:gd name="connsiteY2" fmla="*/ 1181071 h 1827579"/>
                <a:gd name="connsiteX3" fmla="*/ 1192312 w 1623889"/>
                <a:gd name="connsiteY3" fmla="*/ 1827579 h 1827579"/>
                <a:gd name="connsiteX4" fmla="*/ 22 w 1623889"/>
                <a:gd name="connsiteY4" fmla="*/ 1003981 h 1827579"/>
                <a:gd name="connsiteX0" fmla="*/ 22 w 1627583"/>
                <a:gd name="connsiteY0" fmla="*/ 1003981 h 1827579"/>
                <a:gd name="connsiteX1" fmla="*/ 921451 w 1627583"/>
                <a:gd name="connsiteY1" fmla="*/ 7549 h 1827579"/>
                <a:gd name="connsiteX2" fmla="*/ 1627583 w 1627583"/>
                <a:gd name="connsiteY2" fmla="*/ 1161098 h 1827579"/>
                <a:gd name="connsiteX3" fmla="*/ 1192312 w 1627583"/>
                <a:gd name="connsiteY3" fmla="*/ 1827579 h 1827579"/>
                <a:gd name="connsiteX4" fmla="*/ 22 w 1627583"/>
                <a:gd name="connsiteY4" fmla="*/ 1003981 h 1827579"/>
                <a:gd name="connsiteX0" fmla="*/ 22 w 1627583"/>
                <a:gd name="connsiteY0" fmla="*/ 1003981 h 1827579"/>
                <a:gd name="connsiteX1" fmla="*/ 921451 w 1627583"/>
                <a:gd name="connsiteY1" fmla="*/ 7549 h 1827579"/>
                <a:gd name="connsiteX2" fmla="*/ 1627583 w 1627583"/>
                <a:gd name="connsiteY2" fmla="*/ 1161098 h 1827579"/>
                <a:gd name="connsiteX3" fmla="*/ 1192312 w 1627583"/>
                <a:gd name="connsiteY3" fmla="*/ 1827579 h 1827579"/>
                <a:gd name="connsiteX4" fmla="*/ 22 w 1627583"/>
                <a:gd name="connsiteY4" fmla="*/ 1003981 h 1827579"/>
                <a:gd name="connsiteX0" fmla="*/ 22 w 1627583"/>
                <a:gd name="connsiteY0" fmla="*/ 1013695 h 1837293"/>
                <a:gd name="connsiteX1" fmla="*/ 965894 w 1627583"/>
                <a:gd name="connsiteY1" fmla="*/ 7469 h 1837293"/>
                <a:gd name="connsiteX2" fmla="*/ 1627583 w 1627583"/>
                <a:gd name="connsiteY2" fmla="*/ 1170812 h 1837293"/>
                <a:gd name="connsiteX3" fmla="*/ 1192312 w 1627583"/>
                <a:gd name="connsiteY3" fmla="*/ 1837293 h 1837293"/>
                <a:gd name="connsiteX4" fmla="*/ 22 w 1627583"/>
                <a:gd name="connsiteY4" fmla="*/ 1013695 h 1837293"/>
                <a:gd name="connsiteX0" fmla="*/ 22 w 1627583"/>
                <a:gd name="connsiteY0" fmla="*/ 1013695 h 1837293"/>
                <a:gd name="connsiteX1" fmla="*/ 965894 w 1627583"/>
                <a:gd name="connsiteY1" fmla="*/ 7469 h 1837293"/>
                <a:gd name="connsiteX2" fmla="*/ 1627583 w 1627583"/>
                <a:gd name="connsiteY2" fmla="*/ 1170812 h 1837293"/>
                <a:gd name="connsiteX3" fmla="*/ 1192312 w 1627583"/>
                <a:gd name="connsiteY3" fmla="*/ 1837293 h 1837293"/>
                <a:gd name="connsiteX4" fmla="*/ 22 w 1627583"/>
                <a:gd name="connsiteY4" fmla="*/ 1013695 h 1837293"/>
                <a:gd name="connsiteX0" fmla="*/ 22 w 1627583"/>
                <a:gd name="connsiteY0" fmla="*/ 1013695 h 1837293"/>
                <a:gd name="connsiteX1" fmla="*/ 965894 w 1627583"/>
                <a:gd name="connsiteY1" fmla="*/ 7469 h 1837293"/>
                <a:gd name="connsiteX2" fmla="*/ 1627583 w 1627583"/>
                <a:gd name="connsiteY2" fmla="*/ 1170812 h 1837293"/>
                <a:gd name="connsiteX3" fmla="*/ 1192312 w 1627583"/>
                <a:gd name="connsiteY3" fmla="*/ 1837293 h 1837293"/>
                <a:gd name="connsiteX4" fmla="*/ 22 w 1627583"/>
                <a:gd name="connsiteY4" fmla="*/ 1013695 h 1837293"/>
                <a:gd name="connsiteX0" fmla="*/ 22 w 1627583"/>
                <a:gd name="connsiteY0" fmla="*/ 1013695 h 1837293"/>
                <a:gd name="connsiteX1" fmla="*/ 965894 w 1627583"/>
                <a:gd name="connsiteY1" fmla="*/ 7469 h 1837293"/>
                <a:gd name="connsiteX2" fmla="*/ 1627583 w 1627583"/>
                <a:gd name="connsiteY2" fmla="*/ 1170812 h 1837293"/>
                <a:gd name="connsiteX3" fmla="*/ 1192312 w 1627583"/>
                <a:gd name="connsiteY3" fmla="*/ 1837293 h 1837293"/>
                <a:gd name="connsiteX4" fmla="*/ 22 w 1627583"/>
                <a:gd name="connsiteY4" fmla="*/ 1013695 h 1837293"/>
                <a:gd name="connsiteX0" fmla="*/ 21 w 1613498"/>
                <a:gd name="connsiteY0" fmla="*/ 675196 h 1841694"/>
                <a:gd name="connsiteX1" fmla="*/ 951809 w 1613498"/>
                <a:gd name="connsiteY1" fmla="*/ 11870 h 1841694"/>
                <a:gd name="connsiteX2" fmla="*/ 1613498 w 1613498"/>
                <a:gd name="connsiteY2" fmla="*/ 1175213 h 1841694"/>
                <a:gd name="connsiteX3" fmla="*/ 1178227 w 1613498"/>
                <a:gd name="connsiteY3" fmla="*/ 1841694 h 1841694"/>
                <a:gd name="connsiteX4" fmla="*/ 21 w 1613498"/>
                <a:gd name="connsiteY4" fmla="*/ 675196 h 1841694"/>
                <a:gd name="connsiteX0" fmla="*/ 21 w 1613498"/>
                <a:gd name="connsiteY0" fmla="*/ 675196 h 1841694"/>
                <a:gd name="connsiteX1" fmla="*/ 951809 w 1613498"/>
                <a:gd name="connsiteY1" fmla="*/ 11870 h 1841694"/>
                <a:gd name="connsiteX2" fmla="*/ 1613498 w 1613498"/>
                <a:gd name="connsiteY2" fmla="*/ 1175213 h 1841694"/>
                <a:gd name="connsiteX3" fmla="*/ 1178227 w 1613498"/>
                <a:gd name="connsiteY3" fmla="*/ 1841694 h 1841694"/>
                <a:gd name="connsiteX4" fmla="*/ 21 w 1613498"/>
                <a:gd name="connsiteY4" fmla="*/ 675196 h 1841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3498" h="1841694">
                  <a:moveTo>
                    <a:pt x="21" y="675196"/>
                  </a:moveTo>
                  <a:cubicBezTo>
                    <a:pt x="-4278" y="421006"/>
                    <a:pt x="637354" y="-83645"/>
                    <a:pt x="951809" y="11870"/>
                  </a:cubicBezTo>
                  <a:cubicBezTo>
                    <a:pt x="969246" y="368553"/>
                    <a:pt x="1085867" y="815916"/>
                    <a:pt x="1613498" y="1175213"/>
                  </a:cubicBezTo>
                  <a:cubicBezTo>
                    <a:pt x="1519003" y="1406217"/>
                    <a:pt x="1543352" y="1453319"/>
                    <a:pt x="1178227" y="1841694"/>
                  </a:cubicBezTo>
                  <a:cubicBezTo>
                    <a:pt x="861846" y="1417074"/>
                    <a:pt x="839814" y="758685"/>
                    <a:pt x="21" y="675196"/>
                  </a:cubicBezTo>
                  <a:close/>
                </a:path>
              </a:pathLst>
            </a:custGeom>
            <a:pattFill prst="dotGrid">
              <a:fgClr>
                <a:schemeClr val="bg1">
                  <a:lumMod val="50000"/>
                </a:schemeClr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 rot="5274681">
              <a:off x="9673475" y="23011891"/>
              <a:ext cx="655226" cy="347654"/>
            </a:xfrm>
            <a:custGeom>
              <a:avLst/>
              <a:gdLst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1 w 1555392"/>
                <a:gd name="connsiteY0" fmla="*/ 842070 h 842070"/>
                <a:gd name="connsiteX1" fmla="*/ 1555392 w 1555392"/>
                <a:gd name="connsiteY1" fmla="*/ 0 h 842070"/>
                <a:gd name="connsiteX0" fmla="*/ 1 w 1519650"/>
                <a:gd name="connsiteY0" fmla="*/ 803363 h 803364"/>
                <a:gd name="connsiteX1" fmla="*/ 1519650 w 1519650"/>
                <a:gd name="connsiteY1" fmla="*/ 0 h 803364"/>
                <a:gd name="connsiteX0" fmla="*/ 1 w 1519650"/>
                <a:gd name="connsiteY0" fmla="*/ 803365 h 803364"/>
                <a:gd name="connsiteX1" fmla="*/ 1519650 w 1519650"/>
                <a:gd name="connsiteY1" fmla="*/ 0 h 803364"/>
                <a:gd name="connsiteX0" fmla="*/ 0 w 1513051"/>
                <a:gd name="connsiteY0" fmla="*/ 810260 h 810259"/>
                <a:gd name="connsiteX1" fmla="*/ 1513051 w 1513051"/>
                <a:gd name="connsiteY1" fmla="*/ 0 h 810259"/>
                <a:gd name="connsiteX0" fmla="*/ 1 w 1556391"/>
                <a:gd name="connsiteY0" fmla="*/ 868680 h 868679"/>
                <a:gd name="connsiteX1" fmla="*/ 1556391 w 1556391"/>
                <a:gd name="connsiteY1" fmla="*/ 0 h 868679"/>
                <a:gd name="connsiteX0" fmla="*/ 0 w 1534345"/>
                <a:gd name="connsiteY0" fmla="*/ 829486 h 829487"/>
                <a:gd name="connsiteX1" fmla="*/ 1534345 w 1534345"/>
                <a:gd name="connsiteY1" fmla="*/ 0 h 829487"/>
                <a:gd name="connsiteX0" fmla="*/ 0 w 1534345"/>
                <a:gd name="connsiteY0" fmla="*/ 829486 h 829487"/>
                <a:gd name="connsiteX1" fmla="*/ 1534345 w 1534345"/>
                <a:gd name="connsiteY1" fmla="*/ 0 h 829487"/>
                <a:gd name="connsiteX0" fmla="*/ 1 w 1513802"/>
                <a:gd name="connsiteY0" fmla="*/ 830218 h 830217"/>
                <a:gd name="connsiteX1" fmla="*/ 1513802 w 1513802"/>
                <a:gd name="connsiteY1" fmla="*/ 0 h 830217"/>
                <a:gd name="connsiteX0" fmla="*/ -1 w 1543943"/>
                <a:gd name="connsiteY0" fmla="*/ 902432 h 902432"/>
                <a:gd name="connsiteX1" fmla="*/ 1543943 w 1543943"/>
                <a:gd name="connsiteY1" fmla="*/ 0 h 902432"/>
                <a:gd name="connsiteX0" fmla="*/ 1 w 1556641"/>
                <a:gd name="connsiteY0" fmla="*/ 875332 h 875332"/>
                <a:gd name="connsiteX1" fmla="*/ 1556641 w 1556641"/>
                <a:gd name="connsiteY1" fmla="*/ 0 h 875332"/>
                <a:gd name="connsiteX0" fmla="*/ 0 w 1536598"/>
                <a:gd name="connsiteY0" fmla="*/ 889366 h 889367"/>
                <a:gd name="connsiteX1" fmla="*/ 1536598 w 1536598"/>
                <a:gd name="connsiteY1" fmla="*/ 0 h 889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36598" h="889367">
                  <a:moveTo>
                    <a:pt x="0" y="889366"/>
                  </a:moveTo>
                  <a:cubicBezTo>
                    <a:pt x="336280" y="198967"/>
                    <a:pt x="977798" y="58420"/>
                    <a:pt x="1536598" y="0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9737161" y="20576206"/>
                  <a:ext cx="1195309" cy="63973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l-GR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  <m:r>
                              <a:rPr kumimoji="0" lang="en-US" sz="20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</m:t>
                            </m:r>
                          </m:sub>
                        </m:sSub>
                      </m:oMath>
                    </m:oMathPara>
                  </a14:m>
                  <a:endPara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7161" y="20576206"/>
                  <a:ext cx="1195309" cy="63973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467111" y="19965327"/>
                  <a:ext cx="690693" cy="61900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𝐧</m:t>
                        </m:r>
                      </m:oMath>
                    </m:oMathPara>
                  </a14:m>
                  <a:endPara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67111" y="19965327"/>
                  <a:ext cx="690693" cy="61900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8377596" y="20866849"/>
                  <a:ext cx="1084348" cy="6190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HA</m:t>
                            </m:r>
                          </m:sub>
                        </m:sSub>
                      </m:oMath>
                    </m:oMathPara>
                  </a14:m>
                  <a:endPara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77596" y="20866849"/>
                  <a:ext cx="1084348" cy="61900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11917628" y="22012638"/>
                  <a:ext cx="803469" cy="61900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ker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i="1" ker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i="1" ker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E</m:t>
                            </m:r>
                          </m:sub>
                        </m:sSub>
                      </m:oMath>
                    </m:oMathPara>
                  </a14:m>
                  <a:endParaRPr lang="en-GB" sz="2000" i="1" kern="0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17628" y="22012638"/>
                  <a:ext cx="803469" cy="61900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9918058" y="23501093"/>
                  <a:ext cx="712518" cy="655808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ker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i="1" ker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i="1" ker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J</m:t>
                            </m:r>
                          </m:sub>
                        </m:sSub>
                      </m:oMath>
                    </m:oMathPara>
                  </a14:m>
                  <a:endParaRPr lang="en-GB" sz="2000" i="1" kern="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18058" y="23501093"/>
                  <a:ext cx="712518" cy="655808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Oval 32"/>
            <p:cNvSpPr/>
            <p:nvPr/>
          </p:nvSpPr>
          <p:spPr>
            <a:xfrm>
              <a:off x="9811675" y="21401492"/>
              <a:ext cx="1424476" cy="123806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Oval 2"/>
            <p:cNvSpPr/>
            <p:nvPr/>
          </p:nvSpPr>
          <p:spPr>
            <a:xfrm rot="21231421">
              <a:off x="9698855" y="21152783"/>
              <a:ext cx="2064212" cy="2280521"/>
            </a:xfrm>
            <a:custGeom>
              <a:avLst/>
              <a:gdLst>
                <a:gd name="connsiteX0" fmla="*/ 0 w 4381500"/>
                <a:gd name="connsiteY0" fmla="*/ 2330253 h 4660505"/>
                <a:gd name="connsiteX1" fmla="*/ 2190750 w 4381500"/>
                <a:gd name="connsiteY1" fmla="*/ 0 h 4660505"/>
                <a:gd name="connsiteX2" fmla="*/ 4381500 w 4381500"/>
                <a:gd name="connsiteY2" fmla="*/ 2330253 h 4660505"/>
                <a:gd name="connsiteX3" fmla="*/ 2190750 w 4381500"/>
                <a:gd name="connsiteY3" fmla="*/ 4660506 h 4660505"/>
                <a:gd name="connsiteX4" fmla="*/ 0 w 4381500"/>
                <a:gd name="connsiteY4" fmla="*/ 2330253 h 4660505"/>
                <a:gd name="connsiteX0" fmla="*/ 0 w 4417080"/>
                <a:gd name="connsiteY0" fmla="*/ 2330253 h 4671289"/>
                <a:gd name="connsiteX1" fmla="*/ 2190750 w 4417080"/>
                <a:gd name="connsiteY1" fmla="*/ 0 h 4671289"/>
                <a:gd name="connsiteX2" fmla="*/ 4381500 w 4417080"/>
                <a:gd name="connsiteY2" fmla="*/ 2330253 h 4671289"/>
                <a:gd name="connsiteX3" fmla="*/ 2800350 w 4417080"/>
                <a:gd name="connsiteY3" fmla="*/ 3165080 h 4671289"/>
                <a:gd name="connsiteX4" fmla="*/ 2190750 w 4417080"/>
                <a:gd name="connsiteY4" fmla="*/ 4660506 h 4671289"/>
                <a:gd name="connsiteX5" fmla="*/ 0 w 4417080"/>
                <a:gd name="connsiteY5" fmla="*/ 2330253 h 4671289"/>
                <a:gd name="connsiteX0" fmla="*/ 0 w 4535782"/>
                <a:gd name="connsiteY0" fmla="*/ 2404528 h 4745564"/>
                <a:gd name="connsiteX1" fmla="*/ 2190750 w 4535782"/>
                <a:gd name="connsiteY1" fmla="*/ 74275 h 4745564"/>
                <a:gd name="connsiteX2" fmla="*/ 4314825 w 4535782"/>
                <a:gd name="connsiteY2" fmla="*/ 743805 h 4745564"/>
                <a:gd name="connsiteX3" fmla="*/ 4381500 w 4535782"/>
                <a:gd name="connsiteY3" fmla="*/ 2404528 h 4745564"/>
                <a:gd name="connsiteX4" fmla="*/ 2800350 w 4535782"/>
                <a:gd name="connsiteY4" fmla="*/ 3239355 h 4745564"/>
                <a:gd name="connsiteX5" fmla="*/ 2190750 w 4535782"/>
                <a:gd name="connsiteY5" fmla="*/ 4734781 h 4745564"/>
                <a:gd name="connsiteX6" fmla="*/ 0 w 4535782"/>
                <a:gd name="connsiteY6" fmla="*/ 2404528 h 4745564"/>
                <a:gd name="connsiteX0" fmla="*/ 8740 w 4544522"/>
                <a:gd name="connsiteY0" fmla="*/ 2404528 h 3879443"/>
                <a:gd name="connsiteX1" fmla="*/ 2199490 w 4544522"/>
                <a:gd name="connsiteY1" fmla="*/ 74275 h 3879443"/>
                <a:gd name="connsiteX2" fmla="*/ 4323565 w 4544522"/>
                <a:gd name="connsiteY2" fmla="*/ 743805 h 3879443"/>
                <a:gd name="connsiteX3" fmla="*/ 4390240 w 4544522"/>
                <a:gd name="connsiteY3" fmla="*/ 2404528 h 3879443"/>
                <a:gd name="connsiteX4" fmla="*/ 2809090 w 4544522"/>
                <a:gd name="connsiteY4" fmla="*/ 3239355 h 3879443"/>
                <a:gd name="connsiteX5" fmla="*/ 1485115 w 4544522"/>
                <a:gd name="connsiteY5" fmla="*/ 3848956 h 3879443"/>
                <a:gd name="connsiteX6" fmla="*/ 8740 w 4544522"/>
                <a:gd name="connsiteY6" fmla="*/ 2404528 h 3879443"/>
                <a:gd name="connsiteX0" fmla="*/ 7410 w 4543192"/>
                <a:gd name="connsiteY0" fmla="*/ 2404528 h 4500324"/>
                <a:gd name="connsiteX1" fmla="*/ 2198160 w 4543192"/>
                <a:gd name="connsiteY1" fmla="*/ 74275 h 4500324"/>
                <a:gd name="connsiteX2" fmla="*/ 4322235 w 4543192"/>
                <a:gd name="connsiteY2" fmla="*/ 743805 h 4500324"/>
                <a:gd name="connsiteX3" fmla="*/ 4388910 w 4543192"/>
                <a:gd name="connsiteY3" fmla="*/ 2404528 h 4500324"/>
                <a:gd name="connsiteX4" fmla="*/ 2807760 w 4543192"/>
                <a:gd name="connsiteY4" fmla="*/ 3239355 h 4500324"/>
                <a:gd name="connsiteX5" fmla="*/ 1531410 w 4543192"/>
                <a:gd name="connsiteY5" fmla="*/ 4487131 h 4500324"/>
                <a:gd name="connsiteX6" fmla="*/ 7410 w 4543192"/>
                <a:gd name="connsiteY6" fmla="*/ 2404528 h 4500324"/>
                <a:gd name="connsiteX0" fmla="*/ 495 w 4536277"/>
                <a:gd name="connsiteY0" fmla="*/ 2017399 h 4113195"/>
                <a:gd name="connsiteX1" fmla="*/ 1686420 w 4536277"/>
                <a:gd name="connsiteY1" fmla="*/ 163396 h 4113195"/>
                <a:gd name="connsiteX2" fmla="*/ 4315320 w 4536277"/>
                <a:gd name="connsiteY2" fmla="*/ 356676 h 4113195"/>
                <a:gd name="connsiteX3" fmla="*/ 4381995 w 4536277"/>
                <a:gd name="connsiteY3" fmla="*/ 2017399 h 4113195"/>
                <a:gd name="connsiteX4" fmla="*/ 2800845 w 4536277"/>
                <a:gd name="connsiteY4" fmla="*/ 2852226 h 4113195"/>
                <a:gd name="connsiteX5" fmla="*/ 1524495 w 4536277"/>
                <a:gd name="connsiteY5" fmla="*/ 4100002 h 4113195"/>
                <a:gd name="connsiteX6" fmla="*/ 495 w 4536277"/>
                <a:gd name="connsiteY6" fmla="*/ 2017399 h 4113195"/>
                <a:gd name="connsiteX0" fmla="*/ 495 w 4411138"/>
                <a:gd name="connsiteY0" fmla="*/ 2013437 h 4109233"/>
                <a:gd name="connsiteX1" fmla="*/ 1686420 w 4411138"/>
                <a:gd name="connsiteY1" fmla="*/ 159434 h 4109233"/>
                <a:gd name="connsiteX2" fmla="*/ 3820020 w 4411138"/>
                <a:gd name="connsiteY2" fmla="*/ 362239 h 4109233"/>
                <a:gd name="connsiteX3" fmla="*/ 4381995 w 4411138"/>
                <a:gd name="connsiteY3" fmla="*/ 2013437 h 4109233"/>
                <a:gd name="connsiteX4" fmla="*/ 2800845 w 4411138"/>
                <a:gd name="connsiteY4" fmla="*/ 2848264 h 4109233"/>
                <a:gd name="connsiteX5" fmla="*/ 1524495 w 4411138"/>
                <a:gd name="connsiteY5" fmla="*/ 4096040 h 4109233"/>
                <a:gd name="connsiteX6" fmla="*/ 495 w 4411138"/>
                <a:gd name="connsiteY6" fmla="*/ 2013437 h 4109233"/>
                <a:gd name="connsiteX0" fmla="*/ 705 w 4411348"/>
                <a:gd name="connsiteY0" fmla="*/ 1925263 h 4021059"/>
                <a:gd name="connsiteX1" fmla="*/ 1362780 w 4411348"/>
                <a:gd name="connsiteY1" fmla="*/ 223660 h 4021059"/>
                <a:gd name="connsiteX2" fmla="*/ 3820230 w 4411348"/>
                <a:gd name="connsiteY2" fmla="*/ 274065 h 4021059"/>
                <a:gd name="connsiteX3" fmla="*/ 4382205 w 4411348"/>
                <a:gd name="connsiteY3" fmla="*/ 1925263 h 4021059"/>
                <a:gd name="connsiteX4" fmla="*/ 2801055 w 4411348"/>
                <a:gd name="connsiteY4" fmla="*/ 2760090 h 4021059"/>
                <a:gd name="connsiteX5" fmla="*/ 1524705 w 4411348"/>
                <a:gd name="connsiteY5" fmla="*/ 4007866 h 4021059"/>
                <a:gd name="connsiteX6" fmla="*/ 705 w 4411348"/>
                <a:gd name="connsiteY6" fmla="*/ 1925263 h 4021059"/>
                <a:gd name="connsiteX0" fmla="*/ 167780 w 3248261"/>
                <a:gd name="connsiteY0" fmla="*/ 2088509 h 4026621"/>
                <a:gd name="connsiteX1" fmla="*/ 199693 w 3248261"/>
                <a:gd name="connsiteY1" fmla="*/ 233264 h 4026621"/>
                <a:gd name="connsiteX2" fmla="*/ 2657143 w 3248261"/>
                <a:gd name="connsiteY2" fmla="*/ 283669 h 4026621"/>
                <a:gd name="connsiteX3" fmla="*/ 3219118 w 3248261"/>
                <a:gd name="connsiteY3" fmla="*/ 1934867 h 4026621"/>
                <a:gd name="connsiteX4" fmla="*/ 1637968 w 3248261"/>
                <a:gd name="connsiteY4" fmla="*/ 2769694 h 4026621"/>
                <a:gd name="connsiteX5" fmla="*/ 361618 w 3248261"/>
                <a:gd name="connsiteY5" fmla="*/ 4017470 h 4026621"/>
                <a:gd name="connsiteX6" fmla="*/ 167780 w 3248261"/>
                <a:gd name="connsiteY6" fmla="*/ 2088509 h 4026621"/>
                <a:gd name="connsiteX0" fmla="*/ 1120677 w 3075328"/>
                <a:gd name="connsiteY0" fmla="*/ 1493279 h 4009784"/>
                <a:gd name="connsiteX1" fmla="*/ 26760 w 3075328"/>
                <a:gd name="connsiteY1" fmla="*/ 199169 h 4009784"/>
                <a:gd name="connsiteX2" fmla="*/ 2484210 w 3075328"/>
                <a:gd name="connsiteY2" fmla="*/ 249574 h 4009784"/>
                <a:gd name="connsiteX3" fmla="*/ 3046185 w 3075328"/>
                <a:gd name="connsiteY3" fmla="*/ 1900772 h 4009784"/>
                <a:gd name="connsiteX4" fmla="*/ 1465035 w 3075328"/>
                <a:gd name="connsiteY4" fmla="*/ 2735599 h 4009784"/>
                <a:gd name="connsiteX5" fmla="*/ 188685 w 3075328"/>
                <a:gd name="connsiteY5" fmla="*/ 3983375 h 4009784"/>
                <a:gd name="connsiteX6" fmla="*/ 1120677 w 3075328"/>
                <a:gd name="connsiteY6" fmla="*/ 1493279 h 4009784"/>
                <a:gd name="connsiteX0" fmla="*/ 1123209 w 3077860"/>
                <a:gd name="connsiteY0" fmla="*/ 1493279 h 2881768"/>
                <a:gd name="connsiteX1" fmla="*/ 29292 w 3077860"/>
                <a:gd name="connsiteY1" fmla="*/ 199169 h 2881768"/>
                <a:gd name="connsiteX2" fmla="*/ 2486742 w 3077860"/>
                <a:gd name="connsiteY2" fmla="*/ 249574 h 2881768"/>
                <a:gd name="connsiteX3" fmla="*/ 3048717 w 3077860"/>
                <a:gd name="connsiteY3" fmla="*/ 1900772 h 2881768"/>
                <a:gd name="connsiteX4" fmla="*/ 1467567 w 3077860"/>
                <a:gd name="connsiteY4" fmla="*/ 2735599 h 2881768"/>
                <a:gd name="connsiteX5" fmla="*/ 967879 w 3077860"/>
                <a:gd name="connsiteY5" fmla="*/ 2431538 h 2881768"/>
                <a:gd name="connsiteX6" fmla="*/ 1123209 w 3077860"/>
                <a:gd name="connsiteY6" fmla="*/ 1493279 h 2881768"/>
                <a:gd name="connsiteX0" fmla="*/ 737091 w 3113460"/>
                <a:gd name="connsiteY0" fmla="*/ 1089924 h 2871141"/>
                <a:gd name="connsiteX1" fmla="*/ 64892 w 3113460"/>
                <a:gd name="connsiteY1" fmla="*/ 177772 h 2871141"/>
                <a:gd name="connsiteX2" fmla="*/ 2522342 w 3113460"/>
                <a:gd name="connsiteY2" fmla="*/ 228177 h 2871141"/>
                <a:gd name="connsiteX3" fmla="*/ 3084317 w 3113460"/>
                <a:gd name="connsiteY3" fmla="*/ 1879375 h 2871141"/>
                <a:gd name="connsiteX4" fmla="*/ 1503167 w 3113460"/>
                <a:gd name="connsiteY4" fmla="*/ 2714202 h 2871141"/>
                <a:gd name="connsiteX5" fmla="*/ 1003479 w 3113460"/>
                <a:gd name="connsiteY5" fmla="*/ 2410141 h 2871141"/>
                <a:gd name="connsiteX6" fmla="*/ 737091 w 3113460"/>
                <a:gd name="connsiteY6" fmla="*/ 1089924 h 2871141"/>
                <a:gd name="connsiteX0" fmla="*/ 734184 w 3110553"/>
                <a:gd name="connsiteY0" fmla="*/ 1089924 h 2866551"/>
                <a:gd name="connsiteX1" fmla="*/ 61985 w 3110553"/>
                <a:gd name="connsiteY1" fmla="*/ 177772 h 2866551"/>
                <a:gd name="connsiteX2" fmla="*/ 2519435 w 3110553"/>
                <a:gd name="connsiteY2" fmla="*/ 228177 h 2866551"/>
                <a:gd name="connsiteX3" fmla="*/ 3081410 w 3110553"/>
                <a:gd name="connsiteY3" fmla="*/ 1879375 h 2866551"/>
                <a:gd name="connsiteX4" fmla="*/ 1500260 w 3110553"/>
                <a:gd name="connsiteY4" fmla="*/ 2714202 h 2866551"/>
                <a:gd name="connsiteX5" fmla="*/ 692388 w 3110553"/>
                <a:gd name="connsiteY5" fmla="*/ 2386887 h 2866551"/>
                <a:gd name="connsiteX6" fmla="*/ 734184 w 3110553"/>
                <a:gd name="connsiteY6" fmla="*/ 1089924 h 2866551"/>
                <a:gd name="connsiteX0" fmla="*/ 751936 w 3128305"/>
                <a:gd name="connsiteY0" fmla="*/ 1117122 h 2893749"/>
                <a:gd name="connsiteX1" fmla="*/ 79737 w 3128305"/>
                <a:gd name="connsiteY1" fmla="*/ 204970 h 2893749"/>
                <a:gd name="connsiteX2" fmla="*/ 2537187 w 3128305"/>
                <a:gd name="connsiteY2" fmla="*/ 255375 h 2893749"/>
                <a:gd name="connsiteX3" fmla="*/ 3099162 w 3128305"/>
                <a:gd name="connsiteY3" fmla="*/ 1906573 h 2893749"/>
                <a:gd name="connsiteX4" fmla="*/ 1518012 w 3128305"/>
                <a:gd name="connsiteY4" fmla="*/ 2741400 h 2893749"/>
                <a:gd name="connsiteX5" fmla="*/ 710140 w 3128305"/>
                <a:gd name="connsiteY5" fmla="*/ 2414085 h 2893749"/>
                <a:gd name="connsiteX6" fmla="*/ 751936 w 3128305"/>
                <a:gd name="connsiteY6" fmla="*/ 1117122 h 2893749"/>
                <a:gd name="connsiteX0" fmla="*/ 753592 w 3129961"/>
                <a:gd name="connsiteY0" fmla="*/ 1134841 h 2911468"/>
                <a:gd name="connsiteX1" fmla="*/ 81393 w 3129961"/>
                <a:gd name="connsiteY1" fmla="*/ 222689 h 2911468"/>
                <a:gd name="connsiteX2" fmla="*/ 2538843 w 3129961"/>
                <a:gd name="connsiteY2" fmla="*/ 273094 h 2911468"/>
                <a:gd name="connsiteX3" fmla="*/ 3100818 w 3129961"/>
                <a:gd name="connsiteY3" fmla="*/ 1924292 h 2911468"/>
                <a:gd name="connsiteX4" fmla="*/ 1519668 w 3129961"/>
                <a:gd name="connsiteY4" fmla="*/ 2759119 h 2911468"/>
                <a:gd name="connsiteX5" fmla="*/ 711796 w 3129961"/>
                <a:gd name="connsiteY5" fmla="*/ 2431804 h 2911468"/>
                <a:gd name="connsiteX6" fmla="*/ 753592 w 3129961"/>
                <a:gd name="connsiteY6" fmla="*/ 1134841 h 2911468"/>
                <a:gd name="connsiteX0" fmla="*/ 753592 w 3133796"/>
                <a:gd name="connsiteY0" fmla="*/ 1155873 h 2932500"/>
                <a:gd name="connsiteX1" fmla="*/ 81393 w 3133796"/>
                <a:gd name="connsiteY1" fmla="*/ 243721 h 2932500"/>
                <a:gd name="connsiteX2" fmla="*/ 2538843 w 3133796"/>
                <a:gd name="connsiteY2" fmla="*/ 294126 h 2932500"/>
                <a:gd name="connsiteX3" fmla="*/ 3100818 w 3133796"/>
                <a:gd name="connsiteY3" fmla="*/ 1945324 h 2932500"/>
                <a:gd name="connsiteX4" fmla="*/ 1519668 w 3133796"/>
                <a:gd name="connsiteY4" fmla="*/ 2780151 h 2932500"/>
                <a:gd name="connsiteX5" fmla="*/ 711796 w 3133796"/>
                <a:gd name="connsiteY5" fmla="*/ 2452836 h 2932500"/>
                <a:gd name="connsiteX6" fmla="*/ 753592 w 3133796"/>
                <a:gd name="connsiteY6" fmla="*/ 1155873 h 2932500"/>
                <a:gd name="connsiteX0" fmla="*/ 757627 w 3137829"/>
                <a:gd name="connsiteY0" fmla="*/ 1146058 h 2922685"/>
                <a:gd name="connsiteX1" fmla="*/ 85428 w 3137829"/>
                <a:gd name="connsiteY1" fmla="*/ 233906 h 2922685"/>
                <a:gd name="connsiteX2" fmla="*/ 2542878 w 3137829"/>
                <a:gd name="connsiteY2" fmla="*/ 284311 h 2922685"/>
                <a:gd name="connsiteX3" fmla="*/ 3104853 w 3137829"/>
                <a:gd name="connsiteY3" fmla="*/ 1935509 h 2922685"/>
                <a:gd name="connsiteX4" fmla="*/ 1523703 w 3137829"/>
                <a:gd name="connsiteY4" fmla="*/ 2770336 h 2922685"/>
                <a:gd name="connsiteX5" fmla="*/ 715831 w 3137829"/>
                <a:gd name="connsiteY5" fmla="*/ 2443021 h 2922685"/>
                <a:gd name="connsiteX6" fmla="*/ 757627 w 3137829"/>
                <a:gd name="connsiteY6" fmla="*/ 1146058 h 2922685"/>
                <a:gd name="connsiteX0" fmla="*/ 757627 w 3136951"/>
                <a:gd name="connsiteY0" fmla="*/ 1156116 h 2932743"/>
                <a:gd name="connsiteX1" fmla="*/ 85428 w 3136951"/>
                <a:gd name="connsiteY1" fmla="*/ 243964 h 2932743"/>
                <a:gd name="connsiteX2" fmla="*/ 2542878 w 3136951"/>
                <a:gd name="connsiteY2" fmla="*/ 294369 h 2932743"/>
                <a:gd name="connsiteX3" fmla="*/ 3104853 w 3136951"/>
                <a:gd name="connsiteY3" fmla="*/ 1945567 h 2932743"/>
                <a:gd name="connsiteX4" fmla="*/ 1523703 w 3136951"/>
                <a:gd name="connsiteY4" fmla="*/ 2780394 h 2932743"/>
                <a:gd name="connsiteX5" fmla="*/ 715831 w 3136951"/>
                <a:gd name="connsiteY5" fmla="*/ 2453079 h 2932743"/>
                <a:gd name="connsiteX6" fmla="*/ 757627 w 3136951"/>
                <a:gd name="connsiteY6" fmla="*/ 1156116 h 2932743"/>
                <a:gd name="connsiteX0" fmla="*/ 726659 w 3102405"/>
                <a:gd name="connsiteY0" fmla="*/ 1923814 h 3700441"/>
                <a:gd name="connsiteX1" fmla="*/ 54460 w 3102405"/>
                <a:gd name="connsiteY1" fmla="*/ 1011662 h 3700441"/>
                <a:gd name="connsiteX2" fmla="*/ 2368057 w 3102405"/>
                <a:gd name="connsiteY2" fmla="*/ 117465 h 3700441"/>
                <a:gd name="connsiteX3" fmla="*/ 3073885 w 3102405"/>
                <a:gd name="connsiteY3" fmla="*/ 2713265 h 3700441"/>
                <a:gd name="connsiteX4" fmla="*/ 1492735 w 3102405"/>
                <a:gd name="connsiteY4" fmla="*/ 3548092 h 3700441"/>
                <a:gd name="connsiteX5" fmla="*/ 684863 w 3102405"/>
                <a:gd name="connsiteY5" fmla="*/ 3220777 h 3700441"/>
                <a:gd name="connsiteX6" fmla="*/ 726659 w 3102405"/>
                <a:gd name="connsiteY6" fmla="*/ 1923814 h 3700441"/>
                <a:gd name="connsiteX0" fmla="*/ 726659 w 3836297"/>
                <a:gd name="connsiteY0" fmla="*/ 1823987 h 3600614"/>
                <a:gd name="connsiteX1" fmla="*/ 54460 w 3836297"/>
                <a:gd name="connsiteY1" fmla="*/ 911835 h 3600614"/>
                <a:gd name="connsiteX2" fmla="*/ 2368057 w 3836297"/>
                <a:gd name="connsiteY2" fmla="*/ 17638 h 3600614"/>
                <a:gd name="connsiteX3" fmla="*/ 3821578 w 3836297"/>
                <a:gd name="connsiteY3" fmla="*/ 1753530 h 3600614"/>
                <a:gd name="connsiteX4" fmla="*/ 1492735 w 3836297"/>
                <a:gd name="connsiteY4" fmla="*/ 3448265 h 3600614"/>
                <a:gd name="connsiteX5" fmla="*/ 684863 w 3836297"/>
                <a:gd name="connsiteY5" fmla="*/ 3120950 h 3600614"/>
                <a:gd name="connsiteX6" fmla="*/ 726659 w 3836297"/>
                <a:gd name="connsiteY6" fmla="*/ 1823987 h 3600614"/>
                <a:gd name="connsiteX0" fmla="*/ 726659 w 3855586"/>
                <a:gd name="connsiteY0" fmla="*/ 1823987 h 3600614"/>
                <a:gd name="connsiteX1" fmla="*/ 54460 w 3855586"/>
                <a:gd name="connsiteY1" fmla="*/ 911835 h 3600614"/>
                <a:gd name="connsiteX2" fmla="*/ 2368057 w 3855586"/>
                <a:gd name="connsiteY2" fmla="*/ 17638 h 3600614"/>
                <a:gd name="connsiteX3" fmla="*/ 3821578 w 3855586"/>
                <a:gd name="connsiteY3" fmla="*/ 1753530 h 3600614"/>
                <a:gd name="connsiteX4" fmla="*/ 1492735 w 3855586"/>
                <a:gd name="connsiteY4" fmla="*/ 3448265 h 3600614"/>
                <a:gd name="connsiteX5" fmla="*/ 684863 w 3855586"/>
                <a:gd name="connsiteY5" fmla="*/ 3120950 h 3600614"/>
                <a:gd name="connsiteX6" fmla="*/ 726659 w 3855586"/>
                <a:gd name="connsiteY6" fmla="*/ 1823987 h 3600614"/>
                <a:gd name="connsiteX0" fmla="*/ 726659 w 3910971"/>
                <a:gd name="connsiteY0" fmla="*/ 1823987 h 3121614"/>
                <a:gd name="connsiteX1" fmla="*/ 54460 w 3910971"/>
                <a:gd name="connsiteY1" fmla="*/ 911835 h 3121614"/>
                <a:gd name="connsiteX2" fmla="*/ 2368057 w 3910971"/>
                <a:gd name="connsiteY2" fmla="*/ 17638 h 3121614"/>
                <a:gd name="connsiteX3" fmla="*/ 3821578 w 3910971"/>
                <a:gd name="connsiteY3" fmla="*/ 1753530 h 3121614"/>
                <a:gd name="connsiteX4" fmla="*/ 3522359 w 3910971"/>
                <a:gd name="connsiteY4" fmla="*/ 1983285 h 3121614"/>
                <a:gd name="connsiteX5" fmla="*/ 684863 w 3910971"/>
                <a:gd name="connsiteY5" fmla="*/ 3120950 h 3121614"/>
                <a:gd name="connsiteX6" fmla="*/ 726659 w 3910971"/>
                <a:gd name="connsiteY6" fmla="*/ 1823987 h 3121614"/>
                <a:gd name="connsiteX0" fmla="*/ 746532 w 3930844"/>
                <a:gd name="connsiteY0" fmla="*/ 1823987 h 2039901"/>
                <a:gd name="connsiteX1" fmla="*/ 74333 w 3930844"/>
                <a:gd name="connsiteY1" fmla="*/ 911835 h 2039901"/>
                <a:gd name="connsiteX2" fmla="*/ 2387930 w 3930844"/>
                <a:gd name="connsiteY2" fmla="*/ 17638 h 2039901"/>
                <a:gd name="connsiteX3" fmla="*/ 3841451 w 3930844"/>
                <a:gd name="connsiteY3" fmla="*/ 1753530 h 2039901"/>
                <a:gd name="connsiteX4" fmla="*/ 3542232 w 3930844"/>
                <a:gd name="connsiteY4" fmla="*/ 1983285 h 2039901"/>
                <a:gd name="connsiteX5" fmla="*/ 2509397 w 3930844"/>
                <a:gd name="connsiteY5" fmla="*/ 609082 h 2039901"/>
                <a:gd name="connsiteX6" fmla="*/ 746532 w 3930844"/>
                <a:gd name="connsiteY6" fmla="*/ 1823987 h 2039901"/>
                <a:gd name="connsiteX0" fmla="*/ 743914 w 3928226"/>
                <a:gd name="connsiteY0" fmla="*/ 1823987 h 2092464"/>
                <a:gd name="connsiteX1" fmla="*/ 71715 w 3928226"/>
                <a:gd name="connsiteY1" fmla="*/ 911835 h 2092464"/>
                <a:gd name="connsiteX2" fmla="*/ 2385312 w 3928226"/>
                <a:gd name="connsiteY2" fmla="*/ 17638 h 2092464"/>
                <a:gd name="connsiteX3" fmla="*/ 3838833 w 3928226"/>
                <a:gd name="connsiteY3" fmla="*/ 1753530 h 2092464"/>
                <a:gd name="connsiteX4" fmla="*/ 3539614 w 3928226"/>
                <a:gd name="connsiteY4" fmla="*/ 1983285 h 2092464"/>
                <a:gd name="connsiteX5" fmla="*/ 2320222 w 3928226"/>
                <a:gd name="connsiteY5" fmla="*/ 1574569 h 2092464"/>
                <a:gd name="connsiteX6" fmla="*/ 743914 w 3928226"/>
                <a:gd name="connsiteY6" fmla="*/ 1823987 h 2092464"/>
                <a:gd name="connsiteX0" fmla="*/ 1596871 w 3864202"/>
                <a:gd name="connsiteY0" fmla="*/ 3630202 h 3634867"/>
                <a:gd name="connsiteX1" fmla="*/ 7691 w 3864202"/>
                <a:gd name="connsiteY1" fmla="*/ 920700 h 3634867"/>
                <a:gd name="connsiteX2" fmla="*/ 2321288 w 3864202"/>
                <a:gd name="connsiteY2" fmla="*/ 26503 h 3634867"/>
                <a:gd name="connsiteX3" fmla="*/ 3774809 w 3864202"/>
                <a:gd name="connsiteY3" fmla="*/ 1762395 h 3634867"/>
                <a:gd name="connsiteX4" fmla="*/ 3475590 w 3864202"/>
                <a:gd name="connsiteY4" fmla="*/ 1992150 h 3634867"/>
                <a:gd name="connsiteX5" fmla="*/ 2256198 w 3864202"/>
                <a:gd name="connsiteY5" fmla="*/ 1583434 h 3634867"/>
                <a:gd name="connsiteX6" fmla="*/ 1596871 w 3864202"/>
                <a:gd name="connsiteY6" fmla="*/ 3630202 h 3634867"/>
                <a:gd name="connsiteX0" fmla="*/ 459501 w 2726832"/>
                <a:gd name="connsiteY0" fmla="*/ 3637706 h 3933719"/>
                <a:gd name="connsiteX1" fmla="*/ 23529 w 2726832"/>
                <a:gd name="connsiteY1" fmla="*/ 3535207 h 3933719"/>
                <a:gd name="connsiteX2" fmla="*/ 1183918 w 2726832"/>
                <a:gd name="connsiteY2" fmla="*/ 34007 h 3933719"/>
                <a:gd name="connsiteX3" fmla="*/ 2637439 w 2726832"/>
                <a:gd name="connsiteY3" fmla="*/ 1769899 h 3933719"/>
                <a:gd name="connsiteX4" fmla="*/ 2338220 w 2726832"/>
                <a:gd name="connsiteY4" fmla="*/ 1999654 h 3933719"/>
                <a:gd name="connsiteX5" fmla="*/ 1118828 w 2726832"/>
                <a:gd name="connsiteY5" fmla="*/ 1590938 h 3933719"/>
                <a:gd name="connsiteX6" fmla="*/ 459501 w 2726832"/>
                <a:gd name="connsiteY6" fmla="*/ 3637706 h 3933719"/>
                <a:gd name="connsiteX0" fmla="*/ 459501 w 2726832"/>
                <a:gd name="connsiteY0" fmla="*/ 3604493 h 3900506"/>
                <a:gd name="connsiteX1" fmla="*/ 23529 w 2726832"/>
                <a:gd name="connsiteY1" fmla="*/ 3501994 h 3900506"/>
                <a:gd name="connsiteX2" fmla="*/ 506118 w 2726832"/>
                <a:gd name="connsiteY2" fmla="*/ 1540245 h 3900506"/>
                <a:gd name="connsiteX3" fmla="*/ 1183918 w 2726832"/>
                <a:gd name="connsiteY3" fmla="*/ 794 h 3900506"/>
                <a:gd name="connsiteX4" fmla="*/ 2637439 w 2726832"/>
                <a:gd name="connsiteY4" fmla="*/ 1736686 h 3900506"/>
                <a:gd name="connsiteX5" fmla="*/ 2338220 w 2726832"/>
                <a:gd name="connsiteY5" fmla="*/ 1966441 h 3900506"/>
                <a:gd name="connsiteX6" fmla="*/ 1118828 w 2726832"/>
                <a:gd name="connsiteY6" fmla="*/ 1557725 h 3900506"/>
                <a:gd name="connsiteX7" fmla="*/ 459501 w 2726832"/>
                <a:gd name="connsiteY7" fmla="*/ 3604493 h 3900506"/>
                <a:gd name="connsiteX0" fmla="*/ 1153877 w 3421208"/>
                <a:gd name="connsiteY0" fmla="*/ 3610586 h 3831883"/>
                <a:gd name="connsiteX1" fmla="*/ 717905 w 3421208"/>
                <a:gd name="connsiteY1" fmla="*/ 3508087 h 3831883"/>
                <a:gd name="connsiteX2" fmla="*/ 33826 w 3421208"/>
                <a:gd name="connsiteY2" fmla="*/ 1230576 h 3831883"/>
                <a:gd name="connsiteX3" fmla="*/ 1878294 w 3421208"/>
                <a:gd name="connsiteY3" fmla="*/ 6887 h 3831883"/>
                <a:gd name="connsiteX4" fmla="*/ 3331815 w 3421208"/>
                <a:gd name="connsiteY4" fmla="*/ 1742779 h 3831883"/>
                <a:gd name="connsiteX5" fmla="*/ 3032596 w 3421208"/>
                <a:gd name="connsiteY5" fmla="*/ 1972534 h 3831883"/>
                <a:gd name="connsiteX6" fmla="*/ 1813204 w 3421208"/>
                <a:gd name="connsiteY6" fmla="*/ 1563818 h 3831883"/>
                <a:gd name="connsiteX7" fmla="*/ 1153877 w 3421208"/>
                <a:gd name="connsiteY7" fmla="*/ 3610586 h 3831883"/>
                <a:gd name="connsiteX0" fmla="*/ 1153877 w 3434643"/>
                <a:gd name="connsiteY0" fmla="*/ 3677763 h 3899060"/>
                <a:gd name="connsiteX1" fmla="*/ 717905 w 3434643"/>
                <a:gd name="connsiteY1" fmla="*/ 3575264 h 3899060"/>
                <a:gd name="connsiteX2" fmla="*/ 33826 w 3434643"/>
                <a:gd name="connsiteY2" fmla="*/ 1297753 h 3899060"/>
                <a:gd name="connsiteX3" fmla="*/ 1696488 w 3434643"/>
                <a:gd name="connsiteY3" fmla="*/ 6352 h 3899060"/>
                <a:gd name="connsiteX4" fmla="*/ 3331815 w 3434643"/>
                <a:gd name="connsiteY4" fmla="*/ 1809956 h 3899060"/>
                <a:gd name="connsiteX5" fmla="*/ 3032596 w 3434643"/>
                <a:gd name="connsiteY5" fmla="*/ 2039711 h 3899060"/>
                <a:gd name="connsiteX6" fmla="*/ 1813204 w 3434643"/>
                <a:gd name="connsiteY6" fmla="*/ 1630995 h 3899060"/>
                <a:gd name="connsiteX7" fmla="*/ 1153877 w 3434643"/>
                <a:gd name="connsiteY7" fmla="*/ 3677763 h 3899060"/>
                <a:gd name="connsiteX0" fmla="*/ 1153877 w 3383935"/>
                <a:gd name="connsiteY0" fmla="*/ 3677763 h 3899060"/>
                <a:gd name="connsiteX1" fmla="*/ 717905 w 3383935"/>
                <a:gd name="connsiteY1" fmla="*/ 3575264 h 3899060"/>
                <a:gd name="connsiteX2" fmla="*/ 33826 w 3383935"/>
                <a:gd name="connsiteY2" fmla="*/ 1297753 h 3899060"/>
                <a:gd name="connsiteX3" fmla="*/ 1696488 w 3383935"/>
                <a:gd name="connsiteY3" fmla="*/ 6352 h 3899060"/>
                <a:gd name="connsiteX4" fmla="*/ 3331815 w 3383935"/>
                <a:gd name="connsiteY4" fmla="*/ 1809956 h 3899060"/>
                <a:gd name="connsiteX5" fmla="*/ 3032596 w 3383935"/>
                <a:gd name="connsiteY5" fmla="*/ 2039711 h 3899060"/>
                <a:gd name="connsiteX6" fmla="*/ 1813204 w 3383935"/>
                <a:gd name="connsiteY6" fmla="*/ 1630995 h 3899060"/>
                <a:gd name="connsiteX7" fmla="*/ 1153877 w 3383935"/>
                <a:gd name="connsiteY7" fmla="*/ 3677763 h 3899060"/>
                <a:gd name="connsiteX0" fmla="*/ 1153877 w 3343524"/>
                <a:gd name="connsiteY0" fmla="*/ 3677763 h 3899060"/>
                <a:gd name="connsiteX1" fmla="*/ 717905 w 3343524"/>
                <a:gd name="connsiteY1" fmla="*/ 3575264 h 3899060"/>
                <a:gd name="connsiteX2" fmla="*/ 33826 w 3343524"/>
                <a:gd name="connsiteY2" fmla="*/ 1297753 h 3899060"/>
                <a:gd name="connsiteX3" fmla="*/ 1696488 w 3343524"/>
                <a:gd name="connsiteY3" fmla="*/ 6352 h 3899060"/>
                <a:gd name="connsiteX4" fmla="*/ 3331815 w 3343524"/>
                <a:gd name="connsiteY4" fmla="*/ 1809956 h 3899060"/>
                <a:gd name="connsiteX5" fmla="*/ 3032596 w 3343524"/>
                <a:gd name="connsiteY5" fmla="*/ 2039711 h 3899060"/>
                <a:gd name="connsiteX6" fmla="*/ 1813204 w 3343524"/>
                <a:gd name="connsiteY6" fmla="*/ 1630995 h 3899060"/>
                <a:gd name="connsiteX7" fmla="*/ 1153877 w 3343524"/>
                <a:gd name="connsiteY7" fmla="*/ 3677763 h 3899060"/>
                <a:gd name="connsiteX0" fmla="*/ 1153877 w 3383935"/>
                <a:gd name="connsiteY0" fmla="*/ 3677763 h 3899060"/>
                <a:gd name="connsiteX1" fmla="*/ 717905 w 3383935"/>
                <a:gd name="connsiteY1" fmla="*/ 3575264 h 3899060"/>
                <a:gd name="connsiteX2" fmla="*/ 33826 w 3383935"/>
                <a:gd name="connsiteY2" fmla="*/ 1297753 h 3899060"/>
                <a:gd name="connsiteX3" fmla="*/ 1696488 w 3383935"/>
                <a:gd name="connsiteY3" fmla="*/ 6352 h 3899060"/>
                <a:gd name="connsiteX4" fmla="*/ 3331815 w 3383935"/>
                <a:gd name="connsiteY4" fmla="*/ 1809956 h 3899060"/>
                <a:gd name="connsiteX5" fmla="*/ 3032596 w 3383935"/>
                <a:gd name="connsiteY5" fmla="*/ 2039711 h 3899060"/>
                <a:gd name="connsiteX6" fmla="*/ 1813204 w 3383935"/>
                <a:gd name="connsiteY6" fmla="*/ 1630995 h 3899060"/>
                <a:gd name="connsiteX7" fmla="*/ 1153877 w 3383935"/>
                <a:gd name="connsiteY7" fmla="*/ 3677763 h 3899060"/>
                <a:gd name="connsiteX0" fmla="*/ 1153877 w 3374984"/>
                <a:gd name="connsiteY0" fmla="*/ 3677763 h 3899060"/>
                <a:gd name="connsiteX1" fmla="*/ 717905 w 3374984"/>
                <a:gd name="connsiteY1" fmla="*/ 3575264 h 3899060"/>
                <a:gd name="connsiteX2" fmla="*/ 33826 w 3374984"/>
                <a:gd name="connsiteY2" fmla="*/ 1297753 h 3899060"/>
                <a:gd name="connsiteX3" fmla="*/ 1696488 w 3374984"/>
                <a:gd name="connsiteY3" fmla="*/ 6352 h 3899060"/>
                <a:gd name="connsiteX4" fmla="*/ 3331815 w 3374984"/>
                <a:gd name="connsiteY4" fmla="*/ 1809956 h 3899060"/>
                <a:gd name="connsiteX5" fmla="*/ 3032596 w 3374984"/>
                <a:gd name="connsiteY5" fmla="*/ 2039711 h 3899060"/>
                <a:gd name="connsiteX6" fmla="*/ 1813204 w 3374984"/>
                <a:gd name="connsiteY6" fmla="*/ 1630995 h 3899060"/>
                <a:gd name="connsiteX7" fmla="*/ 1153877 w 3374984"/>
                <a:gd name="connsiteY7" fmla="*/ 3677763 h 3899060"/>
                <a:gd name="connsiteX0" fmla="*/ 1153877 w 3372629"/>
                <a:gd name="connsiteY0" fmla="*/ 3677763 h 3899060"/>
                <a:gd name="connsiteX1" fmla="*/ 717905 w 3372629"/>
                <a:gd name="connsiteY1" fmla="*/ 3575264 h 3899060"/>
                <a:gd name="connsiteX2" fmla="*/ 33826 w 3372629"/>
                <a:gd name="connsiteY2" fmla="*/ 1297753 h 3899060"/>
                <a:gd name="connsiteX3" fmla="*/ 1696488 w 3372629"/>
                <a:gd name="connsiteY3" fmla="*/ 6352 h 3899060"/>
                <a:gd name="connsiteX4" fmla="*/ 3331815 w 3372629"/>
                <a:gd name="connsiteY4" fmla="*/ 1809956 h 3899060"/>
                <a:gd name="connsiteX5" fmla="*/ 3032596 w 3372629"/>
                <a:gd name="connsiteY5" fmla="*/ 2039711 h 3899060"/>
                <a:gd name="connsiteX6" fmla="*/ 1813204 w 3372629"/>
                <a:gd name="connsiteY6" fmla="*/ 1630995 h 3899060"/>
                <a:gd name="connsiteX7" fmla="*/ 1153877 w 3372629"/>
                <a:gd name="connsiteY7" fmla="*/ 3677763 h 3899060"/>
                <a:gd name="connsiteX0" fmla="*/ 1153877 w 3358196"/>
                <a:gd name="connsiteY0" fmla="*/ 3677763 h 3899060"/>
                <a:gd name="connsiteX1" fmla="*/ 717905 w 3358196"/>
                <a:gd name="connsiteY1" fmla="*/ 3575264 h 3899060"/>
                <a:gd name="connsiteX2" fmla="*/ 33826 w 3358196"/>
                <a:gd name="connsiteY2" fmla="*/ 1297753 h 3899060"/>
                <a:gd name="connsiteX3" fmla="*/ 1696488 w 3358196"/>
                <a:gd name="connsiteY3" fmla="*/ 6352 h 3899060"/>
                <a:gd name="connsiteX4" fmla="*/ 3331815 w 3358196"/>
                <a:gd name="connsiteY4" fmla="*/ 1809956 h 3899060"/>
                <a:gd name="connsiteX5" fmla="*/ 3032596 w 3358196"/>
                <a:gd name="connsiteY5" fmla="*/ 2039711 h 3899060"/>
                <a:gd name="connsiteX6" fmla="*/ 1813204 w 3358196"/>
                <a:gd name="connsiteY6" fmla="*/ 1630995 h 3899060"/>
                <a:gd name="connsiteX7" fmla="*/ 1153877 w 3358196"/>
                <a:gd name="connsiteY7" fmla="*/ 3677763 h 3899060"/>
                <a:gd name="connsiteX0" fmla="*/ 1153877 w 3358196"/>
                <a:gd name="connsiteY0" fmla="*/ 3677763 h 3899060"/>
                <a:gd name="connsiteX1" fmla="*/ 717905 w 3358196"/>
                <a:gd name="connsiteY1" fmla="*/ 3575264 h 3899060"/>
                <a:gd name="connsiteX2" fmla="*/ 33826 w 3358196"/>
                <a:gd name="connsiteY2" fmla="*/ 1297753 h 3899060"/>
                <a:gd name="connsiteX3" fmla="*/ 1696488 w 3358196"/>
                <a:gd name="connsiteY3" fmla="*/ 6352 h 3899060"/>
                <a:gd name="connsiteX4" fmla="*/ 3331815 w 3358196"/>
                <a:gd name="connsiteY4" fmla="*/ 1809956 h 3899060"/>
                <a:gd name="connsiteX5" fmla="*/ 3032596 w 3358196"/>
                <a:gd name="connsiteY5" fmla="*/ 2039711 h 3899060"/>
                <a:gd name="connsiteX6" fmla="*/ 1813204 w 3358196"/>
                <a:gd name="connsiteY6" fmla="*/ 1630995 h 3899060"/>
                <a:gd name="connsiteX7" fmla="*/ 1153877 w 3358196"/>
                <a:gd name="connsiteY7" fmla="*/ 3677763 h 3899060"/>
                <a:gd name="connsiteX0" fmla="*/ 1153877 w 3331815"/>
                <a:gd name="connsiteY0" fmla="*/ 3677763 h 3899060"/>
                <a:gd name="connsiteX1" fmla="*/ 717905 w 3331815"/>
                <a:gd name="connsiteY1" fmla="*/ 3575264 h 3899060"/>
                <a:gd name="connsiteX2" fmla="*/ 33826 w 3331815"/>
                <a:gd name="connsiteY2" fmla="*/ 1297753 h 3899060"/>
                <a:gd name="connsiteX3" fmla="*/ 1696488 w 3331815"/>
                <a:gd name="connsiteY3" fmla="*/ 6352 h 3899060"/>
                <a:gd name="connsiteX4" fmla="*/ 3331815 w 3331815"/>
                <a:gd name="connsiteY4" fmla="*/ 1809956 h 3899060"/>
                <a:gd name="connsiteX5" fmla="*/ 3032596 w 3331815"/>
                <a:gd name="connsiteY5" fmla="*/ 2039711 h 3899060"/>
                <a:gd name="connsiteX6" fmla="*/ 1813204 w 3331815"/>
                <a:gd name="connsiteY6" fmla="*/ 1630995 h 3899060"/>
                <a:gd name="connsiteX7" fmla="*/ 1153877 w 3331815"/>
                <a:gd name="connsiteY7" fmla="*/ 3677763 h 3899060"/>
                <a:gd name="connsiteX0" fmla="*/ 1153877 w 3331815"/>
                <a:gd name="connsiteY0" fmla="*/ 3677763 h 3899060"/>
                <a:gd name="connsiteX1" fmla="*/ 717905 w 3331815"/>
                <a:gd name="connsiteY1" fmla="*/ 3575264 h 3899060"/>
                <a:gd name="connsiteX2" fmla="*/ 33826 w 3331815"/>
                <a:gd name="connsiteY2" fmla="*/ 1297753 h 3899060"/>
                <a:gd name="connsiteX3" fmla="*/ 1696488 w 3331815"/>
                <a:gd name="connsiteY3" fmla="*/ 6352 h 3899060"/>
                <a:gd name="connsiteX4" fmla="*/ 3331815 w 3331815"/>
                <a:gd name="connsiteY4" fmla="*/ 1809956 h 3899060"/>
                <a:gd name="connsiteX5" fmla="*/ 3032596 w 3331815"/>
                <a:gd name="connsiteY5" fmla="*/ 2039711 h 3899060"/>
                <a:gd name="connsiteX6" fmla="*/ 1813204 w 3331815"/>
                <a:gd name="connsiteY6" fmla="*/ 1630995 h 3899060"/>
                <a:gd name="connsiteX7" fmla="*/ 1153877 w 3331815"/>
                <a:gd name="connsiteY7" fmla="*/ 3677763 h 3899060"/>
                <a:gd name="connsiteX0" fmla="*/ 1153877 w 3331815"/>
                <a:gd name="connsiteY0" fmla="*/ 3677763 h 3899060"/>
                <a:gd name="connsiteX1" fmla="*/ 717905 w 3331815"/>
                <a:gd name="connsiteY1" fmla="*/ 3575264 h 3899060"/>
                <a:gd name="connsiteX2" fmla="*/ 33826 w 3331815"/>
                <a:gd name="connsiteY2" fmla="*/ 1297753 h 3899060"/>
                <a:gd name="connsiteX3" fmla="*/ 1696488 w 3331815"/>
                <a:gd name="connsiteY3" fmla="*/ 6352 h 3899060"/>
                <a:gd name="connsiteX4" fmla="*/ 3331815 w 3331815"/>
                <a:gd name="connsiteY4" fmla="*/ 1809956 h 3899060"/>
                <a:gd name="connsiteX5" fmla="*/ 3016235 w 3331815"/>
                <a:gd name="connsiteY5" fmla="*/ 2143820 h 3899060"/>
                <a:gd name="connsiteX6" fmla="*/ 1813204 w 3331815"/>
                <a:gd name="connsiteY6" fmla="*/ 1630995 h 3899060"/>
                <a:gd name="connsiteX7" fmla="*/ 1153877 w 3331815"/>
                <a:gd name="connsiteY7" fmla="*/ 3677763 h 3899060"/>
                <a:gd name="connsiteX0" fmla="*/ 1153877 w 3331815"/>
                <a:gd name="connsiteY0" fmla="*/ 3677763 h 3899060"/>
                <a:gd name="connsiteX1" fmla="*/ 717905 w 3331815"/>
                <a:gd name="connsiteY1" fmla="*/ 3575264 h 3899060"/>
                <a:gd name="connsiteX2" fmla="*/ 33826 w 3331815"/>
                <a:gd name="connsiteY2" fmla="*/ 1297753 h 3899060"/>
                <a:gd name="connsiteX3" fmla="*/ 1696488 w 3331815"/>
                <a:gd name="connsiteY3" fmla="*/ 6352 h 3899060"/>
                <a:gd name="connsiteX4" fmla="*/ 3331815 w 3331815"/>
                <a:gd name="connsiteY4" fmla="*/ 1809956 h 3899060"/>
                <a:gd name="connsiteX5" fmla="*/ 3016235 w 3331815"/>
                <a:gd name="connsiteY5" fmla="*/ 2143820 h 3899060"/>
                <a:gd name="connsiteX6" fmla="*/ 1813204 w 3331815"/>
                <a:gd name="connsiteY6" fmla="*/ 1630995 h 3899060"/>
                <a:gd name="connsiteX7" fmla="*/ 1153877 w 3331815"/>
                <a:gd name="connsiteY7" fmla="*/ 3677763 h 3899060"/>
                <a:gd name="connsiteX0" fmla="*/ 1153877 w 3331815"/>
                <a:gd name="connsiteY0" fmla="*/ 3677763 h 3899060"/>
                <a:gd name="connsiteX1" fmla="*/ 717905 w 3331815"/>
                <a:gd name="connsiteY1" fmla="*/ 3575264 h 3899060"/>
                <a:gd name="connsiteX2" fmla="*/ 33826 w 3331815"/>
                <a:gd name="connsiteY2" fmla="*/ 1297753 h 3899060"/>
                <a:gd name="connsiteX3" fmla="*/ 1696488 w 3331815"/>
                <a:gd name="connsiteY3" fmla="*/ 6352 h 3899060"/>
                <a:gd name="connsiteX4" fmla="*/ 3331815 w 3331815"/>
                <a:gd name="connsiteY4" fmla="*/ 1809956 h 3899060"/>
                <a:gd name="connsiteX5" fmla="*/ 3016235 w 3331815"/>
                <a:gd name="connsiteY5" fmla="*/ 2143820 h 3899060"/>
                <a:gd name="connsiteX6" fmla="*/ 1813204 w 3331815"/>
                <a:gd name="connsiteY6" fmla="*/ 1630995 h 3899060"/>
                <a:gd name="connsiteX7" fmla="*/ 1153877 w 3331815"/>
                <a:gd name="connsiteY7" fmla="*/ 3677763 h 3899060"/>
                <a:gd name="connsiteX0" fmla="*/ 1153877 w 3331815"/>
                <a:gd name="connsiteY0" fmla="*/ 3677763 h 3899060"/>
                <a:gd name="connsiteX1" fmla="*/ 717905 w 3331815"/>
                <a:gd name="connsiteY1" fmla="*/ 3575264 h 3899060"/>
                <a:gd name="connsiteX2" fmla="*/ 33826 w 3331815"/>
                <a:gd name="connsiteY2" fmla="*/ 1297753 h 3899060"/>
                <a:gd name="connsiteX3" fmla="*/ 1696488 w 3331815"/>
                <a:gd name="connsiteY3" fmla="*/ 6352 h 3899060"/>
                <a:gd name="connsiteX4" fmla="*/ 3331815 w 3331815"/>
                <a:gd name="connsiteY4" fmla="*/ 1809956 h 3899060"/>
                <a:gd name="connsiteX5" fmla="*/ 3016235 w 3331815"/>
                <a:gd name="connsiteY5" fmla="*/ 2143820 h 3899060"/>
                <a:gd name="connsiteX6" fmla="*/ 1813204 w 3331815"/>
                <a:gd name="connsiteY6" fmla="*/ 1630995 h 3899060"/>
                <a:gd name="connsiteX7" fmla="*/ 1153877 w 3331815"/>
                <a:gd name="connsiteY7" fmla="*/ 3677763 h 3899060"/>
                <a:gd name="connsiteX0" fmla="*/ 1153877 w 3331815"/>
                <a:gd name="connsiteY0" fmla="*/ 3677763 h 3899060"/>
                <a:gd name="connsiteX1" fmla="*/ 717905 w 3331815"/>
                <a:gd name="connsiteY1" fmla="*/ 3575264 h 3899060"/>
                <a:gd name="connsiteX2" fmla="*/ 33826 w 3331815"/>
                <a:gd name="connsiteY2" fmla="*/ 1297753 h 3899060"/>
                <a:gd name="connsiteX3" fmla="*/ 1696488 w 3331815"/>
                <a:gd name="connsiteY3" fmla="*/ 6352 h 3899060"/>
                <a:gd name="connsiteX4" fmla="*/ 3331815 w 3331815"/>
                <a:gd name="connsiteY4" fmla="*/ 1809956 h 3899060"/>
                <a:gd name="connsiteX5" fmla="*/ 3016235 w 3331815"/>
                <a:gd name="connsiteY5" fmla="*/ 2143820 h 3899060"/>
                <a:gd name="connsiteX6" fmla="*/ 1813204 w 3331815"/>
                <a:gd name="connsiteY6" fmla="*/ 1630995 h 3899060"/>
                <a:gd name="connsiteX7" fmla="*/ 1153877 w 3331815"/>
                <a:gd name="connsiteY7" fmla="*/ 3677763 h 3899060"/>
                <a:gd name="connsiteX0" fmla="*/ 1153877 w 3331815"/>
                <a:gd name="connsiteY0" fmla="*/ 3677763 h 3899060"/>
                <a:gd name="connsiteX1" fmla="*/ 717905 w 3331815"/>
                <a:gd name="connsiteY1" fmla="*/ 3575264 h 3899060"/>
                <a:gd name="connsiteX2" fmla="*/ 33826 w 3331815"/>
                <a:gd name="connsiteY2" fmla="*/ 1297753 h 3899060"/>
                <a:gd name="connsiteX3" fmla="*/ 1696488 w 3331815"/>
                <a:gd name="connsiteY3" fmla="*/ 6352 h 3899060"/>
                <a:gd name="connsiteX4" fmla="*/ 3331815 w 3331815"/>
                <a:gd name="connsiteY4" fmla="*/ 1809956 h 3899060"/>
                <a:gd name="connsiteX5" fmla="*/ 3016235 w 3331815"/>
                <a:gd name="connsiteY5" fmla="*/ 2143820 h 3899060"/>
                <a:gd name="connsiteX6" fmla="*/ 1813204 w 3331815"/>
                <a:gd name="connsiteY6" fmla="*/ 1630995 h 3899060"/>
                <a:gd name="connsiteX7" fmla="*/ 1153877 w 3331815"/>
                <a:gd name="connsiteY7" fmla="*/ 3677763 h 3899060"/>
                <a:gd name="connsiteX0" fmla="*/ 1153877 w 3331815"/>
                <a:gd name="connsiteY0" fmla="*/ 3677763 h 3899060"/>
                <a:gd name="connsiteX1" fmla="*/ 717905 w 3331815"/>
                <a:gd name="connsiteY1" fmla="*/ 3575264 h 3899060"/>
                <a:gd name="connsiteX2" fmla="*/ 33826 w 3331815"/>
                <a:gd name="connsiteY2" fmla="*/ 1297753 h 3899060"/>
                <a:gd name="connsiteX3" fmla="*/ 1696488 w 3331815"/>
                <a:gd name="connsiteY3" fmla="*/ 6352 h 3899060"/>
                <a:gd name="connsiteX4" fmla="*/ 3331815 w 3331815"/>
                <a:gd name="connsiteY4" fmla="*/ 1809956 h 3899060"/>
                <a:gd name="connsiteX5" fmla="*/ 3016235 w 3331815"/>
                <a:gd name="connsiteY5" fmla="*/ 2143820 h 3899060"/>
                <a:gd name="connsiteX6" fmla="*/ 1813204 w 3331815"/>
                <a:gd name="connsiteY6" fmla="*/ 1630995 h 3899060"/>
                <a:gd name="connsiteX7" fmla="*/ 1153877 w 3331815"/>
                <a:gd name="connsiteY7" fmla="*/ 3677763 h 3899060"/>
                <a:gd name="connsiteX0" fmla="*/ 1153877 w 3331815"/>
                <a:gd name="connsiteY0" fmla="*/ 3677763 h 3899834"/>
                <a:gd name="connsiteX1" fmla="*/ 717905 w 3331815"/>
                <a:gd name="connsiteY1" fmla="*/ 3575264 h 3899834"/>
                <a:gd name="connsiteX2" fmla="*/ 33826 w 3331815"/>
                <a:gd name="connsiteY2" fmla="*/ 1297753 h 3899834"/>
                <a:gd name="connsiteX3" fmla="*/ 1696488 w 3331815"/>
                <a:gd name="connsiteY3" fmla="*/ 6352 h 3899834"/>
                <a:gd name="connsiteX4" fmla="*/ 3331815 w 3331815"/>
                <a:gd name="connsiteY4" fmla="*/ 1809956 h 3899834"/>
                <a:gd name="connsiteX5" fmla="*/ 3016235 w 3331815"/>
                <a:gd name="connsiteY5" fmla="*/ 2143820 h 3899834"/>
                <a:gd name="connsiteX6" fmla="*/ 1800648 w 3331815"/>
                <a:gd name="connsiteY6" fmla="*/ 1619583 h 3899834"/>
                <a:gd name="connsiteX7" fmla="*/ 1153877 w 3331815"/>
                <a:gd name="connsiteY7" fmla="*/ 3677763 h 3899834"/>
                <a:gd name="connsiteX0" fmla="*/ 1153877 w 3331815"/>
                <a:gd name="connsiteY0" fmla="*/ 3677763 h 3900239"/>
                <a:gd name="connsiteX1" fmla="*/ 717905 w 3331815"/>
                <a:gd name="connsiteY1" fmla="*/ 3575264 h 3900239"/>
                <a:gd name="connsiteX2" fmla="*/ 33826 w 3331815"/>
                <a:gd name="connsiteY2" fmla="*/ 1297753 h 3900239"/>
                <a:gd name="connsiteX3" fmla="*/ 1696488 w 3331815"/>
                <a:gd name="connsiteY3" fmla="*/ 6352 h 3900239"/>
                <a:gd name="connsiteX4" fmla="*/ 3331815 w 3331815"/>
                <a:gd name="connsiteY4" fmla="*/ 1809956 h 3900239"/>
                <a:gd name="connsiteX5" fmla="*/ 3016235 w 3331815"/>
                <a:gd name="connsiteY5" fmla="*/ 2143820 h 3900239"/>
                <a:gd name="connsiteX6" fmla="*/ 1792117 w 3331815"/>
                <a:gd name="connsiteY6" fmla="*/ 1613615 h 3900239"/>
                <a:gd name="connsiteX7" fmla="*/ 1153877 w 3331815"/>
                <a:gd name="connsiteY7" fmla="*/ 3677763 h 3900239"/>
                <a:gd name="connsiteX0" fmla="*/ 1153877 w 3331815"/>
                <a:gd name="connsiteY0" fmla="*/ 3677763 h 3900606"/>
                <a:gd name="connsiteX1" fmla="*/ 717905 w 3331815"/>
                <a:gd name="connsiteY1" fmla="*/ 3575264 h 3900606"/>
                <a:gd name="connsiteX2" fmla="*/ 33826 w 3331815"/>
                <a:gd name="connsiteY2" fmla="*/ 1297753 h 3900606"/>
                <a:gd name="connsiteX3" fmla="*/ 1696488 w 3331815"/>
                <a:gd name="connsiteY3" fmla="*/ 6352 h 3900606"/>
                <a:gd name="connsiteX4" fmla="*/ 3331815 w 3331815"/>
                <a:gd name="connsiteY4" fmla="*/ 1809956 h 3900606"/>
                <a:gd name="connsiteX5" fmla="*/ 3016235 w 3331815"/>
                <a:gd name="connsiteY5" fmla="*/ 2143820 h 3900606"/>
                <a:gd name="connsiteX6" fmla="*/ 1788094 w 3331815"/>
                <a:gd name="connsiteY6" fmla="*/ 1608172 h 3900606"/>
                <a:gd name="connsiteX7" fmla="*/ 1153877 w 3331815"/>
                <a:gd name="connsiteY7" fmla="*/ 3677763 h 3900606"/>
                <a:gd name="connsiteX0" fmla="*/ 1153877 w 3331815"/>
                <a:gd name="connsiteY0" fmla="*/ 3677763 h 3900606"/>
                <a:gd name="connsiteX1" fmla="*/ 717905 w 3331815"/>
                <a:gd name="connsiteY1" fmla="*/ 3575264 h 3900606"/>
                <a:gd name="connsiteX2" fmla="*/ 33826 w 3331815"/>
                <a:gd name="connsiteY2" fmla="*/ 1297753 h 3900606"/>
                <a:gd name="connsiteX3" fmla="*/ 1696488 w 3331815"/>
                <a:gd name="connsiteY3" fmla="*/ 6352 h 3900606"/>
                <a:gd name="connsiteX4" fmla="*/ 3331815 w 3331815"/>
                <a:gd name="connsiteY4" fmla="*/ 1809956 h 3900606"/>
                <a:gd name="connsiteX5" fmla="*/ 3016235 w 3331815"/>
                <a:gd name="connsiteY5" fmla="*/ 2143820 h 3900606"/>
                <a:gd name="connsiteX6" fmla="*/ 1788094 w 3331815"/>
                <a:gd name="connsiteY6" fmla="*/ 1608172 h 3900606"/>
                <a:gd name="connsiteX7" fmla="*/ 1153877 w 3331815"/>
                <a:gd name="connsiteY7" fmla="*/ 3677763 h 3900606"/>
                <a:gd name="connsiteX0" fmla="*/ 1153877 w 3331815"/>
                <a:gd name="connsiteY0" fmla="*/ 3677763 h 3900606"/>
                <a:gd name="connsiteX1" fmla="*/ 717905 w 3331815"/>
                <a:gd name="connsiteY1" fmla="*/ 3575264 h 3900606"/>
                <a:gd name="connsiteX2" fmla="*/ 33826 w 3331815"/>
                <a:gd name="connsiteY2" fmla="*/ 1297753 h 3900606"/>
                <a:gd name="connsiteX3" fmla="*/ 1696488 w 3331815"/>
                <a:gd name="connsiteY3" fmla="*/ 6352 h 3900606"/>
                <a:gd name="connsiteX4" fmla="*/ 3331815 w 3331815"/>
                <a:gd name="connsiteY4" fmla="*/ 1809956 h 3900606"/>
                <a:gd name="connsiteX5" fmla="*/ 3016235 w 3331815"/>
                <a:gd name="connsiteY5" fmla="*/ 2143820 h 3900606"/>
                <a:gd name="connsiteX6" fmla="*/ 1788094 w 3331815"/>
                <a:gd name="connsiteY6" fmla="*/ 1608172 h 3900606"/>
                <a:gd name="connsiteX7" fmla="*/ 1153877 w 3331815"/>
                <a:gd name="connsiteY7" fmla="*/ 3677763 h 3900606"/>
                <a:gd name="connsiteX0" fmla="*/ 1153877 w 3299773"/>
                <a:gd name="connsiteY0" fmla="*/ 3677790 h 3900633"/>
                <a:gd name="connsiteX1" fmla="*/ 717905 w 3299773"/>
                <a:gd name="connsiteY1" fmla="*/ 3575291 h 3900633"/>
                <a:gd name="connsiteX2" fmla="*/ 33826 w 3299773"/>
                <a:gd name="connsiteY2" fmla="*/ 1297780 h 3900633"/>
                <a:gd name="connsiteX3" fmla="*/ 1696488 w 3299773"/>
                <a:gd name="connsiteY3" fmla="*/ 6379 h 3900633"/>
                <a:gd name="connsiteX4" fmla="*/ 3299772 w 3299773"/>
                <a:gd name="connsiteY4" fmla="*/ 1811197 h 3900633"/>
                <a:gd name="connsiteX5" fmla="*/ 3016235 w 3299773"/>
                <a:gd name="connsiteY5" fmla="*/ 2143847 h 3900633"/>
                <a:gd name="connsiteX6" fmla="*/ 1788094 w 3299773"/>
                <a:gd name="connsiteY6" fmla="*/ 1608199 h 3900633"/>
                <a:gd name="connsiteX7" fmla="*/ 1153877 w 3299773"/>
                <a:gd name="connsiteY7" fmla="*/ 3677790 h 3900633"/>
                <a:gd name="connsiteX0" fmla="*/ 1153877 w 3316350"/>
                <a:gd name="connsiteY0" fmla="*/ 3678176 h 3901019"/>
                <a:gd name="connsiteX1" fmla="*/ 717905 w 3316350"/>
                <a:gd name="connsiteY1" fmla="*/ 3575677 h 3901019"/>
                <a:gd name="connsiteX2" fmla="*/ 33826 w 3316350"/>
                <a:gd name="connsiteY2" fmla="*/ 1298166 h 3901019"/>
                <a:gd name="connsiteX3" fmla="*/ 1696488 w 3316350"/>
                <a:gd name="connsiteY3" fmla="*/ 6765 h 3901019"/>
                <a:gd name="connsiteX4" fmla="*/ 3316351 w 3316350"/>
                <a:gd name="connsiteY4" fmla="*/ 1828437 h 3901019"/>
                <a:gd name="connsiteX5" fmla="*/ 3016235 w 3316350"/>
                <a:gd name="connsiteY5" fmla="*/ 2144233 h 3901019"/>
                <a:gd name="connsiteX6" fmla="*/ 1788094 w 3316350"/>
                <a:gd name="connsiteY6" fmla="*/ 1608585 h 3901019"/>
                <a:gd name="connsiteX7" fmla="*/ 1153877 w 3316350"/>
                <a:gd name="connsiteY7" fmla="*/ 3678176 h 3901019"/>
                <a:gd name="connsiteX0" fmla="*/ 1153877 w 3330848"/>
                <a:gd name="connsiteY0" fmla="*/ 3677987 h 3900830"/>
                <a:gd name="connsiteX1" fmla="*/ 717905 w 3330848"/>
                <a:gd name="connsiteY1" fmla="*/ 3575488 h 3900830"/>
                <a:gd name="connsiteX2" fmla="*/ 33826 w 3330848"/>
                <a:gd name="connsiteY2" fmla="*/ 1297977 h 3900830"/>
                <a:gd name="connsiteX3" fmla="*/ 1696488 w 3330848"/>
                <a:gd name="connsiteY3" fmla="*/ 6576 h 3900830"/>
                <a:gd name="connsiteX4" fmla="*/ 3330848 w 3330848"/>
                <a:gd name="connsiteY4" fmla="*/ 1820007 h 3900830"/>
                <a:gd name="connsiteX5" fmla="*/ 3016235 w 3330848"/>
                <a:gd name="connsiteY5" fmla="*/ 2144044 h 3900830"/>
                <a:gd name="connsiteX6" fmla="*/ 1788094 w 3330848"/>
                <a:gd name="connsiteY6" fmla="*/ 1608396 h 3900830"/>
                <a:gd name="connsiteX7" fmla="*/ 1153877 w 3330848"/>
                <a:gd name="connsiteY7" fmla="*/ 3677987 h 3900830"/>
                <a:gd name="connsiteX0" fmla="*/ 1153877 w 3330848"/>
                <a:gd name="connsiteY0" fmla="*/ 3677987 h 3900830"/>
                <a:gd name="connsiteX1" fmla="*/ 717905 w 3330848"/>
                <a:gd name="connsiteY1" fmla="*/ 3575488 h 3900830"/>
                <a:gd name="connsiteX2" fmla="*/ 33826 w 3330848"/>
                <a:gd name="connsiteY2" fmla="*/ 1297977 h 3900830"/>
                <a:gd name="connsiteX3" fmla="*/ 1696488 w 3330848"/>
                <a:gd name="connsiteY3" fmla="*/ 6576 h 3900830"/>
                <a:gd name="connsiteX4" fmla="*/ 3330848 w 3330848"/>
                <a:gd name="connsiteY4" fmla="*/ 1820007 h 3900830"/>
                <a:gd name="connsiteX5" fmla="*/ 3016235 w 3330848"/>
                <a:gd name="connsiteY5" fmla="*/ 2144044 h 3900830"/>
                <a:gd name="connsiteX6" fmla="*/ 1788094 w 3330848"/>
                <a:gd name="connsiteY6" fmla="*/ 1608396 h 3900830"/>
                <a:gd name="connsiteX7" fmla="*/ 1153877 w 3330848"/>
                <a:gd name="connsiteY7" fmla="*/ 3677987 h 3900830"/>
                <a:gd name="connsiteX0" fmla="*/ 1153877 w 3330848"/>
                <a:gd name="connsiteY0" fmla="*/ 3677987 h 3900830"/>
                <a:gd name="connsiteX1" fmla="*/ 717905 w 3330848"/>
                <a:gd name="connsiteY1" fmla="*/ 3575488 h 3900830"/>
                <a:gd name="connsiteX2" fmla="*/ 33826 w 3330848"/>
                <a:gd name="connsiteY2" fmla="*/ 1297977 h 3900830"/>
                <a:gd name="connsiteX3" fmla="*/ 1696488 w 3330848"/>
                <a:gd name="connsiteY3" fmla="*/ 6576 h 3900830"/>
                <a:gd name="connsiteX4" fmla="*/ 3330848 w 3330848"/>
                <a:gd name="connsiteY4" fmla="*/ 1820007 h 3900830"/>
                <a:gd name="connsiteX5" fmla="*/ 3016235 w 3330848"/>
                <a:gd name="connsiteY5" fmla="*/ 2144044 h 3900830"/>
                <a:gd name="connsiteX6" fmla="*/ 1788094 w 3330848"/>
                <a:gd name="connsiteY6" fmla="*/ 1608396 h 3900830"/>
                <a:gd name="connsiteX7" fmla="*/ 1153877 w 3330848"/>
                <a:gd name="connsiteY7" fmla="*/ 3677987 h 3900830"/>
                <a:gd name="connsiteX0" fmla="*/ 1153877 w 3330848"/>
                <a:gd name="connsiteY0" fmla="*/ 3677987 h 3900830"/>
                <a:gd name="connsiteX1" fmla="*/ 717905 w 3330848"/>
                <a:gd name="connsiteY1" fmla="*/ 3575488 h 3900830"/>
                <a:gd name="connsiteX2" fmla="*/ 33826 w 3330848"/>
                <a:gd name="connsiteY2" fmla="*/ 1297977 h 3900830"/>
                <a:gd name="connsiteX3" fmla="*/ 1696488 w 3330848"/>
                <a:gd name="connsiteY3" fmla="*/ 6576 h 3900830"/>
                <a:gd name="connsiteX4" fmla="*/ 3330848 w 3330848"/>
                <a:gd name="connsiteY4" fmla="*/ 1820007 h 3900830"/>
                <a:gd name="connsiteX5" fmla="*/ 3016235 w 3330848"/>
                <a:gd name="connsiteY5" fmla="*/ 2144044 h 3900830"/>
                <a:gd name="connsiteX6" fmla="*/ 1788094 w 3330848"/>
                <a:gd name="connsiteY6" fmla="*/ 1608396 h 3900830"/>
                <a:gd name="connsiteX7" fmla="*/ 1153877 w 3330848"/>
                <a:gd name="connsiteY7" fmla="*/ 3677987 h 3900830"/>
                <a:gd name="connsiteX0" fmla="*/ 1153877 w 3330848"/>
                <a:gd name="connsiteY0" fmla="*/ 3677987 h 3900830"/>
                <a:gd name="connsiteX1" fmla="*/ 717905 w 3330848"/>
                <a:gd name="connsiteY1" fmla="*/ 3575488 h 3900830"/>
                <a:gd name="connsiteX2" fmla="*/ 33826 w 3330848"/>
                <a:gd name="connsiteY2" fmla="*/ 1297977 h 3900830"/>
                <a:gd name="connsiteX3" fmla="*/ 1696488 w 3330848"/>
                <a:gd name="connsiteY3" fmla="*/ 6576 h 3900830"/>
                <a:gd name="connsiteX4" fmla="*/ 3330848 w 3330848"/>
                <a:gd name="connsiteY4" fmla="*/ 1820007 h 3900830"/>
                <a:gd name="connsiteX5" fmla="*/ 3016235 w 3330848"/>
                <a:gd name="connsiteY5" fmla="*/ 2144044 h 3900830"/>
                <a:gd name="connsiteX6" fmla="*/ 1788094 w 3330848"/>
                <a:gd name="connsiteY6" fmla="*/ 1608396 h 3900830"/>
                <a:gd name="connsiteX7" fmla="*/ 1153877 w 3330848"/>
                <a:gd name="connsiteY7" fmla="*/ 3677987 h 3900830"/>
                <a:gd name="connsiteX0" fmla="*/ 1153877 w 3330848"/>
                <a:gd name="connsiteY0" fmla="*/ 3677987 h 3900830"/>
                <a:gd name="connsiteX1" fmla="*/ 717905 w 3330848"/>
                <a:gd name="connsiteY1" fmla="*/ 3575488 h 3900830"/>
                <a:gd name="connsiteX2" fmla="*/ 33826 w 3330848"/>
                <a:gd name="connsiteY2" fmla="*/ 1297977 h 3900830"/>
                <a:gd name="connsiteX3" fmla="*/ 1696488 w 3330848"/>
                <a:gd name="connsiteY3" fmla="*/ 6576 h 3900830"/>
                <a:gd name="connsiteX4" fmla="*/ 3330848 w 3330848"/>
                <a:gd name="connsiteY4" fmla="*/ 1820007 h 3900830"/>
                <a:gd name="connsiteX5" fmla="*/ 3016235 w 3330848"/>
                <a:gd name="connsiteY5" fmla="*/ 2144044 h 3900830"/>
                <a:gd name="connsiteX6" fmla="*/ 1788094 w 3330848"/>
                <a:gd name="connsiteY6" fmla="*/ 1608396 h 3900830"/>
                <a:gd name="connsiteX7" fmla="*/ 1153877 w 3330848"/>
                <a:gd name="connsiteY7" fmla="*/ 3677987 h 3900830"/>
                <a:gd name="connsiteX0" fmla="*/ 1153877 w 3330848"/>
                <a:gd name="connsiteY0" fmla="*/ 3677987 h 3900830"/>
                <a:gd name="connsiteX1" fmla="*/ 717905 w 3330848"/>
                <a:gd name="connsiteY1" fmla="*/ 3575488 h 3900830"/>
                <a:gd name="connsiteX2" fmla="*/ 33826 w 3330848"/>
                <a:gd name="connsiteY2" fmla="*/ 1297977 h 3900830"/>
                <a:gd name="connsiteX3" fmla="*/ 1696488 w 3330848"/>
                <a:gd name="connsiteY3" fmla="*/ 6576 h 3900830"/>
                <a:gd name="connsiteX4" fmla="*/ 3330848 w 3330848"/>
                <a:gd name="connsiteY4" fmla="*/ 1820007 h 3900830"/>
                <a:gd name="connsiteX5" fmla="*/ 3016235 w 3330848"/>
                <a:gd name="connsiteY5" fmla="*/ 2144044 h 3900830"/>
                <a:gd name="connsiteX6" fmla="*/ 1788094 w 3330848"/>
                <a:gd name="connsiteY6" fmla="*/ 1608396 h 3900830"/>
                <a:gd name="connsiteX7" fmla="*/ 1153877 w 3330848"/>
                <a:gd name="connsiteY7" fmla="*/ 3677987 h 3900830"/>
                <a:gd name="connsiteX0" fmla="*/ 1153877 w 3330848"/>
                <a:gd name="connsiteY0" fmla="*/ 3677987 h 3900830"/>
                <a:gd name="connsiteX1" fmla="*/ 717905 w 3330848"/>
                <a:gd name="connsiteY1" fmla="*/ 3575488 h 3900830"/>
                <a:gd name="connsiteX2" fmla="*/ 33826 w 3330848"/>
                <a:gd name="connsiteY2" fmla="*/ 1297977 h 3900830"/>
                <a:gd name="connsiteX3" fmla="*/ 1696488 w 3330848"/>
                <a:gd name="connsiteY3" fmla="*/ 6576 h 3900830"/>
                <a:gd name="connsiteX4" fmla="*/ 3330848 w 3330848"/>
                <a:gd name="connsiteY4" fmla="*/ 1820007 h 3900830"/>
                <a:gd name="connsiteX5" fmla="*/ 3016235 w 3330848"/>
                <a:gd name="connsiteY5" fmla="*/ 2144044 h 3900830"/>
                <a:gd name="connsiteX6" fmla="*/ 1788094 w 3330848"/>
                <a:gd name="connsiteY6" fmla="*/ 1608396 h 3900830"/>
                <a:gd name="connsiteX7" fmla="*/ 1153877 w 3330848"/>
                <a:gd name="connsiteY7" fmla="*/ 3677987 h 3900830"/>
                <a:gd name="connsiteX0" fmla="*/ 1153877 w 3330848"/>
                <a:gd name="connsiteY0" fmla="*/ 3677987 h 3900830"/>
                <a:gd name="connsiteX1" fmla="*/ 717905 w 3330848"/>
                <a:gd name="connsiteY1" fmla="*/ 3575488 h 3900830"/>
                <a:gd name="connsiteX2" fmla="*/ 33826 w 3330848"/>
                <a:gd name="connsiteY2" fmla="*/ 1297977 h 3900830"/>
                <a:gd name="connsiteX3" fmla="*/ 1696488 w 3330848"/>
                <a:gd name="connsiteY3" fmla="*/ 6576 h 3900830"/>
                <a:gd name="connsiteX4" fmla="*/ 3330848 w 3330848"/>
                <a:gd name="connsiteY4" fmla="*/ 1820007 h 3900830"/>
                <a:gd name="connsiteX5" fmla="*/ 3016235 w 3330848"/>
                <a:gd name="connsiteY5" fmla="*/ 2144044 h 3900830"/>
                <a:gd name="connsiteX6" fmla="*/ 1788094 w 3330848"/>
                <a:gd name="connsiteY6" fmla="*/ 1608396 h 3900830"/>
                <a:gd name="connsiteX7" fmla="*/ 1153877 w 3330848"/>
                <a:gd name="connsiteY7" fmla="*/ 3677987 h 3900830"/>
                <a:gd name="connsiteX0" fmla="*/ 1153877 w 3330848"/>
                <a:gd name="connsiteY0" fmla="*/ 3706732 h 3929575"/>
                <a:gd name="connsiteX1" fmla="*/ 717905 w 3330848"/>
                <a:gd name="connsiteY1" fmla="*/ 3604233 h 3929575"/>
                <a:gd name="connsiteX2" fmla="*/ 33826 w 3330848"/>
                <a:gd name="connsiteY2" fmla="*/ 1326722 h 3929575"/>
                <a:gd name="connsiteX3" fmla="*/ 1696488 w 3330848"/>
                <a:gd name="connsiteY3" fmla="*/ 35321 h 3929575"/>
                <a:gd name="connsiteX4" fmla="*/ 3330848 w 3330848"/>
                <a:gd name="connsiteY4" fmla="*/ 1848752 h 3929575"/>
                <a:gd name="connsiteX5" fmla="*/ 3016235 w 3330848"/>
                <a:gd name="connsiteY5" fmla="*/ 2172789 h 3929575"/>
                <a:gd name="connsiteX6" fmla="*/ 1788094 w 3330848"/>
                <a:gd name="connsiteY6" fmla="*/ 1637141 h 3929575"/>
                <a:gd name="connsiteX7" fmla="*/ 1153877 w 3330848"/>
                <a:gd name="connsiteY7" fmla="*/ 3706732 h 3929575"/>
                <a:gd name="connsiteX0" fmla="*/ 1153877 w 3330848"/>
                <a:gd name="connsiteY0" fmla="*/ 3621498 h 3844341"/>
                <a:gd name="connsiteX1" fmla="*/ 717905 w 3330848"/>
                <a:gd name="connsiteY1" fmla="*/ 3518999 h 3844341"/>
                <a:gd name="connsiteX2" fmla="*/ 33826 w 3330848"/>
                <a:gd name="connsiteY2" fmla="*/ 1241488 h 3844341"/>
                <a:gd name="connsiteX3" fmla="*/ 1897554 w 3330848"/>
                <a:gd name="connsiteY3" fmla="*/ 38280 h 3844341"/>
                <a:gd name="connsiteX4" fmla="*/ 3330848 w 3330848"/>
                <a:gd name="connsiteY4" fmla="*/ 1763518 h 3844341"/>
                <a:gd name="connsiteX5" fmla="*/ 3016235 w 3330848"/>
                <a:gd name="connsiteY5" fmla="*/ 2087555 h 3844341"/>
                <a:gd name="connsiteX6" fmla="*/ 1788094 w 3330848"/>
                <a:gd name="connsiteY6" fmla="*/ 1551907 h 3844341"/>
                <a:gd name="connsiteX7" fmla="*/ 1153877 w 3330848"/>
                <a:gd name="connsiteY7" fmla="*/ 3621498 h 3844341"/>
                <a:gd name="connsiteX0" fmla="*/ 1153877 w 3330848"/>
                <a:gd name="connsiteY0" fmla="*/ 3633374 h 3856217"/>
                <a:gd name="connsiteX1" fmla="*/ 717905 w 3330848"/>
                <a:gd name="connsiteY1" fmla="*/ 3530875 h 3856217"/>
                <a:gd name="connsiteX2" fmla="*/ 33826 w 3330848"/>
                <a:gd name="connsiteY2" fmla="*/ 1253364 h 3856217"/>
                <a:gd name="connsiteX3" fmla="*/ 1897554 w 3330848"/>
                <a:gd name="connsiteY3" fmla="*/ 50156 h 3856217"/>
                <a:gd name="connsiteX4" fmla="*/ 3330848 w 3330848"/>
                <a:gd name="connsiteY4" fmla="*/ 1775394 h 3856217"/>
                <a:gd name="connsiteX5" fmla="*/ 3016235 w 3330848"/>
                <a:gd name="connsiteY5" fmla="*/ 2099431 h 3856217"/>
                <a:gd name="connsiteX6" fmla="*/ 1788094 w 3330848"/>
                <a:gd name="connsiteY6" fmla="*/ 1563783 h 3856217"/>
                <a:gd name="connsiteX7" fmla="*/ 1153877 w 3330848"/>
                <a:gd name="connsiteY7" fmla="*/ 3633374 h 3856217"/>
                <a:gd name="connsiteX0" fmla="*/ 1153877 w 3330848"/>
                <a:gd name="connsiteY0" fmla="*/ 3651463 h 3874306"/>
                <a:gd name="connsiteX1" fmla="*/ 717905 w 3330848"/>
                <a:gd name="connsiteY1" fmla="*/ 3548964 h 3874306"/>
                <a:gd name="connsiteX2" fmla="*/ 33826 w 3330848"/>
                <a:gd name="connsiteY2" fmla="*/ 1271453 h 3874306"/>
                <a:gd name="connsiteX3" fmla="*/ 1897554 w 3330848"/>
                <a:gd name="connsiteY3" fmla="*/ 68245 h 3874306"/>
                <a:gd name="connsiteX4" fmla="*/ 3330848 w 3330848"/>
                <a:gd name="connsiteY4" fmla="*/ 1793483 h 3874306"/>
                <a:gd name="connsiteX5" fmla="*/ 3016235 w 3330848"/>
                <a:gd name="connsiteY5" fmla="*/ 2117520 h 3874306"/>
                <a:gd name="connsiteX6" fmla="*/ 1788094 w 3330848"/>
                <a:gd name="connsiteY6" fmla="*/ 1581872 h 3874306"/>
                <a:gd name="connsiteX7" fmla="*/ 1153877 w 3330848"/>
                <a:gd name="connsiteY7" fmla="*/ 3651463 h 3874306"/>
                <a:gd name="connsiteX0" fmla="*/ 1153877 w 3330848"/>
                <a:gd name="connsiteY0" fmla="*/ 3674383 h 3897226"/>
                <a:gd name="connsiteX1" fmla="*/ 717905 w 3330848"/>
                <a:gd name="connsiteY1" fmla="*/ 3571884 h 3897226"/>
                <a:gd name="connsiteX2" fmla="*/ 33826 w 3330848"/>
                <a:gd name="connsiteY2" fmla="*/ 1294373 h 3897226"/>
                <a:gd name="connsiteX3" fmla="*/ 1897554 w 3330848"/>
                <a:gd name="connsiteY3" fmla="*/ 91165 h 3897226"/>
                <a:gd name="connsiteX4" fmla="*/ 3330848 w 3330848"/>
                <a:gd name="connsiteY4" fmla="*/ 1816403 h 3897226"/>
                <a:gd name="connsiteX5" fmla="*/ 3016235 w 3330848"/>
                <a:gd name="connsiteY5" fmla="*/ 2140440 h 3897226"/>
                <a:gd name="connsiteX6" fmla="*/ 1788094 w 3330848"/>
                <a:gd name="connsiteY6" fmla="*/ 1604792 h 3897226"/>
                <a:gd name="connsiteX7" fmla="*/ 1153877 w 3330848"/>
                <a:gd name="connsiteY7" fmla="*/ 3674383 h 3897226"/>
                <a:gd name="connsiteX0" fmla="*/ 1153877 w 3330848"/>
                <a:gd name="connsiteY0" fmla="*/ 3686838 h 3909681"/>
                <a:gd name="connsiteX1" fmla="*/ 717905 w 3330848"/>
                <a:gd name="connsiteY1" fmla="*/ 3584339 h 3909681"/>
                <a:gd name="connsiteX2" fmla="*/ 33826 w 3330848"/>
                <a:gd name="connsiteY2" fmla="*/ 1306828 h 3909681"/>
                <a:gd name="connsiteX3" fmla="*/ 1897554 w 3330848"/>
                <a:gd name="connsiteY3" fmla="*/ 103620 h 3909681"/>
                <a:gd name="connsiteX4" fmla="*/ 3330848 w 3330848"/>
                <a:gd name="connsiteY4" fmla="*/ 1828858 h 3909681"/>
                <a:gd name="connsiteX5" fmla="*/ 3016235 w 3330848"/>
                <a:gd name="connsiteY5" fmla="*/ 2152895 h 3909681"/>
                <a:gd name="connsiteX6" fmla="*/ 1788094 w 3330848"/>
                <a:gd name="connsiteY6" fmla="*/ 1617247 h 3909681"/>
                <a:gd name="connsiteX7" fmla="*/ 1153877 w 3330848"/>
                <a:gd name="connsiteY7" fmla="*/ 3686838 h 3909681"/>
                <a:gd name="connsiteX0" fmla="*/ 1153877 w 3330848"/>
                <a:gd name="connsiteY0" fmla="*/ 3708687 h 3931530"/>
                <a:gd name="connsiteX1" fmla="*/ 717905 w 3330848"/>
                <a:gd name="connsiteY1" fmla="*/ 3606188 h 3931530"/>
                <a:gd name="connsiteX2" fmla="*/ 33826 w 3330848"/>
                <a:gd name="connsiteY2" fmla="*/ 1328677 h 3931530"/>
                <a:gd name="connsiteX3" fmla="*/ 1897554 w 3330848"/>
                <a:gd name="connsiteY3" fmla="*/ 125469 h 3931530"/>
                <a:gd name="connsiteX4" fmla="*/ 3330848 w 3330848"/>
                <a:gd name="connsiteY4" fmla="*/ 1850707 h 3931530"/>
                <a:gd name="connsiteX5" fmla="*/ 3016235 w 3330848"/>
                <a:gd name="connsiteY5" fmla="*/ 2174744 h 3931530"/>
                <a:gd name="connsiteX6" fmla="*/ 1788094 w 3330848"/>
                <a:gd name="connsiteY6" fmla="*/ 1639096 h 3931530"/>
                <a:gd name="connsiteX7" fmla="*/ 1153877 w 3330848"/>
                <a:gd name="connsiteY7" fmla="*/ 3708687 h 3931530"/>
                <a:gd name="connsiteX0" fmla="*/ 1153877 w 3330848"/>
                <a:gd name="connsiteY0" fmla="*/ 3708687 h 3931530"/>
                <a:gd name="connsiteX1" fmla="*/ 717905 w 3330848"/>
                <a:gd name="connsiteY1" fmla="*/ 3606188 h 3931530"/>
                <a:gd name="connsiteX2" fmla="*/ 33826 w 3330848"/>
                <a:gd name="connsiteY2" fmla="*/ 1328677 h 3931530"/>
                <a:gd name="connsiteX3" fmla="*/ 1897554 w 3330848"/>
                <a:gd name="connsiteY3" fmla="*/ 125469 h 3931530"/>
                <a:gd name="connsiteX4" fmla="*/ 3330848 w 3330848"/>
                <a:gd name="connsiteY4" fmla="*/ 1850707 h 3931530"/>
                <a:gd name="connsiteX5" fmla="*/ 3016235 w 3330848"/>
                <a:gd name="connsiteY5" fmla="*/ 2174744 h 3931530"/>
                <a:gd name="connsiteX6" fmla="*/ 1788094 w 3330848"/>
                <a:gd name="connsiteY6" fmla="*/ 1639096 h 3931530"/>
                <a:gd name="connsiteX7" fmla="*/ 1153877 w 3330848"/>
                <a:gd name="connsiteY7" fmla="*/ 3708687 h 3931530"/>
                <a:gd name="connsiteX0" fmla="*/ 1153877 w 3330848"/>
                <a:gd name="connsiteY0" fmla="*/ 3708687 h 3931530"/>
                <a:gd name="connsiteX1" fmla="*/ 717905 w 3330848"/>
                <a:gd name="connsiteY1" fmla="*/ 3606188 h 3931530"/>
                <a:gd name="connsiteX2" fmla="*/ 33826 w 3330848"/>
                <a:gd name="connsiteY2" fmla="*/ 1328677 h 3931530"/>
                <a:gd name="connsiteX3" fmla="*/ 1897554 w 3330848"/>
                <a:gd name="connsiteY3" fmla="*/ 125469 h 3931530"/>
                <a:gd name="connsiteX4" fmla="*/ 3330848 w 3330848"/>
                <a:gd name="connsiteY4" fmla="*/ 1850707 h 3931530"/>
                <a:gd name="connsiteX5" fmla="*/ 3016235 w 3330848"/>
                <a:gd name="connsiteY5" fmla="*/ 2174744 h 3931530"/>
                <a:gd name="connsiteX6" fmla="*/ 1788094 w 3330848"/>
                <a:gd name="connsiteY6" fmla="*/ 1639096 h 3931530"/>
                <a:gd name="connsiteX7" fmla="*/ 1153877 w 3330848"/>
                <a:gd name="connsiteY7" fmla="*/ 3708687 h 3931530"/>
                <a:gd name="connsiteX0" fmla="*/ 1153877 w 3330848"/>
                <a:gd name="connsiteY0" fmla="*/ 3289778 h 3512621"/>
                <a:gd name="connsiteX1" fmla="*/ 717905 w 3330848"/>
                <a:gd name="connsiteY1" fmla="*/ 3187279 h 3512621"/>
                <a:gd name="connsiteX2" fmla="*/ 33826 w 3330848"/>
                <a:gd name="connsiteY2" fmla="*/ 909768 h 3512621"/>
                <a:gd name="connsiteX3" fmla="*/ 2197475 w 3330848"/>
                <a:gd name="connsiteY3" fmla="*/ 179099 h 3512621"/>
                <a:gd name="connsiteX4" fmla="*/ 3330848 w 3330848"/>
                <a:gd name="connsiteY4" fmla="*/ 1431798 h 3512621"/>
                <a:gd name="connsiteX5" fmla="*/ 3016235 w 3330848"/>
                <a:gd name="connsiteY5" fmla="*/ 1755835 h 3512621"/>
                <a:gd name="connsiteX6" fmla="*/ 1788094 w 3330848"/>
                <a:gd name="connsiteY6" fmla="*/ 1220187 h 3512621"/>
                <a:gd name="connsiteX7" fmla="*/ 1153877 w 3330848"/>
                <a:gd name="connsiteY7" fmla="*/ 3289778 h 3512621"/>
                <a:gd name="connsiteX0" fmla="*/ 1153877 w 3330848"/>
                <a:gd name="connsiteY0" fmla="*/ 3336695 h 3559538"/>
                <a:gd name="connsiteX1" fmla="*/ 717905 w 3330848"/>
                <a:gd name="connsiteY1" fmla="*/ 3234196 h 3559538"/>
                <a:gd name="connsiteX2" fmla="*/ 33826 w 3330848"/>
                <a:gd name="connsiteY2" fmla="*/ 956685 h 3559538"/>
                <a:gd name="connsiteX3" fmla="*/ 2197475 w 3330848"/>
                <a:gd name="connsiteY3" fmla="*/ 226016 h 3559538"/>
                <a:gd name="connsiteX4" fmla="*/ 3330848 w 3330848"/>
                <a:gd name="connsiteY4" fmla="*/ 1478715 h 3559538"/>
                <a:gd name="connsiteX5" fmla="*/ 3016235 w 3330848"/>
                <a:gd name="connsiteY5" fmla="*/ 1802752 h 3559538"/>
                <a:gd name="connsiteX6" fmla="*/ 1788094 w 3330848"/>
                <a:gd name="connsiteY6" fmla="*/ 1267104 h 3559538"/>
                <a:gd name="connsiteX7" fmla="*/ 1153877 w 3330848"/>
                <a:gd name="connsiteY7" fmla="*/ 3336695 h 3559538"/>
                <a:gd name="connsiteX0" fmla="*/ 1153877 w 3330848"/>
                <a:gd name="connsiteY0" fmla="*/ 3336695 h 3559538"/>
                <a:gd name="connsiteX1" fmla="*/ 717905 w 3330848"/>
                <a:gd name="connsiteY1" fmla="*/ 3234196 h 3559538"/>
                <a:gd name="connsiteX2" fmla="*/ 33826 w 3330848"/>
                <a:gd name="connsiteY2" fmla="*/ 956685 h 3559538"/>
                <a:gd name="connsiteX3" fmla="*/ 2197475 w 3330848"/>
                <a:gd name="connsiteY3" fmla="*/ 226016 h 3559538"/>
                <a:gd name="connsiteX4" fmla="*/ 3330848 w 3330848"/>
                <a:gd name="connsiteY4" fmla="*/ 1478715 h 3559538"/>
                <a:gd name="connsiteX5" fmla="*/ 3016235 w 3330848"/>
                <a:gd name="connsiteY5" fmla="*/ 1802752 h 3559538"/>
                <a:gd name="connsiteX6" fmla="*/ 1788094 w 3330848"/>
                <a:gd name="connsiteY6" fmla="*/ 1267104 h 3559538"/>
                <a:gd name="connsiteX7" fmla="*/ 1153877 w 3330848"/>
                <a:gd name="connsiteY7" fmla="*/ 3336695 h 3559538"/>
                <a:gd name="connsiteX0" fmla="*/ 1153877 w 3330848"/>
                <a:gd name="connsiteY0" fmla="*/ 3749066 h 3971909"/>
                <a:gd name="connsiteX1" fmla="*/ 717905 w 3330848"/>
                <a:gd name="connsiteY1" fmla="*/ 3646567 h 3971909"/>
                <a:gd name="connsiteX2" fmla="*/ 33826 w 3330848"/>
                <a:gd name="connsiteY2" fmla="*/ 1369056 h 3971909"/>
                <a:gd name="connsiteX3" fmla="*/ 1897554 w 3330848"/>
                <a:gd name="connsiteY3" fmla="*/ 165849 h 3971909"/>
                <a:gd name="connsiteX4" fmla="*/ 3330848 w 3330848"/>
                <a:gd name="connsiteY4" fmla="*/ 1891086 h 3971909"/>
                <a:gd name="connsiteX5" fmla="*/ 3016235 w 3330848"/>
                <a:gd name="connsiteY5" fmla="*/ 2215123 h 3971909"/>
                <a:gd name="connsiteX6" fmla="*/ 1788094 w 3330848"/>
                <a:gd name="connsiteY6" fmla="*/ 1679475 h 3971909"/>
                <a:gd name="connsiteX7" fmla="*/ 1153877 w 3330848"/>
                <a:gd name="connsiteY7" fmla="*/ 3749066 h 3971909"/>
                <a:gd name="connsiteX0" fmla="*/ 1153877 w 3330848"/>
                <a:gd name="connsiteY0" fmla="*/ 3793092 h 4015935"/>
                <a:gd name="connsiteX1" fmla="*/ 717905 w 3330848"/>
                <a:gd name="connsiteY1" fmla="*/ 3690593 h 4015935"/>
                <a:gd name="connsiteX2" fmla="*/ 33826 w 3330848"/>
                <a:gd name="connsiteY2" fmla="*/ 1413082 h 4015935"/>
                <a:gd name="connsiteX3" fmla="*/ 1897554 w 3330848"/>
                <a:gd name="connsiteY3" fmla="*/ 209875 h 4015935"/>
                <a:gd name="connsiteX4" fmla="*/ 3330848 w 3330848"/>
                <a:gd name="connsiteY4" fmla="*/ 1935112 h 4015935"/>
                <a:gd name="connsiteX5" fmla="*/ 3016235 w 3330848"/>
                <a:gd name="connsiteY5" fmla="*/ 2259149 h 4015935"/>
                <a:gd name="connsiteX6" fmla="*/ 1788094 w 3330848"/>
                <a:gd name="connsiteY6" fmla="*/ 1723501 h 4015935"/>
                <a:gd name="connsiteX7" fmla="*/ 1153877 w 3330848"/>
                <a:gd name="connsiteY7" fmla="*/ 3793092 h 4015935"/>
                <a:gd name="connsiteX0" fmla="*/ 1153877 w 3330848"/>
                <a:gd name="connsiteY0" fmla="*/ 3651436 h 3874279"/>
                <a:gd name="connsiteX1" fmla="*/ 717905 w 3330848"/>
                <a:gd name="connsiteY1" fmla="*/ 3548937 h 3874279"/>
                <a:gd name="connsiteX2" fmla="*/ 33826 w 3330848"/>
                <a:gd name="connsiteY2" fmla="*/ 1271426 h 3874279"/>
                <a:gd name="connsiteX3" fmla="*/ 1897554 w 3330848"/>
                <a:gd name="connsiteY3" fmla="*/ 68219 h 3874279"/>
                <a:gd name="connsiteX4" fmla="*/ 3330848 w 3330848"/>
                <a:gd name="connsiteY4" fmla="*/ 1793456 h 3874279"/>
                <a:gd name="connsiteX5" fmla="*/ 3016235 w 3330848"/>
                <a:gd name="connsiteY5" fmla="*/ 2117493 h 3874279"/>
                <a:gd name="connsiteX6" fmla="*/ 1788094 w 3330848"/>
                <a:gd name="connsiteY6" fmla="*/ 1581845 h 3874279"/>
                <a:gd name="connsiteX7" fmla="*/ 1153877 w 3330848"/>
                <a:gd name="connsiteY7" fmla="*/ 3651436 h 3874279"/>
                <a:gd name="connsiteX0" fmla="*/ 1153877 w 3330848"/>
                <a:gd name="connsiteY0" fmla="*/ 3651436 h 3874279"/>
                <a:gd name="connsiteX1" fmla="*/ 717905 w 3330848"/>
                <a:gd name="connsiteY1" fmla="*/ 3548937 h 3874279"/>
                <a:gd name="connsiteX2" fmla="*/ 33826 w 3330848"/>
                <a:gd name="connsiteY2" fmla="*/ 1271426 h 3874279"/>
                <a:gd name="connsiteX3" fmla="*/ 1897554 w 3330848"/>
                <a:gd name="connsiteY3" fmla="*/ 68219 h 3874279"/>
                <a:gd name="connsiteX4" fmla="*/ 3330848 w 3330848"/>
                <a:gd name="connsiteY4" fmla="*/ 1793456 h 3874279"/>
                <a:gd name="connsiteX5" fmla="*/ 3016235 w 3330848"/>
                <a:gd name="connsiteY5" fmla="*/ 2117493 h 3874279"/>
                <a:gd name="connsiteX6" fmla="*/ 1788094 w 3330848"/>
                <a:gd name="connsiteY6" fmla="*/ 1581845 h 3874279"/>
                <a:gd name="connsiteX7" fmla="*/ 1153877 w 3330848"/>
                <a:gd name="connsiteY7" fmla="*/ 3651436 h 3874279"/>
                <a:gd name="connsiteX0" fmla="*/ 1153877 w 3330848"/>
                <a:gd name="connsiteY0" fmla="*/ 3677323 h 3900166"/>
                <a:gd name="connsiteX1" fmla="*/ 717905 w 3330848"/>
                <a:gd name="connsiteY1" fmla="*/ 3574824 h 3900166"/>
                <a:gd name="connsiteX2" fmla="*/ 33826 w 3330848"/>
                <a:gd name="connsiteY2" fmla="*/ 1297313 h 3900166"/>
                <a:gd name="connsiteX3" fmla="*/ 1897554 w 3330848"/>
                <a:gd name="connsiteY3" fmla="*/ 94106 h 3900166"/>
                <a:gd name="connsiteX4" fmla="*/ 3330848 w 3330848"/>
                <a:gd name="connsiteY4" fmla="*/ 1819343 h 3900166"/>
                <a:gd name="connsiteX5" fmla="*/ 3016235 w 3330848"/>
                <a:gd name="connsiteY5" fmla="*/ 2143380 h 3900166"/>
                <a:gd name="connsiteX6" fmla="*/ 1788094 w 3330848"/>
                <a:gd name="connsiteY6" fmla="*/ 1607732 h 3900166"/>
                <a:gd name="connsiteX7" fmla="*/ 1153877 w 3330848"/>
                <a:gd name="connsiteY7" fmla="*/ 3677323 h 3900166"/>
                <a:gd name="connsiteX0" fmla="*/ 1211945 w 3388916"/>
                <a:gd name="connsiteY0" fmla="*/ 3665854 h 3878120"/>
                <a:gd name="connsiteX1" fmla="*/ 775973 w 3388916"/>
                <a:gd name="connsiteY1" fmla="*/ 3563355 h 3878120"/>
                <a:gd name="connsiteX2" fmla="*/ 31911 w 3388916"/>
                <a:gd name="connsiteY2" fmla="*/ 1477606 h 3878120"/>
                <a:gd name="connsiteX3" fmla="*/ 1955622 w 3388916"/>
                <a:gd name="connsiteY3" fmla="*/ 82637 h 3878120"/>
                <a:gd name="connsiteX4" fmla="*/ 3388916 w 3388916"/>
                <a:gd name="connsiteY4" fmla="*/ 1807874 h 3878120"/>
                <a:gd name="connsiteX5" fmla="*/ 3074303 w 3388916"/>
                <a:gd name="connsiteY5" fmla="*/ 2131911 h 3878120"/>
                <a:gd name="connsiteX6" fmla="*/ 1846162 w 3388916"/>
                <a:gd name="connsiteY6" fmla="*/ 1596263 h 3878120"/>
                <a:gd name="connsiteX7" fmla="*/ 1211945 w 3388916"/>
                <a:gd name="connsiteY7" fmla="*/ 3665854 h 3878120"/>
                <a:gd name="connsiteX0" fmla="*/ 1211945 w 3388916"/>
                <a:gd name="connsiteY0" fmla="*/ 3671092 h 3883358"/>
                <a:gd name="connsiteX1" fmla="*/ 775973 w 3388916"/>
                <a:gd name="connsiteY1" fmla="*/ 3568593 h 3883358"/>
                <a:gd name="connsiteX2" fmla="*/ 31911 w 3388916"/>
                <a:gd name="connsiteY2" fmla="*/ 1482844 h 3883358"/>
                <a:gd name="connsiteX3" fmla="*/ 1955622 w 3388916"/>
                <a:gd name="connsiteY3" fmla="*/ 87875 h 3883358"/>
                <a:gd name="connsiteX4" fmla="*/ 3388916 w 3388916"/>
                <a:gd name="connsiteY4" fmla="*/ 1813112 h 3883358"/>
                <a:gd name="connsiteX5" fmla="*/ 3074303 w 3388916"/>
                <a:gd name="connsiteY5" fmla="*/ 2137149 h 3883358"/>
                <a:gd name="connsiteX6" fmla="*/ 1846162 w 3388916"/>
                <a:gd name="connsiteY6" fmla="*/ 1601501 h 3883358"/>
                <a:gd name="connsiteX7" fmla="*/ 1211945 w 3388916"/>
                <a:gd name="connsiteY7" fmla="*/ 3671092 h 3883358"/>
                <a:gd name="connsiteX0" fmla="*/ 1183336 w 3360307"/>
                <a:gd name="connsiteY0" fmla="*/ 3671092 h 3883358"/>
                <a:gd name="connsiteX1" fmla="*/ 747364 w 3360307"/>
                <a:gd name="connsiteY1" fmla="*/ 3568593 h 3883358"/>
                <a:gd name="connsiteX2" fmla="*/ 3302 w 3360307"/>
                <a:gd name="connsiteY2" fmla="*/ 1482844 h 3883358"/>
                <a:gd name="connsiteX3" fmla="*/ 1927013 w 3360307"/>
                <a:gd name="connsiteY3" fmla="*/ 87875 h 3883358"/>
                <a:gd name="connsiteX4" fmla="*/ 3360307 w 3360307"/>
                <a:gd name="connsiteY4" fmla="*/ 1813112 h 3883358"/>
                <a:gd name="connsiteX5" fmla="*/ 3045694 w 3360307"/>
                <a:gd name="connsiteY5" fmla="*/ 2137149 h 3883358"/>
                <a:gd name="connsiteX6" fmla="*/ 1817553 w 3360307"/>
                <a:gd name="connsiteY6" fmla="*/ 1601501 h 3883358"/>
                <a:gd name="connsiteX7" fmla="*/ 1183336 w 3360307"/>
                <a:gd name="connsiteY7" fmla="*/ 3671092 h 3883358"/>
                <a:gd name="connsiteX0" fmla="*/ 1180034 w 3357005"/>
                <a:gd name="connsiteY0" fmla="*/ 3671092 h 3883358"/>
                <a:gd name="connsiteX1" fmla="*/ 744062 w 3357005"/>
                <a:gd name="connsiteY1" fmla="*/ 3568593 h 3883358"/>
                <a:gd name="connsiteX2" fmla="*/ 0 w 3357005"/>
                <a:gd name="connsiteY2" fmla="*/ 1482844 h 3883358"/>
                <a:gd name="connsiteX3" fmla="*/ 1923711 w 3357005"/>
                <a:gd name="connsiteY3" fmla="*/ 87875 h 3883358"/>
                <a:gd name="connsiteX4" fmla="*/ 3357005 w 3357005"/>
                <a:gd name="connsiteY4" fmla="*/ 1813112 h 3883358"/>
                <a:gd name="connsiteX5" fmla="*/ 3042392 w 3357005"/>
                <a:gd name="connsiteY5" fmla="*/ 2137149 h 3883358"/>
                <a:gd name="connsiteX6" fmla="*/ 1814251 w 3357005"/>
                <a:gd name="connsiteY6" fmla="*/ 1601501 h 3883358"/>
                <a:gd name="connsiteX7" fmla="*/ 1180034 w 3357005"/>
                <a:gd name="connsiteY7" fmla="*/ 3671092 h 3883358"/>
                <a:gd name="connsiteX0" fmla="*/ 1180034 w 3357005"/>
                <a:gd name="connsiteY0" fmla="*/ 3671092 h 4006265"/>
                <a:gd name="connsiteX1" fmla="*/ 744062 w 3357005"/>
                <a:gd name="connsiteY1" fmla="*/ 3568593 h 4006265"/>
                <a:gd name="connsiteX2" fmla="*/ 0 w 3357005"/>
                <a:gd name="connsiteY2" fmla="*/ 1482844 h 4006265"/>
                <a:gd name="connsiteX3" fmla="*/ 1923711 w 3357005"/>
                <a:gd name="connsiteY3" fmla="*/ 87875 h 4006265"/>
                <a:gd name="connsiteX4" fmla="*/ 3357005 w 3357005"/>
                <a:gd name="connsiteY4" fmla="*/ 1813112 h 4006265"/>
                <a:gd name="connsiteX5" fmla="*/ 3042392 w 3357005"/>
                <a:gd name="connsiteY5" fmla="*/ 2137149 h 4006265"/>
                <a:gd name="connsiteX6" fmla="*/ 1814251 w 3357005"/>
                <a:gd name="connsiteY6" fmla="*/ 1601501 h 4006265"/>
                <a:gd name="connsiteX7" fmla="*/ 1180034 w 3357005"/>
                <a:gd name="connsiteY7" fmla="*/ 3671092 h 4006265"/>
                <a:gd name="connsiteX0" fmla="*/ 1180034 w 3357005"/>
                <a:gd name="connsiteY0" fmla="*/ 3671092 h 4058162"/>
                <a:gd name="connsiteX1" fmla="*/ 744062 w 3357005"/>
                <a:gd name="connsiteY1" fmla="*/ 3568593 h 4058162"/>
                <a:gd name="connsiteX2" fmla="*/ 0 w 3357005"/>
                <a:gd name="connsiteY2" fmla="*/ 1482844 h 4058162"/>
                <a:gd name="connsiteX3" fmla="*/ 1923711 w 3357005"/>
                <a:gd name="connsiteY3" fmla="*/ 87875 h 4058162"/>
                <a:gd name="connsiteX4" fmla="*/ 3357005 w 3357005"/>
                <a:gd name="connsiteY4" fmla="*/ 1813112 h 4058162"/>
                <a:gd name="connsiteX5" fmla="*/ 3042392 w 3357005"/>
                <a:gd name="connsiteY5" fmla="*/ 2137149 h 4058162"/>
                <a:gd name="connsiteX6" fmla="*/ 1814251 w 3357005"/>
                <a:gd name="connsiteY6" fmla="*/ 1601501 h 4058162"/>
                <a:gd name="connsiteX7" fmla="*/ 1180034 w 3357005"/>
                <a:gd name="connsiteY7" fmla="*/ 3671092 h 4058162"/>
                <a:gd name="connsiteX0" fmla="*/ 1180034 w 3357005"/>
                <a:gd name="connsiteY0" fmla="*/ 3671092 h 4072429"/>
                <a:gd name="connsiteX1" fmla="*/ 744062 w 3357005"/>
                <a:gd name="connsiteY1" fmla="*/ 3568593 h 4072429"/>
                <a:gd name="connsiteX2" fmla="*/ 0 w 3357005"/>
                <a:gd name="connsiteY2" fmla="*/ 1482844 h 4072429"/>
                <a:gd name="connsiteX3" fmla="*/ 1923711 w 3357005"/>
                <a:gd name="connsiteY3" fmla="*/ 87875 h 4072429"/>
                <a:gd name="connsiteX4" fmla="*/ 3357005 w 3357005"/>
                <a:gd name="connsiteY4" fmla="*/ 1813112 h 4072429"/>
                <a:gd name="connsiteX5" fmla="*/ 3042392 w 3357005"/>
                <a:gd name="connsiteY5" fmla="*/ 2137149 h 4072429"/>
                <a:gd name="connsiteX6" fmla="*/ 1814251 w 3357005"/>
                <a:gd name="connsiteY6" fmla="*/ 1601501 h 4072429"/>
                <a:gd name="connsiteX7" fmla="*/ 1180034 w 3357005"/>
                <a:gd name="connsiteY7" fmla="*/ 3671092 h 4072429"/>
                <a:gd name="connsiteX0" fmla="*/ 1180148 w 3357119"/>
                <a:gd name="connsiteY0" fmla="*/ 3671092 h 4072429"/>
                <a:gd name="connsiteX1" fmla="*/ 744176 w 3357119"/>
                <a:gd name="connsiteY1" fmla="*/ 3568593 h 4072429"/>
                <a:gd name="connsiteX2" fmla="*/ 114 w 3357119"/>
                <a:gd name="connsiteY2" fmla="*/ 1482844 h 4072429"/>
                <a:gd name="connsiteX3" fmla="*/ 1923825 w 3357119"/>
                <a:gd name="connsiteY3" fmla="*/ 87875 h 4072429"/>
                <a:gd name="connsiteX4" fmla="*/ 3357119 w 3357119"/>
                <a:gd name="connsiteY4" fmla="*/ 1813112 h 4072429"/>
                <a:gd name="connsiteX5" fmla="*/ 3042506 w 3357119"/>
                <a:gd name="connsiteY5" fmla="*/ 2137149 h 4072429"/>
                <a:gd name="connsiteX6" fmla="*/ 1814365 w 3357119"/>
                <a:gd name="connsiteY6" fmla="*/ 1601501 h 4072429"/>
                <a:gd name="connsiteX7" fmla="*/ 1180148 w 3357119"/>
                <a:gd name="connsiteY7" fmla="*/ 3671092 h 4072429"/>
                <a:gd name="connsiteX0" fmla="*/ 1180146 w 3357117"/>
                <a:gd name="connsiteY0" fmla="*/ 3671092 h 4087719"/>
                <a:gd name="connsiteX1" fmla="*/ 744174 w 3357117"/>
                <a:gd name="connsiteY1" fmla="*/ 3568593 h 4087719"/>
                <a:gd name="connsiteX2" fmla="*/ 112 w 3357117"/>
                <a:gd name="connsiteY2" fmla="*/ 1482844 h 4087719"/>
                <a:gd name="connsiteX3" fmla="*/ 1923823 w 3357117"/>
                <a:gd name="connsiteY3" fmla="*/ 87875 h 4087719"/>
                <a:gd name="connsiteX4" fmla="*/ 3357117 w 3357117"/>
                <a:gd name="connsiteY4" fmla="*/ 1813112 h 4087719"/>
                <a:gd name="connsiteX5" fmla="*/ 3042504 w 3357117"/>
                <a:gd name="connsiteY5" fmla="*/ 2137149 h 4087719"/>
                <a:gd name="connsiteX6" fmla="*/ 1814363 w 3357117"/>
                <a:gd name="connsiteY6" fmla="*/ 1601501 h 4087719"/>
                <a:gd name="connsiteX7" fmla="*/ 1180146 w 3357117"/>
                <a:gd name="connsiteY7" fmla="*/ 3671092 h 4087719"/>
                <a:gd name="connsiteX0" fmla="*/ 1180167 w 3357138"/>
                <a:gd name="connsiteY0" fmla="*/ 3671092 h 4248908"/>
                <a:gd name="connsiteX1" fmla="*/ 744195 w 3357138"/>
                <a:gd name="connsiteY1" fmla="*/ 3568593 h 4248908"/>
                <a:gd name="connsiteX2" fmla="*/ 133 w 3357138"/>
                <a:gd name="connsiteY2" fmla="*/ 1482844 h 4248908"/>
                <a:gd name="connsiteX3" fmla="*/ 1923844 w 3357138"/>
                <a:gd name="connsiteY3" fmla="*/ 87875 h 4248908"/>
                <a:gd name="connsiteX4" fmla="*/ 3357138 w 3357138"/>
                <a:gd name="connsiteY4" fmla="*/ 1813112 h 4248908"/>
                <a:gd name="connsiteX5" fmla="*/ 3042525 w 3357138"/>
                <a:gd name="connsiteY5" fmla="*/ 2137149 h 4248908"/>
                <a:gd name="connsiteX6" fmla="*/ 1814384 w 3357138"/>
                <a:gd name="connsiteY6" fmla="*/ 1601501 h 4248908"/>
                <a:gd name="connsiteX7" fmla="*/ 1180167 w 3357138"/>
                <a:gd name="connsiteY7" fmla="*/ 3671092 h 4248908"/>
                <a:gd name="connsiteX0" fmla="*/ 1180167 w 3357138"/>
                <a:gd name="connsiteY0" fmla="*/ 3671092 h 4220921"/>
                <a:gd name="connsiteX1" fmla="*/ 744195 w 3357138"/>
                <a:gd name="connsiteY1" fmla="*/ 3568593 h 4220921"/>
                <a:gd name="connsiteX2" fmla="*/ 133 w 3357138"/>
                <a:gd name="connsiteY2" fmla="*/ 1482844 h 4220921"/>
                <a:gd name="connsiteX3" fmla="*/ 1923844 w 3357138"/>
                <a:gd name="connsiteY3" fmla="*/ 87875 h 4220921"/>
                <a:gd name="connsiteX4" fmla="*/ 3357138 w 3357138"/>
                <a:gd name="connsiteY4" fmla="*/ 1813112 h 4220921"/>
                <a:gd name="connsiteX5" fmla="*/ 3042525 w 3357138"/>
                <a:gd name="connsiteY5" fmla="*/ 2137149 h 4220921"/>
                <a:gd name="connsiteX6" fmla="*/ 1814384 w 3357138"/>
                <a:gd name="connsiteY6" fmla="*/ 1601501 h 4220921"/>
                <a:gd name="connsiteX7" fmla="*/ 1180167 w 3357138"/>
                <a:gd name="connsiteY7" fmla="*/ 3671092 h 4220921"/>
                <a:gd name="connsiteX0" fmla="*/ 1180167 w 3357138"/>
                <a:gd name="connsiteY0" fmla="*/ 3671092 h 4220921"/>
                <a:gd name="connsiteX1" fmla="*/ 744195 w 3357138"/>
                <a:gd name="connsiteY1" fmla="*/ 3568593 h 4220921"/>
                <a:gd name="connsiteX2" fmla="*/ 133 w 3357138"/>
                <a:gd name="connsiteY2" fmla="*/ 1482844 h 4220921"/>
                <a:gd name="connsiteX3" fmla="*/ 1923844 w 3357138"/>
                <a:gd name="connsiteY3" fmla="*/ 87875 h 4220921"/>
                <a:gd name="connsiteX4" fmla="*/ 3357138 w 3357138"/>
                <a:gd name="connsiteY4" fmla="*/ 1813112 h 4220921"/>
                <a:gd name="connsiteX5" fmla="*/ 3042525 w 3357138"/>
                <a:gd name="connsiteY5" fmla="*/ 2137149 h 4220921"/>
                <a:gd name="connsiteX6" fmla="*/ 1814384 w 3357138"/>
                <a:gd name="connsiteY6" fmla="*/ 1601501 h 4220921"/>
                <a:gd name="connsiteX7" fmla="*/ 1180167 w 3357138"/>
                <a:gd name="connsiteY7" fmla="*/ 3671092 h 4220921"/>
                <a:gd name="connsiteX0" fmla="*/ 1180167 w 3357138"/>
                <a:gd name="connsiteY0" fmla="*/ 3671092 h 3827870"/>
                <a:gd name="connsiteX1" fmla="*/ 744195 w 3357138"/>
                <a:gd name="connsiteY1" fmla="*/ 3568593 h 3827870"/>
                <a:gd name="connsiteX2" fmla="*/ 133 w 3357138"/>
                <a:gd name="connsiteY2" fmla="*/ 1482844 h 3827870"/>
                <a:gd name="connsiteX3" fmla="*/ 1923844 w 3357138"/>
                <a:gd name="connsiteY3" fmla="*/ 87875 h 3827870"/>
                <a:gd name="connsiteX4" fmla="*/ 3357138 w 3357138"/>
                <a:gd name="connsiteY4" fmla="*/ 1813112 h 3827870"/>
                <a:gd name="connsiteX5" fmla="*/ 3042525 w 3357138"/>
                <a:gd name="connsiteY5" fmla="*/ 2137149 h 3827870"/>
                <a:gd name="connsiteX6" fmla="*/ 1814384 w 3357138"/>
                <a:gd name="connsiteY6" fmla="*/ 1601501 h 3827870"/>
                <a:gd name="connsiteX7" fmla="*/ 1180167 w 3357138"/>
                <a:gd name="connsiteY7" fmla="*/ 3671092 h 3827870"/>
                <a:gd name="connsiteX0" fmla="*/ 1180167 w 3357138"/>
                <a:gd name="connsiteY0" fmla="*/ 3671092 h 3834977"/>
                <a:gd name="connsiteX1" fmla="*/ 742254 w 3357138"/>
                <a:gd name="connsiteY1" fmla="*/ 3588244 h 3834977"/>
                <a:gd name="connsiteX2" fmla="*/ 133 w 3357138"/>
                <a:gd name="connsiteY2" fmla="*/ 1482844 h 3834977"/>
                <a:gd name="connsiteX3" fmla="*/ 1923844 w 3357138"/>
                <a:gd name="connsiteY3" fmla="*/ 87875 h 3834977"/>
                <a:gd name="connsiteX4" fmla="*/ 3357138 w 3357138"/>
                <a:gd name="connsiteY4" fmla="*/ 1813112 h 3834977"/>
                <a:gd name="connsiteX5" fmla="*/ 3042525 w 3357138"/>
                <a:gd name="connsiteY5" fmla="*/ 2137149 h 3834977"/>
                <a:gd name="connsiteX6" fmla="*/ 1814384 w 3357138"/>
                <a:gd name="connsiteY6" fmla="*/ 1601501 h 3834977"/>
                <a:gd name="connsiteX7" fmla="*/ 1180167 w 3357138"/>
                <a:gd name="connsiteY7" fmla="*/ 3671092 h 3834977"/>
                <a:gd name="connsiteX0" fmla="*/ 1059762 w 3357138"/>
                <a:gd name="connsiteY0" fmla="*/ 3597328 h 3785898"/>
                <a:gd name="connsiteX1" fmla="*/ 742254 w 3357138"/>
                <a:gd name="connsiteY1" fmla="*/ 3588244 h 3785898"/>
                <a:gd name="connsiteX2" fmla="*/ 133 w 3357138"/>
                <a:gd name="connsiteY2" fmla="*/ 1482844 h 3785898"/>
                <a:gd name="connsiteX3" fmla="*/ 1923844 w 3357138"/>
                <a:gd name="connsiteY3" fmla="*/ 87875 h 3785898"/>
                <a:gd name="connsiteX4" fmla="*/ 3357138 w 3357138"/>
                <a:gd name="connsiteY4" fmla="*/ 1813112 h 3785898"/>
                <a:gd name="connsiteX5" fmla="*/ 3042525 w 3357138"/>
                <a:gd name="connsiteY5" fmla="*/ 2137149 h 3785898"/>
                <a:gd name="connsiteX6" fmla="*/ 1814384 w 3357138"/>
                <a:gd name="connsiteY6" fmla="*/ 1601501 h 3785898"/>
                <a:gd name="connsiteX7" fmla="*/ 1059762 w 3357138"/>
                <a:gd name="connsiteY7" fmla="*/ 3597328 h 3785898"/>
                <a:gd name="connsiteX0" fmla="*/ 1059762 w 3357138"/>
                <a:gd name="connsiteY0" fmla="*/ 3597328 h 3785898"/>
                <a:gd name="connsiteX1" fmla="*/ 742254 w 3357138"/>
                <a:gd name="connsiteY1" fmla="*/ 3588244 h 3785898"/>
                <a:gd name="connsiteX2" fmla="*/ 133 w 3357138"/>
                <a:gd name="connsiteY2" fmla="*/ 1482844 h 3785898"/>
                <a:gd name="connsiteX3" fmla="*/ 1923844 w 3357138"/>
                <a:gd name="connsiteY3" fmla="*/ 87875 h 3785898"/>
                <a:gd name="connsiteX4" fmla="*/ 3357138 w 3357138"/>
                <a:gd name="connsiteY4" fmla="*/ 1813112 h 3785898"/>
                <a:gd name="connsiteX5" fmla="*/ 3042525 w 3357138"/>
                <a:gd name="connsiteY5" fmla="*/ 2137149 h 3785898"/>
                <a:gd name="connsiteX6" fmla="*/ 1814384 w 3357138"/>
                <a:gd name="connsiteY6" fmla="*/ 1601501 h 3785898"/>
                <a:gd name="connsiteX7" fmla="*/ 1059762 w 3357138"/>
                <a:gd name="connsiteY7" fmla="*/ 3597328 h 3785898"/>
                <a:gd name="connsiteX0" fmla="*/ 1149581 w 3357138"/>
                <a:gd name="connsiteY0" fmla="*/ 3657561 h 3825550"/>
                <a:gd name="connsiteX1" fmla="*/ 742254 w 3357138"/>
                <a:gd name="connsiteY1" fmla="*/ 3588244 h 3825550"/>
                <a:gd name="connsiteX2" fmla="*/ 133 w 3357138"/>
                <a:gd name="connsiteY2" fmla="*/ 1482844 h 3825550"/>
                <a:gd name="connsiteX3" fmla="*/ 1923844 w 3357138"/>
                <a:gd name="connsiteY3" fmla="*/ 87875 h 3825550"/>
                <a:gd name="connsiteX4" fmla="*/ 3357138 w 3357138"/>
                <a:gd name="connsiteY4" fmla="*/ 1813112 h 3825550"/>
                <a:gd name="connsiteX5" fmla="*/ 3042525 w 3357138"/>
                <a:gd name="connsiteY5" fmla="*/ 2137149 h 3825550"/>
                <a:gd name="connsiteX6" fmla="*/ 1814384 w 3357138"/>
                <a:gd name="connsiteY6" fmla="*/ 1601501 h 3825550"/>
                <a:gd name="connsiteX7" fmla="*/ 1149581 w 3357138"/>
                <a:gd name="connsiteY7" fmla="*/ 3657561 h 3825550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149581 w 3357138"/>
                <a:gd name="connsiteY7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220006 w 3357138"/>
                <a:gd name="connsiteY7" fmla="*/ 2260429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1054175 w 3357138"/>
                <a:gd name="connsiteY7" fmla="*/ 2231041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42323 w 3357138"/>
                <a:gd name="connsiteY7" fmla="*/ 2486299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19033 w 3357138"/>
                <a:gd name="connsiteY7" fmla="*/ 2722126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3357138 w 3357138"/>
                <a:gd name="connsiteY4" fmla="*/ 1813112 h 3688868"/>
                <a:gd name="connsiteX5" fmla="*/ 3042525 w 3357138"/>
                <a:gd name="connsiteY5" fmla="*/ 2137149 h 3688868"/>
                <a:gd name="connsiteX6" fmla="*/ 1814384 w 3357138"/>
                <a:gd name="connsiteY6" fmla="*/ 1601501 h 3688868"/>
                <a:gd name="connsiteX7" fmla="*/ 952250 w 3357138"/>
                <a:gd name="connsiteY7" fmla="*/ 2616682 h 3688868"/>
                <a:gd name="connsiteX8" fmla="*/ 1149581 w 3357138"/>
                <a:gd name="connsiteY8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304431 w 3357138"/>
                <a:gd name="connsiteY4" fmla="*/ 792266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347431 w 3357138"/>
                <a:gd name="connsiteY4" fmla="*/ 772459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347431 w 3357138"/>
                <a:gd name="connsiteY4" fmla="*/ 772459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347431 w 3357138"/>
                <a:gd name="connsiteY4" fmla="*/ 772459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347431 w 3357138"/>
                <a:gd name="connsiteY4" fmla="*/ 772459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347431 w 3357138"/>
                <a:gd name="connsiteY4" fmla="*/ 772459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52250 w 3357138"/>
                <a:gd name="connsiteY8" fmla="*/ 2616682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34217 w 3357138"/>
                <a:gd name="connsiteY8" fmla="*/ 2614567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25198 w 3357138"/>
                <a:gd name="connsiteY8" fmla="*/ 2613509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25198 w 3357138"/>
                <a:gd name="connsiteY8" fmla="*/ 2613509 h 3688868"/>
                <a:gd name="connsiteX9" fmla="*/ 1149581 w 3357138"/>
                <a:gd name="connsiteY9" fmla="*/ 3657561 h 3688868"/>
                <a:gd name="connsiteX0" fmla="*/ 1149581 w 3357138"/>
                <a:gd name="connsiteY0" fmla="*/ 3657561 h 3688868"/>
                <a:gd name="connsiteX1" fmla="*/ 742254 w 3357138"/>
                <a:gd name="connsiteY1" fmla="*/ 3588244 h 3688868"/>
                <a:gd name="connsiteX2" fmla="*/ 133 w 3357138"/>
                <a:gd name="connsiteY2" fmla="*/ 1482844 h 3688868"/>
                <a:gd name="connsiteX3" fmla="*/ 1923844 w 3357138"/>
                <a:gd name="connsiteY3" fmla="*/ 87875 h 3688868"/>
                <a:gd name="connsiteX4" fmla="*/ 2503841 w 3357138"/>
                <a:gd name="connsiteY4" fmla="*/ 989605 h 3688868"/>
                <a:gd name="connsiteX5" fmla="*/ 3357138 w 3357138"/>
                <a:gd name="connsiteY5" fmla="*/ 1813112 h 3688868"/>
                <a:gd name="connsiteX6" fmla="*/ 3042525 w 3357138"/>
                <a:gd name="connsiteY6" fmla="*/ 2137149 h 3688868"/>
                <a:gd name="connsiteX7" fmla="*/ 1814384 w 3357138"/>
                <a:gd name="connsiteY7" fmla="*/ 1601501 h 3688868"/>
                <a:gd name="connsiteX8" fmla="*/ 925198 w 3357138"/>
                <a:gd name="connsiteY8" fmla="*/ 2613509 h 3688868"/>
                <a:gd name="connsiteX9" fmla="*/ 1149581 w 3357138"/>
                <a:gd name="connsiteY9" fmla="*/ 3657561 h 3688868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03841 w 3357138"/>
                <a:gd name="connsiteY4" fmla="*/ 1092538 h 3791801"/>
                <a:gd name="connsiteX5" fmla="*/ 3357138 w 3357138"/>
                <a:gd name="connsiteY5" fmla="*/ 1916045 h 3791801"/>
                <a:gd name="connsiteX6" fmla="*/ 3042525 w 3357138"/>
                <a:gd name="connsiteY6" fmla="*/ 2240082 h 3791801"/>
                <a:gd name="connsiteX7" fmla="*/ 1814384 w 3357138"/>
                <a:gd name="connsiteY7" fmla="*/ 1704434 h 3791801"/>
                <a:gd name="connsiteX8" fmla="*/ 925198 w 3357138"/>
                <a:gd name="connsiteY8" fmla="*/ 2716442 h 3791801"/>
                <a:gd name="connsiteX9" fmla="*/ 1149581 w 3357138"/>
                <a:gd name="connsiteY9" fmla="*/ 3760494 h 3791801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65245 w 3357138"/>
                <a:gd name="connsiteY4" fmla="*/ 1086486 h 3791801"/>
                <a:gd name="connsiteX5" fmla="*/ 3357138 w 3357138"/>
                <a:gd name="connsiteY5" fmla="*/ 1916045 h 3791801"/>
                <a:gd name="connsiteX6" fmla="*/ 3042525 w 3357138"/>
                <a:gd name="connsiteY6" fmla="*/ 2240082 h 3791801"/>
                <a:gd name="connsiteX7" fmla="*/ 1814384 w 3357138"/>
                <a:gd name="connsiteY7" fmla="*/ 1704434 h 3791801"/>
                <a:gd name="connsiteX8" fmla="*/ 925198 w 3357138"/>
                <a:gd name="connsiteY8" fmla="*/ 2716442 h 3791801"/>
                <a:gd name="connsiteX9" fmla="*/ 1149581 w 3357138"/>
                <a:gd name="connsiteY9" fmla="*/ 3760494 h 3791801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65245 w 3357138"/>
                <a:gd name="connsiteY4" fmla="*/ 1086486 h 3791801"/>
                <a:gd name="connsiteX5" fmla="*/ 3357138 w 3357138"/>
                <a:gd name="connsiteY5" fmla="*/ 1916045 h 3791801"/>
                <a:gd name="connsiteX6" fmla="*/ 2996379 w 3357138"/>
                <a:gd name="connsiteY6" fmla="*/ 2214789 h 3791801"/>
                <a:gd name="connsiteX7" fmla="*/ 1814384 w 3357138"/>
                <a:gd name="connsiteY7" fmla="*/ 1704434 h 3791801"/>
                <a:gd name="connsiteX8" fmla="*/ 925198 w 3357138"/>
                <a:gd name="connsiteY8" fmla="*/ 2716442 h 3791801"/>
                <a:gd name="connsiteX9" fmla="*/ 1149581 w 3357138"/>
                <a:gd name="connsiteY9" fmla="*/ 3760494 h 3791801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65245 w 3357138"/>
                <a:gd name="connsiteY4" fmla="*/ 1086486 h 3791801"/>
                <a:gd name="connsiteX5" fmla="*/ 3357138 w 3357138"/>
                <a:gd name="connsiteY5" fmla="*/ 1916045 h 3791801"/>
                <a:gd name="connsiteX6" fmla="*/ 2996379 w 3357138"/>
                <a:gd name="connsiteY6" fmla="*/ 2214789 h 3791801"/>
                <a:gd name="connsiteX7" fmla="*/ 1768590 w 3357138"/>
                <a:gd name="connsiteY7" fmla="*/ 1367730 h 3791801"/>
                <a:gd name="connsiteX8" fmla="*/ 925198 w 3357138"/>
                <a:gd name="connsiteY8" fmla="*/ 2716442 h 3791801"/>
                <a:gd name="connsiteX9" fmla="*/ 1149581 w 3357138"/>
                <a:gd name="connsiteY9" fmla="*/ 3760494 h 3791801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65245 w 3357138"/>
                <a:gd name="connsiteY4" fmla="*/ 1086486 h 3791801"/>
                <a:gd name="connsiteX5" fmla="*/ 3357138 w 3357138"/>
                <a:gd name="connsiteY5" fmla="*/ 1916045 h 3791801"/>
                <a:gd name="connsiteX6" fmla="*/ 2996379 w 3357138"/>
                <a:gd name="connsiteY6" fmla="*/ 2214789 h 3791801"/>
                <a:gd name="connsiteX7" fmla="*/ 1768590 w 3357138"/>
                <a:gd name="connsiteY7" fmla="*/ 1367730 h 3791801"/>
                <a:gd name="connsiteX8" fmla="*/ 725063 w 3357138"/>
                <a:gd name="connsiteY8" fmla="*/ 2341756 h 3791801"/>
                <a:gd name="connsiteX9" fmla="*/ 1149581 w 3357138"/>
                <a:gd name="connsiteY9" fmla="*/ 3760494 h 3791801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65245 w 3357138"/>
                <a:gd name="connsiteY4" fmla="*/ 1086486 h 3791801"/>
                <a:gd name="connsiteX5" fmla="*/ 3357138 w 3357138"/>
                <a:gd name="connsiteY5" fmla="*/ 1916045 h 3791801"/>
                <a:gd name="connsiteX6" fmla="*/ 2996379 w 3357138"/>
                <a:gd name="connsiteY6" fmla="*/ 2214789 h 3791801"/>
                <a:gd name="connsiteX7" fmla="*/ 1639128 w 3357138"/>
                <a:gd name="connsiteY7" fmla="*/ 1385678 h 3791801"/>
                <a:gd name="connsiteX8" fmla="*/ 725063 w 3357138"/>
                <a:gd name="connsiteY8" fmla="*/ 2341756 h 3791801"/>
                <a:gd name="connsiteX9" fmla="*/ 1149581 w 3357138"/>
                <a:gd name="connsiteY9" fmla="*/ 3760494 h 3791801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65245 w 3357138"/>
                <a:gd name="connsiteY4" fmla="*/ 1086486 h 3791801"/>
                <a:gd name="connsiteX5" fmla="*/ 3357138 w 3357138"/>
                <a:gd name="connsiteY5" fmla="*/ 1916045 h 3791801"/>
                <a:gd name="connsiteX6" fmla="*/ 2996379 w 3357138"/>
                <a:gd name="connsiteY6" fmla="*/ 2214789 h 3791801"/>
                <a:gd name="connsiteX7" fmla="*/ 1618318 w 3357138"/>
                <a:gd name="connsiteY7" fmla="*/ 1350103 h 3791801"/>
                <a:gd name="connsiteX8" fmla="*/ 725063 w 3357138"/>
                <a:gd name="connsiteY8" fmla="*/ 2341756 h 3791801"/>
                <a:gd name="connsiteX9" fmla="*/ 1149581 w 3357138"/>
                <a:gd name="connsiteY9" fmla="*/ 3760494 h 3791801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65245 w 3357138"/>
                <a:gd name="connsiteY4" fmla="*/ 1086486 h 3791801"/>
                <a:gd name="connsiteX5" fmla="*/ 3357138 w 3357138"/>
                <a:gd name="connsiteY5" fmla="*/ 1916045 h 3791801"/>
                <a:gd name="connsiteX6" fmla="*/ 2996379 w 3357138"/>
                <a:gd name="connsiteY6" fmla="*/ 2214789 h 3791801"/>
                <a:gd name="connsiteX7" fmla="*/ 1682308 w 3357138"/>
                <a:gd name="connsiteY7" fmla="*/ 1317849 h 3791801"/>
                <a:gd name="connsiteX8" fmla="*/ 725063 w 3357138"/>
                <a:gd name="connsiteY8" fmla="*/ 2341756 h 3791801"/>
                <a:gd name="connsiteX9" fmla="*/ 1149581 w 3357138"/>
                <a:gd name="connsiteY9" fmla="*/ 3760494 h 3791801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65245 w 3357138"/>
                <a:gd name="connsiteY4" fmla="*/ 1086486 h 3791801"/>
                <a:gd name="connsiteX5" fmla="*/ 3357138 w 3357138"/>
                <a:gd name="connsiteY5" fmla="*/ 1916045 h 3791801"/>
                <a:gd name="connsiteX6" fmla="*/ 2996379 w 3357138"/>
                <a:gd name="connsiteY6" fmla="*/ 2214789 h 3791801"/>
                <a:gd name="connsiteX7" fmla="*/ 1802983 w 3357138"/>
                <a:gd name="connsiteY7" fmla="*/ 1265738 h 3791801"/>
                <a:gd name="connsiteX8" fmla="*/ 725063 w 3357138"/>
                <a:gd name="connsiteY8" fmla="*/ 2341756 h 3791801"/>
                <a:gd name="connsiteX9" fmla="*/ 1149581 w 3357138"/>
                <a:gd name="connsiteY9" fmla="*/ 3760494 h 3791801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65245 w 3357138"/>
                <a:gd name="connsiteY4" fmla="*/ 1086486 h 3791801"/>
                <a:gd name="connsiteX5" fmla="*/ 3357138 w 3357138"/>
                <a:gd name="connsiteY5" fmla="*/ 1916045 h 3791801"/>
                <a:gd name="connsiteX6" fmla="*/ 2996379 w 3357138"/>
                <a:gd name="connsiteY6" fmla="*/ 2214789 h 3791801"/>
                <a:gd name="connsiteX7" fmla="*/ 1802983 w 3357138"/>
                <a:gd name="connsiteY7" fmla="*/ 1265738 h 3791801"/>
                <a:gd name="connsiteX8" fmla="*/ 739295 w 3357138"/>
                <a:gd name="connsiteY8" fmla="*/ 2197640 h 3791801"/>
                <a:gd name="connsiteX9" fmla="*/ 1149581 w 3357138"/>
                <a:gd name="connsiteY9" fmla="*/ 3760494 h 3791801"/>
                <a:gd name="connsiteX0" fmla="*/ 1149581 w 3357138"/>
                <a:gd name="connsiteY0" fmla="*/ 3760494 h 3791801"/>
                <a:gd name="connsiteX1" fmla="*/ 742254 w 3357138"/>
                <a:gd name="connsiteY1" fmla="*/ 3691177 h 3791801"/>
                <a:gd name="connsiteX2" fmla="*/ 133 w 3357138"/>
                <a:gd name="connsiteY2" fmla="*/ 1585777 h 3791801"/>
                <a:gd name="connsiteX3" fmla="*/ 2068377 w 3357138"/>
                <a:gd name="connsiteY3" fmla="*/ 81854 h 3791801"/>
                <a:gd name="connsiteX4" fmla="*/ 2565245 w 3357138"/>
                <a:gd name="connsiteY4" fmla="*/ 1086486 h 3791801"/>
                <a:gd name="connsiteX5" fmla="*/ 3357138 w 3357138"/>
                <a:gd name="connsiteY5" fmla="*/ 1916045 h 3791801"/>
                <a:gd name="connsiteX6" fmla="*/ 2996379 w 3357138"/>
                <a:gd name="connsiteY6" fmla="*/ 2214789 h 3791801"/>
                <a:gd name="connsiteX7" fmla="*/ 1802983 w 3357138"/>
                <a:gd name="connsiteY7" fmla="*/ 1265738 h 3791801"/>
                <a:gd name="connsiteX8" fmla="*/ 705008 w 3357138"/>
                <a:gd name="connsiteY8" fmla="*/ 2544832 h 3791801"/>
                <a:gd name="connsiteX9" fmla="*/ 1149581 w 3357138"/>
                <a:gd name="connsiteY9" fmla="*/ 3760494 h 3791801"/>
                <a:gd name="connsiteX0" fmla="*/ 1149596 w 3357153"/>
                <a:gd name="connsiteY0" fmla="*/ 3760494 h 3793982"/>
                <a:gd name="connsiteX1" fmla="*/ 662835 w 3357153"/>
                <a:gd name="connsiteY1" fmla="*/ 3695114 h 3793982"/>
                <a:gd name="connsiteX2" fmla="*/ 148 w 3357153"/>
                <a:gd name="connsiteY2" fmla="*/ 1585777 h 3793982"/>
                <a:gd name="connsiteX3" fmla="*/ 2068392 w 3357153"/>
                <a:gd name="connsiteY3" fmla="*/ 81854 h 3793982"/>
                <a:gd name="connsiteX4" fmla="*/ 2565260 w 3357153"/>
                <a:gd name="connsiteY4" fmla="*/ 1086486 h 3793982"/>
                <a:gd name="connsiteX5" fmla="*/ 3357153 w 3357153"/>
                <a:gd name="connsiteY5" fmla="*/ 1916045 h 3793982"/>
                <a:gd name="connsiteX6" fmla="*/ 2996394 w 3357153"/>
                <a:gd name="connsiteY6" fmla="*/ 2214789 h 3793982"/>
                <a:gd name="connsiteX7" fmla="*/ 1802998 w 3357153"/>
                <a:gd name="connsiteY7" fmla="*/ 1265738 h 3793982"/>
                <a:gd name="connsiteX8" fmla="*/ 705023 w 3357153"/>
                <a:gd name="connsiteY8" fmla="*/ 2544832 h 3793982"/>
                <a:gd name="connsiteX9" fmla="*/ 1149596 w 3357153"/>
                <a:gd name="connsiteY9" fmla="*/ 3760494 h 3793982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080206 w 3634361"/>
                <a:gd name="connsiteY7" fmla="*/ 1282472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080206 w 3634361"/>
                <a:gd name="connsiteY7" fmla="*/ 1282472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34303 w 3634361"/>
                <a:gd name="connsiteY7" fmla="*/ 1288819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34303 w 3634361"/>
                <a:gd name="connsiteY7" fmla="*/ 1288819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34303 w 3634361"/>
                <a:gd name="connsiteY7" fmla="*/ 1288819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174438 w 3634361"/>
                <a:gd name="connsiteY7" fmla="*/ 1313405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208077 w 3634361"/>
                <a:gd name="connsiteY7" fmla="*/ 1342200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414823 w 3634361"/>
                <a:gd name="connsiteY7" fmla="*/ 1326690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3602 w 3634361"/>
                <a:gd name="connsiteY6" fmla="*/ 2231523 h 3810716"/>
                <a:gd name="connsiteX7" fmla="*/ 2414823 w 3634361"/>
                <a:gd name="connsiteY7" fmla="*/ 1326690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0690 w 3634361"/>
                <a:gd name="connsiteY6" fmla="*/ 2260998 h 3810716"/>
                <a:gd name="connsiteX7" fmla="*/ 2414823 w 3634361"/>
                <a:gd name="connsiteY7" fmla="*/ 1326690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426804 w 3634361"/>
                <a:gd name="connsiteY0" fmla="*/ 3777228 h 3810716"/>
                <a:gd name="connsiteX1" fmla="*/ 940043 w 3634361"/>
                <a:gd name="connsiteY1" fmla="*/ 3711848 h 3810716"/>
                <a:gd name="connsiteX2" fmla="*/ 103 w 3634361"/>
                <a:gd name="connsiteY2" fmla="*/ 1331429 h 3810716"/>
                <a:gd name="connsiteX3" fmla="*/ 2345600 w 3634361"/>
                <a:gd name="connsiteY3" fmla="*/ 98588 h 3810716"/>
                <a:gd name="connsiteX4" fmla="*/ 2842468 w 3634361"/>
                <a:gd name="connsiteY4" fmla="*/ 1103220 h 3810716"/>
                <a:gd name="connsiteX5" fmla="*/ 3634361 w 3634361"/>
                <a:gd name="connsiteY5" fmla="*/ 1932779 h 3810716"/>
                <a:gd name="connsiteX6" fmla="*/ 3270690 w 3634361"/>
                <a:gd name="connsiteY6" fmla="*/ 2260998 h 3810716"/>
                <a:gd name="connsiteX7" fmla="*/ 2459419 w 3634361"/>
                <a:gd name="connsiteY7" fmla="*/ 1336893 h 3810716"/>
                <a:gd name="connsiteX8" fmla="*/ 982231 w 3634361"/>
                <a:gd name="connsiteY8" fmla="*/ 2561566 h 3810716"/>
                <a:gd name="connsiteX9" fmla="*/ 1426804 w 3634361"/>
                <a:gd name="connsiteY9" fmla="*/ 3777228 h 3810716"/>
                <a:gd name="connsiteX0" fmla="*/ 1390878 w 3634361"/>
                <a:gd name="connsiteY0" fmla="*/ 3817744 h 3831974"/>
                <a:gd name="connsiteX1" fmla="*/ 940043 w 3634361"/>
                <a:gd name="connsiteY1" fmla="*/ 3711848 h 3831974"/>
                <a:gd name="connsiteX2" fmla="*/ 103 w 3634361"/>
                <a:gd name="connsiteY2" fmla="*/ 1331429 h 3831974"/>
                <a:gd name="connsiteX3" fmla="*/ 2345600 w 3634361"/>
                <a:gd name="connsiteY3" fmla="*/ 98588 h 3831974"/>
                <a:gd name="connsiteX4" fmla="*/ 2842468 w 3634361"/>
                <a:gd name="connsiteY4" fmla="*/ 1103220 h 3831974"/>
                <a:gd name="connsiteX5" fmla="*/ 3634361 w 3634361"/>
                <a:gd name="connsiteY5" fmla="*/ 1932779 h 3831974"/>
                <a:gd name="connsiteX6" fmla="*/ 3270690 w 3634361"/>
                <a:gd name="connsiteY6" fmla="*/ 2260998 h 3831974"/>
                <a:gd name="connsiteX7" fmla="*/ 2459419 w 3634361"/>
                <a:gd name="connsiteY7" fmla="*/ 1336893 h 3831974"/>
                <a:gd name="connsiteX8" fmla="*/ 982231 w 3634361"/>
                <a:gd name="connsiteY8" fmla="*/ 2561566 h 3831974"/>
                <a:gd name="connsiteX9" fmla="*/ 1390878 w 3634361"/>
                <a:gd name="connsiteY9" fmla="*/ 3817744 h 3831974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982233 w 3634363"/>
                <a:gd name="connsiteY8" fmla="*/ 2561566 h 3856193"/>
                <a:gd name="connsiteX9" fmla="*/ 1390880 w 3634363"/>
                <a:gd name="connsiteY9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1675769 w 3634363"/>
                <a:gd name="connsiteY8" fmla="*/ 1498261 h 3856193"/>
                <a:gd name="connsiteX9" fmla="*/ 982233 w 3634363"/>
                <a:gd name="connsiteY9" fmla="*/ 2561566 h 3856193"/>
                <a:gd name="connsiteX10" fmla="*/ 1390880 w 3634363"/>
                <a:gd name="connsiteY10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1660646 w 3634363"/>
                <a:gd name="connsiteY8" fmla="*/ 1466669 h 3856193"/>
                <a:gd name="connsiteX9" fmla="*/ 982233 w 3634363"/>
                <a:gd name="connsiteY9" fmla="*/ 2561566 h 3856193"/>
                <a:gd name="connsiteX10" fmla="*/ 1390880 w 3634363"/>
                <a:gd name="connsiteY10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1660646 w 3634363"/>
                <a:gd name="connsiteY8" fmla="*/ 1466669 h 3856193"/>
                <a:gd name="connsiteX9" fmla="*/ 982233 w 3634363"/>
                <a:gd name="connsiteY9" fmla="*/ 2561566 h 3856193"/>
                <a:gd name="connsiteX10" fmla="*/ 1390880 w 3634363"/>
                <a:gd name="connsiteY10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1660646 w 3634363"/>
                <a:gd name="connsiteY8" fmla="*/ 1466669 h 3856193"/>
                <a:gd name="connsiteX9" fmla="*/ 982233 w 3634363"/>
                <a:gd name="connsiteY9" fmla="*/ 2561566 h 3856193"/>
                <a:gd name="connsiteX10" fmla="*/ 1390880 w 3634363"/>
                <a:gd name="connsiteY10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982233 w 3634363"/>
                <a:gd name="connsiteY8" fmla="*/ 2561566 h 3856193"/>
                <a:gd name="connsiteX9" fmla="*/ 1390880 w 3634363"/>
                <a:gd name="connsiteY9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982233 w 3634363"/>
                <a:gd name="connsiteY8" fmla="*/ 2561566 h 3856193"/>
                <a:gd name="connsiteX9" fmla="*/ 1390880 w 3634363"/>
                <a:gd name="connsiteY9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982233 w 3634363"/>
                <a:gd name="connsiteY8" fmla="*/ 2561566 h 3856193"/>
                <a:gd name="connsiteX9" fmla="*/ 1390880 w 3634363"/>
                <a:gd name="connsiteY9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982233 w 3634363"/>
                <a:gd name="connsiteY8" fmla="*/ 2561566 h 3856193"/>
                <a:gd name="connsiteX9" fmla="*/ 1390880 w 3634363"/>
                <a:gd name="connsiteY9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982233 w 3634363"/>
                <a:gd name="connsiteY8" fmla="*/ 2561566 h 3856193"/>
                <a:gd name="connsiteX9" fmla="*/ 1390880 w 3634363"/>
                <a:gd name="connsiteY9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982233 w 3634363"/>
                <a:gd name="connsiteY8" fmla="*/ 2561566 h 3856193"/>
                <a:gd name="connsiteX9" fmla="*/ 1390880 w 3634363"/>
                <a:gd name="connsiteY9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982233 w 3634363"/>
                <a:gd name="connsiteY8" fmla="*/ 2561566 h 3856193"/>
                <a:gd name="connsiteX9" fmla="*/ 1390880 w 3634363"/>
                <a:gd name="connsiteY9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982233 w 3634363"/>
                <a:gd name="connsiteY8" fmla="*/ 2561566 h 3856193"/>
                <a:gd name="connsiteX9" fmla="*/ 1390880 w 3634363"/>
                <a:gd name="connsiteY9" fmla="*/ 3817744 h 3856193"/>
                <a:gd name="connsiteX0" fmla="*/ 1390880 w 3634363"/>
                <a:gd name="connsiteY0" fmla="*/ 3817744 h 3856193"/>
                <a:gd name="connsiteX1" fmla="*/ 935193 w 3634363"/>
                <a:gd name="connsiteY1" fmla="*/ 3760979 h 3856193"/>
                <a:gd name="connsiteX2" fmla="*/ 105 w 3634363"/>
                <a:gd name="connsiteY2" fmla="*/ 1331429 h 3856193"/>
                <a:gd name="connsiteX3" fmla="*/ 2345602 w 3634363"/>
                <a:gd name="connsiteY3" fmla="*/ 98588 h 3856193"/>
                <a:gd name="connsiteX4" fmla="*/ 2842470 w 3634363"/>
                <a:gd name="connsiteY4" fmla="*/ 1103220 h 3856193"/>
                <a:gd name="connsiteX5" fmla="*/ 3634363 w 3634363"/>
                <a:gd name="connsiteY5" fmla="*/ 1932779 h 3856193"/>
                <a:gd name="connsiteX6" fmla="*/ 3270692 w 3634363"/>
                <a:gd name="connsiteY6" fmla="*/ 2260998 h 3856193"/>
                <a:gd name="connsiteX7" fmla="*/ 2459421 w 3634363"/>
                <a:gd name="connsiteY7" fmla="*/ 1336893 h 3856193"/>
                <a:gd name="connsiteX8" fmla="*/ 982233 w 3634363"/>
                <a:gd name="connsiteY8" fmla="*/ 2561566 h 3856193"/>
                <a:gd name="connsiteX9" fmla="*/ 1390880 w 3634363"/>
                <a:gd name="connsiteY9" fmla="*/ 3817744 h 3856193"/>
                <a:gd name="connsiteX0" fmla="*/ 1390880 w 3596357"/>
                <a:gd name="connsiteY0" fmla="*/ 3817744 h 3856193"/>
                <a:gd name="connsiteX1" fmla="*/ 935193 w 3596357"/>
                <a:gd name="connsiteY1" fmla="*/ 3760979 h 3856193"/>
                <a:gd name="connsiteX2" fmla="*/ 105 w 3596357"/>
                <a:gd name="connsiteY2" fmla="*/ 1331429 h 3856193"/>
                <a:gd name="connsiteX3" fmla="*/ 2345602 w 3596357"/>
                <a:gd name="connsiteY3" fmla="*/ 98588 h 3856193"/>
                <a:gd name="connsiteX4" fmla="*/ 2842470 w 3596357"/>
                <a:gd name="connsiteY4" fmla="*/ 1103220 h 3856193"/>
                <a:gd name="connsiteX5" fmla="*/ 3596356 w 3596357"/>
                <a:gd name="connsiteY5" fmla="*/ 1948199 h 3856193"/>
                <a:gd name="connsiteX6" fmla="*/ 3270692 w 3596357"/>
                <a:gd name="connsiteY6" fmla="*/ 2260998 h 3856193"/>
                <a:gd name="connsiteX7" fmla="*/ 2459421 w 3596357"/>
                <a:gd name="connsiteY7" fmla="*/ 1336893 h 3856193"/>
                <a:gd name="connsiteX8" fmla="*/ 982233 w 3596357"/>
                <a:gd name="connsiteY8" fmla="*/ 2561566 h 3856193"/>
                <a:gd name="connsiteX9" fmla="*/ 1390880 w 3596357"/>
                <a:gd name="connsiteY9" fmla="*/ 3817744 h 3856193"/>
                <a:gd name="connsiteX0" fmla="*/ 1390880 w 3596355"/>
                <a:gd name="connsiteY0" fmla="*/ 3817744 h 3856193"/>
                <a:gd name="connsiteX1" fmla="*/ 935193 w 3596355"/>
                <a:gd name="connsiteY1" fmla="*/ 3760979 h 3856193"/>
                <a:gd name="connsiteX2" fmla="*/ 105 w 3596355"/>
                <a:gd name="connsiteY2" fmla="*/ 1331429 h 3856193"/>
                <a:gd name="connsiteX3" fmla="*/ 2345602 w 3596355"/>
                <a:gd name="connsiteY3" fmla="*/ 98588 h 3856193"/>
                <a:gd name="connsiteX4" fmla="*/ 2842470 w 3596355"/>
                <a:gd name="connsiteY4" fmla="*/ 1103220 h 3856193"/>
                <a:gd name="connsiteX5" fmla="*/ 3596356 w 3596355"/>
                <a:gd name="connsiteY5" fmla="*/ 1948199 h 3856193"/>
                <a:gd name="connsiteX6" fmla="*/ 3270692 w 3596355"/>
                <a:gd name="connsiteY6" fmla="*/ 2260998 h 3856193"/>
                <a:gd name="connsiteX7" fmla="*/ 2459421 w 3596355"/>
                <a:gd name="connsiteY7" fmla="*/ 1336893 h 3856193"/>
                <a:gd name="connsiteX8" fmla="*/ 982233 w 3596355"/>
                <a:gd name="connsiteY8" fmla="*/ 2561566 h 3856193"/>
                <a:gd name="connsiteX9" fmla="*/ 1390880 w 3596355"/>
                <a:gd name="connsiteY9" fmla="*/ 3817744 h 3856193"/>
                <a:gd name="connsiteX0" fmla="*/ 1390880 w 3596357"/>
                <a:gd name="connsiteY0" fmla="*/ 3817744 h 3856193"/>
                <a:gd name="connsiteX1" fmla="*/ 935193 w 3596357"/>
                <a:gd name="connsiteY1" fmla="*/ 3760979 h 3856193"/>
                <a:gd name="connsiteX2" fmla="*/ 105 w 3596357"/>
                <a:gd name="connsiteY2" fmla="*/ 1331429 h 3856193"/>
                <a:gd name="connsiteX3" fmla="*/ 2345602 w 3596357"/>
                <a:gd name="connsiteY3" fmla="*/ 98588 h 3856193"/>
                <a:gd name="connsiteX4" fmla="*/ 2842470 w 3596357"/>
                <a:gd name="connsiteY4" fmla="*/ 1103220 h 3856193"/>
                <a:gd name="connsiteX5" fmla="*/ 3596356 w 3596357"/>
                <a:gd name="connsiteY5" fmla="*/ 1948199 h 3856193"/>
                <a:gd name="connsiteX6" fmla="*/ 3270692 w 3596357"/>
                <a:gd name="connsiteY6" fmla="*/ 2260998 h 3856193"/>
                <a:gd name="connsiteX7" fmla="*/ 2459421 w 3596357"/>
                <a:gd name="connsiteY7" fmla="*/ 1336893 h 3856193"/>
                <a:gd name="connsiteX8" fmla="*/ 982233 w 3596357"/>
                <a:gd name="connsiteY8" fmla="*/ 2561566 h 3856193"/>
                <a:gd name="connsiteX9" fmla="*/ 1390880 w 3596357"/>
                <a:gd name="connsiteY9" fmla="*/ 3817744 h 3856193"/>
                <a:gd name="connsiteX0" fmla="*/ 1390880 w 3596355"/>
                <a:gd name="connsiteY0" fmla="*/ 3817744 h 3856193"/>
                <a:gd name="connsiteX1" fmla="*/ 935193 w 3596355"/>
                <a:gd name="connsiteY1" fmla="*/ 3760979 h 3856193"/>
                <a:gd name="connsiteX2" fmla="*/ 105 w 3596355"/>
                <a:gd name="connsiteY2" fmla="*/ 1331429 h 3856193"/>
                <a:gd name="connsiteX3" fmla="*/ 2345602 w 3596355"/>
                <a:gd name="connsiteY3" fmla="*/ 98588 h 3856193"/>
                <a:gd name="connsiteX4" fmla="*/ 2842470 w 3596355"/>
                <a:gd name="connsiteY4" fmla="*/ 1103220 h 3856193"/>
                <a:gd name="connsiteX5" fmla="*/ 3596356 w 3596355"/>
                <a:gd name="connsiteY5" fmla="*/ 1948199 h 3856193"/>
                <a:gd name="connsiteX6" fmla="*/ 3270692 w 3596355"/>
                <a:gd name="connsiteY6" fmla="*/ 2260998 h 3856193"/>
                <a:gd name="connsiteX7" fmla="*/ 2445413 w 3596355"/>
                <a:gd name="connsiteY7" fmla="*/ 1340219 h 3856193"/>
                <a:gd name="connsiteX8" fmla="*/ 982233 w 3596355"/>
                <a:gd name="connsiteY8" fmla="*/ 2561566 h 3856193"/>
                <a:gd name="connsiteX9" fmla="*/ 1390880 w 3596355"/>
                <a:gd name="connsiteY9" fmla="*/ 3817744 h 3856193"/>
                <a:gd name="connsiteX0" fmla="*/ 1390880 w 3596357"/>
                <a:gd name="connsiteY0" fmla="*/ 3817744 h 3856193"/>
                <a:gd name="connsiteX1" fmla="*/ 935193 w 3596357"/>
                <a:gd name="connsiteY1" fmla="*/ 3760979 h 3856193"/>
                <a:gd name="connsiteX2" fmla="*/ 105 w 3596357"/>
                <a:gd name="connsiteY2" fmla="*/ 1331429 h 3856193"/>
                <a:gd name="connsiteX3" fmla="*/ 2345602 w 3596357"/>
                <a:gd name="connsiteY3" fmla="*/ 98588 h 3856193"/>
                <a:gd name="connsiteX4" fmla="*/ 2842470 w 3596357"/>
                <a:gd name="connsiteY4" fmla="*/ 1103220 h 3856193"/>
                <a:gd name="connsiteX5" fmla="*/ 3596356 w 3596357"/>
                <a:gd name="connsiteY5" fmla="*/ 1948199 h 3856193"/>
                <a:gd name="connsiteX6" fmla="*/ 3270692 w 3596357"/>
                <a:gd name="connsiteY6" fmla="*/ 2260998 h 3856193"/>
                <a:gd name="connsiteX7" fmla="*/ 2445413 w 3596357"/>
                <a:gd name="connsiteY7" fmla="*/ 1340219 h 3856193"/>
                <a:gd name="connsiteX8" fmla="*/ 982233 w 3596357"/>
                <a:gd name="connsiteY8" fmla="*/ 2561566 h 3856193"/>
                <a:gd name="connsiteX9" fmla="*/ 1390880 w 3596357"/>
                <a:gd name="connsiteY9" fmla="*/ 3817744 h 3856193"/>
                <a:gd name="connsiteX0" fmla="*/ 1390880 w 3596355"/>
                <a:gd name="connsiteY0" fmla="*/ 3817744 h 3856193"/>
                <a:gd name="connsiteX1" fmla="*/ 935193 w 3596355"/>
                <a:gd name="connsiteY1" fmla="*/ 3760979 h 3856193"/>
                <a:gd name="connsiteX2" fmla="*/ 105 w 3596355"/>
                <a:gd name="connsiteY2" fmla="*/ 1331429 h 3856193"/>
                <a:gd name="connsiteX3" fmla="*/ 2345602 w 3596355"/>
                <a:gd name="connsiteY3" fmla="*/ 98588 h 3856193"/>
                <a:gd name="connsiteX4" fmla="*/ 2842470 w 3596355"/>
                <a:gd name="connsiteY4" fmla="*/ 1103220 h 3856193"/>
                <a:gd name="connsiteX5" fmla="*/ 3596356 w 3596355"/>
                <a:gd name="connsiteY5" fmla="*/ 1948199 h 3856193"/>
                <a:gd name="connsiteX6" fmla="*/ 3270692 w 3596355"/>
                <a:gd name="connsiteY6" fmla="*/ 2260998 h 3856193"/>
                <a:gd name="connsiteX7" fmla="*/ 2445413 w 3596355"/>
                <a:gd name="connsiteY7" fmla="*/ 1340219 h 3856193"/>
                <a:gd name="connsiteX8" fmla="*/ 982233 w 3596355"/>
                <a:gd name="connsiteY8" fmla="*/ 2561566 h 3856193"/>
                <a:gd name="connsiteX9" fmla="*/ 1390880 w 3596355"/>
                <a:gd name="connsiteY9" fmla="*/ 3817744 h 3856193"/>
                <a:gd name="connsiteX0" fmla="*/ 1390880 w 3596357"/>
                <a:gd name="connsiteY0" fmla="*/ 3817744 h 3856193"/>
                <a:gd name="connsiteX1" fmla="*/ 935193 w 3596357"/>
                <a:gd name="connsiteY1" fmla="*/ 3760979 h 3856193"/>
                <a:gd name="connsiteX2" fmla="*/ 105 w 3596357"/>
                <a:gd name="connsiteY2" fmla="*/ 1331429 h 3856193"/>
                <a:gd name="connsiteX3" fmla="*/ 2345602 w 3596357"/>
                <a:gd name="connsiteY3" fmla="*/ 98588 h 3856193"/>
                <a:gd name="connsiteX4" fmla="*/ 2842470 w 3596357"/>
                <a:gd name="connsiteY4" fmla="*/ 1103220 h 3856193"/>
                <a:gd name="connsiteX5" fmla="*/ 3596356 w 3596357"/>
                <a:gd name="connsiteY5" fmla="*/ 1948199 h 3856193"/>
                <a:gd name="connsiteX6" fmla="*/ 3270692 w 3596357"/>
                <a:gd name="connsiteY6" fmla="*/ 2260998 h 3856193"/>
                <a:gd name="connsiteX7" fmla="*/ 2445413 w 3596357"/>
                <a:gd name="connsiteY7" fmla="*/ 1340219 h 3856193"/>
                <a:gd name="connsiteX8" fmla="*/ 982233 w 3596357"/>
                <a:gd name="connsiteY8" fmla="*/ 2561566 h 3856193"/>
                <a:gd name="connsiteX9" fmla="*/ 1390880 w 3596357"/>
                <a:gd name="connsiteY9" fmla="*/ 3817744 h 3856193"/>
                <a:gd name="connsiteX0" fmla="*/ 1390880 w 3596355"/>
                <a:gd name="connsiteY0" fmla="*/ 3817744 h 3856193"/>
                <a:gd name="connsiteX1" fmla="*/ 935193 w 3596355"/>
                <a:gd name="connsiteY1" fmla="*/ 3760979 h 3856193"/>
                <a:gd name="connsiteX2" fmla="*/ 105 w 3596355"/>
                <a:gd name="connsiteY2" fmla="*/ 1331429 h 3856193"/>
                <a:gd name="connsiteX3" fmla="*/ 2345602 w 3596355"/>
                <a:gd name="connsiteY3" fmla="*/ 98588 h 3856193"/>
                <a:gd name="connsiteX4" fmla="*/ 2842470 w 3596355"/>
                <a:gd name="connsiteY4" fmla="*/ 1103220 h 3856193"/>
                <a:gd name="connsiteX5" fmla="*/ 3596356 w 3596355"/>
                <a:gd name="connsiteY5" fmla="*/ 1948199 h 3856193"/>
                <a:gd name="connsiteX6" fmla="*/ 3270692 w 3596355"/>
                <a:gd name="connsiteY6" fmla="*/ 2260998 h 3856193"/>
                <a:gd name="connsiteX7" fmla="*/ 2445413 w 3596355"/>
                <a:gd name="connsiteY7" fmla="*/ 1340219 h 3856193"/>
                <a:gd name="connsiteX8" fmla="*/ 982233 w 3596355"/>
                <a:gd name="connsiteY8" fmla="*/ 2561566 h 3856193"/>
                <a:gd name="connsiteX9" fmla="*/ 1390880 w 3596355"/>
                <a:gd name="connsiteY9" fmla="*/ 3817744 h 3856193"/>
                <a:gd name="connsiteX0" fmla="*/ 1390880 w 3596357"/>
                <a:gd name="connsiteY0" fmla="*/ 3817744 h 3856193"/>
                <a:gd name="connsiteX1" fmla="*/ 935193 w 3596357"/>
                <a:gd name="connsiteY1" fmla="*/ 3760979 h 3856193"/>
                <a:gd name="connsiteX2" fmla="*/ 105 w 3596357"/>
                <a:gd name="connsiteY2" fmla="*/ 1331429 h 3856193"/>
                <a:gd name="connsiteX3" fmla="*/ 2345602 w 3596357"/>
                <a:gd name="connsiteY3" fmla="*/ 98588 h 3856193"/>
                <a:gd name="connsiteX4" fmla="*/ 2842470 w 3596357"/>
                <a:gd name="connsiteY4" fmla="*/ 1103220 h 3856193"/>
                <a:gd name="connsiteX5" fmla="*/ 3596356 w 3596357"/>
                <a:gd name="connsiteY5" fmla="*/ 1948199 h 3856193"/>
                <a:gd name="connsiteX6" fmla="*/ 3270692 w 3596357"/>
                <a:gd name="connsiteY6" fmla="*/ 2260998 h 3856193"/>
                <a:gd name="connsiteX7" fmla="*/ 2445413 w 3596357"/>
                <a:gd name="connsiteY7" fmla="*/ 1340219 h 3856193"/>
                <a:gd name="connsiteX8" fmla="*/ 982233 w 3596357"/>
                <a:gd name="connsiteY8" fmla="*/ 2561566 h 3856193"/>
                <a:gd name="connsiteX9" fmla="*/ 1390880 w 3596357"/>
                <a:gd name="connsiteY9" fmla="*/ 3817744 h 3856193"/>
                <a:gd name="connsiteX0" fmla="*/ 1390880 w 3596355"/>
                <a:gd name="connsiteY0" fmla="*/ 3817744 h 3856193"/>
                <a:gd name="connsiteX1" fmla="*/ 935193 w 3596355"/>
                <a:gd name="connsiteY1" fmla="*/ 3760979 h 3856193"/>
                <a:gd name="connsiteX2" fmla="*/ 105 w 3596355"/>
                <a:gd name="connsiteY2" fmla="*/ 1331429 h 3856193"/>
                <a:gd name="connsiteX3" fmla="*/ 2345602 w 3596355"/>
                <a:gd name="connsiteY3" fmla="*/ 98588 h 3856193"/>
                <a:gd name="connsiteX4" fmla="*/ 2842470 w 3596355"/>
                <a:gd name="connsiteY4" fmla="*/ 1103220 h 3856193"/>
                <a:gd name="connsiteX5" fmla="*/ 3596356 w 3596355"/>
                <a:gd name="connsiteY5" fmla="*/ 1948199 h 3856193"/>
                <a:gd name="connsiteX6" fmla="*/ 3270692 w 3596355"/>
                <a:gd name="connsiteY6" fmla="*/ 2260998 h 3856193"/>
                <a:gd name="connsiteX7" fmla="*/ 2445413 w 3596355"/>
                <a:gd name="connsiteY7" fmla="*/ 1340219 h 3856193"/>
                <a:gd name="connsiteX8" fmla="*/ 982233 w 3596355"/>
                <a:gd name="connsiteY8" fmla="*/ 2561566 h 3856193"/>
                <a:gd name="connsiteX9" fmla="*/ 1390880 w 3596355"/>
                <a:gd name="connsiteY9" fmla="*/ 3817744 h 385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96355" h="3856193">
                  <a:moveTo>
                    <a:pt x="1390880" y="3817744"/>
                  </a:moveTo>
                  <a:cubicBezTo>
                    <a:pt x="1244217" y="3824606"/>
                    <a:pt x="1110212" y="3929315"/>
                    <a:pt x="935193" y="3760979"/>
                  </a:cubicBezTo>
                  <a:cubicBezTo>
                    <a:pt x="881070" y="2553188"/>
                    <a:pt x="-11089" y="2055611"/>
                    <a:pt x="105" y="1331429"/>
                  </a:cubicBezTo>
                  <a:cubicBezTo>
                    <a:pt x="112077" y="648886"/>
                    <a:pt x="1750510" y="-311844"/>
                    <a:pt x="2345602" y="98588"/>
                  </a:cubicBezTo>
                  <a:cubicBezTo>
                    <a:pt x="2661945" y="530533"/>
                    <a:pt x="2603588" y="815681"/>
                    <a:pt x="2842470" y="1103220"/>
                  </a:cubicBezTo>
                  <a:cubicBezTo>
                    <a:pt x="3298106" y="1689534"/>
                    <a:pt x="3385402" y="1783320"/>
                    <a:pt x="3596356" y="1948199"/>
                  </a:cubicBezTo>
                  <a:cubicBezTo>
                    <a:pt x="3450521" y="2078203"/>
                    <a:pt x="3382366" y="2160972"/>
                    <a:pt x="3270692" y="2260998"/>
                  </a:cubicBezTo>
                  <a:cubicBezTo>
                    <a:pt x="2966354" y="1602867"/>
                    <a:pt x="2938193" y="1415750"/>
                    <a:pt x="2445413" y="1340219"/>
                  </a:cubicBezTo>
                  <a:cubicBezTo>
                    <a:pt x="1533634" y="1357921"/>
                    <a:pt x="1108822" y="1598335"/>
                    <a:pt x="982233" y="2561566"/>
                  </a:cubicBezTo>
                  <a:cubicBezTo>
                    <a:pt x="931204" y="3120990"/>
                    <a:pt x="1383111" y="3511640"/>
                    <a:pt x="1390880" y="3817744"/>
                  </a:cubicBezTo>
                  <a:close/>
                </a:path>
              </a:pathLst>
            </a:custGeom>
            <a:pattFill prst="dashVert">
              <a:fgClr>
                <a:schemeClr val="bg1">
                  <a:lumMod val="50000"/>
                </a:schemeClr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9667815" y="21129004"/>
              <a:ext cx="2085704" cy="2284040"/>
            </a:xfrm>
            <a:custGeom>
              <a:avLst/>
              <a:gdLst>
                <a:gd name="connsiteX0" fmla="*/ 0 w 1005840"/>
                <a:gd name="connsiteY0" fmla="*/ 0 h 914400"/>
                <a:gd name="connsiteX1" fmla="*/ 1005840 w 1005840"/>
                <a:gd name="connsiteY1" fmla="*/ 914400 h 914400"/>
                <a:gd name="connsiteX0" fmla="*/ 0 w 1005840"/>
                <a:gd name="connsiteY0" fmla="*/ 0 h 914400"/>
                <a:gd name="connsiteX1" fmla="*/ 1005840 w 1005840"/>
                <a:gd name="connsiteY1" fmla="*/ 914400 h 914400"/>
                <a:gd name="connsiteX0" fmla="*/ 0 w 1005840"/>
                <a:gd name="connsiteY0" fmla="*/ 0 h 914400"/>
                <a:gd name="connsiteX1" fmla="*/ 1005840 w 1005840"/>
                <a:gd name="connsiteY1" fmla="*/ 914400 h 914400"/>
                <a:gd name="connsiteX0" fmla="*/ 0 w 1005840"/>
                <a:gd name="connsiteY0" fmla="*/ 0 h 914400"/>
                <a:gd name="connsiteX1" fmla="*/ 1005840 w 1005840"/>
                <a:gd name="connsiteY1" fmla="*/ 914400 h 914400"/>
                <a:gd name="connsiteX0" fmla="*/ 0 w 1005840"/>
                <a:gd name="connsiteY0" fmla="*/ 0 h 914400"/>
                <a:gd name="connsiteX1" fmla="*/ 1005840 w 1005840"/>
                <a:gd name="connsiteY1" fmla="*/ 914400 h 914400"/>
                <a:gd name="connsiteX0" fmla="*/ 0 w 1115922"/>
                <a:gd name="connsiteY0" fmla="*/ 0 h 811446"/>
                <a:gd name="connsiteX1" fmla="*/ 1115922 w 1115922"/>
                <a:gd name="connsiteY1" fmla="*/ 811446 h 811446"/>
                <a:gd name="connsiteX0" fmla="*/ 0 w 1115922"/>
                <a:gd name="connsiteY0" fmla="*/ 0 h 862303"/>
                <a:gd name="connsiteX1" fmla="*/ 1115922 w 1115922"/>
                <a:gd name="connsiteY1" fmla="*/ 811446 h 862303"/>
                <a:gd name="connsiteX0" fmla="*/ 0 w 1115922"/>
                <a:gd name="connsiteY0" fmla="*/ 0 h 862935"/>
                <a:gd name="connsiteX1" fmla="*/ 468541 w 1115922"/>
                <a:gd name="connsiteY1" fmla="*/ 324638 h 862935"/>
                <a:gd name="connsiteX2" fmla="*/ 1115922 w 1115922"/>
                <a:gd name="connsiteY2" fmla="*/ 811446 h 862935"/>
                <a:gd name="connsiteX0" fmla="*/ 0 w 1115922"/>
                <a:gd name="connsiteY0" fmla="*/ 0 h 860743"/>
                <a:gd name="connsiteX1" fmla="*/ 536971 w 1115922"/>
                <a:gd name="connsiteY1" fmla="*/ 272258 h 860743"/>
                <a:gd name="connsiteX2" fmla="*/ 1115922 w 1115922"/>
                <a:gd name="connsiteY2" fmla="*/ 811446 h 860743"/>
                <a:gd name="connsiteX0" fmla="*/ 0 w 1115922"/>
                <a:gd name="connsiteY0" fmla="*/ 0 h 878902"/>
                <a:gd name="connsiteX1" fmla="*/ 536971 w 1115922"/>
                <a:gd name="connsiteY1" fmla="*/ 272258 h 878902"/>
                <a:gd name="connsiteX2" fmla="*/ 1115922 w 1115922"/>
                <a:gd name="connsiteY2" fmla="*/ 811446 h 878902"/>
                <a:gd name="connsiteX0" fmla="*/ 0 w 1115922"/>
                <a:gd name="connsiteY0" fmla="*/ 0 h 878902"/>
                <a:gd name="connsiteX1" fmla="*/ 536971 w 1115922"/>
                <a:gd name="connsiteY1" fmla="*/ 272258 h 878902"/>
                <a:gd name="connsiteX2" fmla="*/ 1115922 w 1115922"/>
                <a:gd name="connsiteY2" fmla="*/ 811446 h 878902"/>
                <a:gd name="connsiteX0" fmla="*/ 0 w 1115922"/>
                <a:gd name="connsiteY0" fmla="*/ 0 h 878902"/>
                <a:gd name="connsiteX1" fmla="*/ 536971 w 1115922"/>
                <a:gd name="connsiteY1" fmla="*/ 272258 h 878902"/>
                <a:gd name="connsiteX2" fmla="*/ 1115922 w 1115922"/>
                <a:gd name="connsiteY2" fmla="*/ 811446 h 878902"/>
                <a:gd name="connsiteX0" fmla="*/ 0 w 1115922"/>
                <a:gd name="connsiteY0" fmla="*/ 0 h 892776"/>
                <a:gd name="connsiteX1" fmla="*/ 575648 w 1115922"/>
                <a:gd name="connsiteY1" fmla="*/ 429399 h 892776"/>
                <a:gd name="connsiteX2" fmla="*/ 1115922 w 1115922"/>
                <a:gd name="connsiteY2" fmla="*/ 811446 h 892776"/>
                <a:gd name="connsiteX0" fmla="*/ 0 w 1115922"/>
                <a:gd name="connsiteY0" fmla="*/ 0 h 894576"/>
                <a:gd name="connsiteX1" fmla="*/ 575648 w 1115922"/>
                <a:gd name="connsiteY1" fmla="*/ 429399 h 894576"/>
                <a:gd name="connsiteX2" fmla="*/ 1115922 w 1115922"/>
                <a:gd name="connsiteY2" fmla="*/ 811446 h 894576"/>
                <a:gd name="connsiteX0" fmla="*/ 0 w 1115922"/>
                <a:gd name="connsiteY0" fmla="*/ 0 h 861879"/>
                <a:gd name="connsiteX1" fmla="*/ 575648 w 1115922"/>
                <a:gd name="connsiteY1" fmla="*/ 429399 h 861879"/>
                <a:gd name="connsiteX2" fmla="*/ 1115922 w 1115922"/>
                <a:gd name="connsiteY2" fmla="*/ 811446 h 861879"/>
                <a:gd name="connsiteX0" fmla="*/ 0 w 1115922"/>
                <a:gd name="connsiteY0" fmla="*/ 0 h 866787"/>
                <a:gd name="connsiteX1" fmla="*/ 575648 w 1115922"/>
                <a:gd name="connsiteY1" fmla="*/ 429399 h 866787"/>
                <a:gd name="connsiteX2" fmla="*/ 1115922 w 1115922"/>
                <a:gd name="connsiteY2" fmla="*/ 811446 h 866787"/>
                <a:gd name="connsiteX0" fmla="*/ 0 w 1115922"/>
                <a:gd name="connsiteY0" fmla="*/ 0 h 866787"/>
                <a:gd name="connsiteX1" fmla="*/ 575648 w 1115922"/>
                <a:gd name="connsiteY1" fmla="*/ 429399 h 866787"/>
                <a:gd name="connsiteX2" fmla="*/ 1115922 w 1115922"/>
                <a:gd name="connsiteY2" fmla="*/ 811446 h 866787"/>
                <a:gd name="connsiteX0" fmla="*/ 0 w 1065344"/>
                <a:gd name="connsiteY0" fmla="*/ 0 h 874012"/>
                <a:gd name="connsiteX1" fmla="*/ 525070 w 1065344"/>
                <a:gd name="connsiteY1" fmla="*/ 436624 h 874012"/>
                <a:gd name="connsiteX2" fmla="*/ 1065344 w 1065344"/>
                <a:gd name="connsiteY2" fmla="*/ 818671 h 874012"/>
                <a:gd name="connsiteX0" fmla="*/ 8420 w 1073764"/>
                <a:gd name="connsiteY0" fmla="*/ 0 h 874012"/>
                <a:gd name="connsiteX1" fmla="*/ 533490 w 1073764"/>
                <a:gd name="connsiteY1" fmla="*/ 436624 h 874012"/>
                <a:gd name="connsiteX2" fmla="*/ 1073764 w 1073764"/>
                <a:gd name="connsiteY2" fmla="*/ 818671 h 874012"/>
                <a:gd name="connsiteX0" fmla="*/ 16539 w 1081883"/>
                <a:gd name="connsiteY0" fmla="*/ 0 h 874012"/>
                <a:gd name="connsiteX1" fmla="*/ 541609 w 1081883"/>
                <a:gd name="connsiteY1" fmla="*/ 436624 h 874012"/>
                <a:gd name="connsiteX2" fmla="*/ 1081883 w 1081883"/>
                <a:gd name="connsiteY2" fmla="*/ 818671 h 874012"/>
                <a:gd name="connsiteX0" fmla="*/ 16412 w 1081756"/>
                <a:gd name="connsiteY0" fmla="*/ 0 h 872269"/>
                <a:gd name="connsiteX1" fmla="*/ 547432 w 1081756"/>
                <a:gd name="connsiteY1" fmla="*/ 418562 h 872269"/>
                <a:gd name="connsiteX2" fmla="*/ 1081756 w 1081756"/>
                <a:gd name="connsiteY2" fmla="*/ 818671 h 872269"/>
                <a:gd name="connsiteX0" fmla="*/ 16412 w 1081756"/>
                <a:gd name="connsiteY0" fmla="*/ 0 h 872269"/>
                <a:gd name="connsiteX1" fmla="*/ 547432 w 1081756"/>
                <a:gd name="connsiteY1" fmla="*/ 418562 h 872269"/>
                <a:gd name="connsiteX2" fmla="*/ 1081756 w 1081756"/>
                <a:gd name="connsiteY2" fmla="*/ 818671 h 872269"/>
                <a:gd name="connsiteX0" fmla="*/ 16412 w 1081756"/>
                <a:gd name="connsiteY0" fmla="*/ 0 h 870443"/>
                <a:gd name="connsiteX1" fmla="*/ 547432 w 1081756"/>
                <a:gd name="connsiteY1" fmla="*/ 418562 h 870443"/>
                <a:gd name="connsiteX2" fmla="*/ 1081756 w 1081756"/>
                <a:gd name="connsiteY2" fmla="*/ 818671 h 870443"/>
                <a:gd name="connsiteX0" fmla="*/ 16667 w 1082011"/>
                <a:gd name="connsiteY0" fmla="*/ 0 h 875855"/>
                <a:gd name="connsiteX1" fmla="*/ 535786 w 1082011"/>
                <a:gd name="connsiteY1" fmla="*/ 474555 h 875855"/>
                <a:gd name="connsiteX2" fmla="*/ 1082011 w 1082011"/>
                <a:gd name="connsiteY2" fmla="*/ 818671 h 875855"/>
                <a:gd name="connsiteX0" fmla="*/ 14104 w 1079448"/>
                <a:gd name="connsiteY0" fmla="*/ 0 h 875855"/>
                <a:gd name="connsiteX1" fmla="*/ 533223 w 1079448"/>
                <a:gd name="connsiteY1" fmla="*/ 474555 h 875855"/>
                <a:gd name="connsiteX2" fmla="*/ 1079448 w 1079448"/>
                <a:gd name="connsiteY2" fmla="*/ 818671 h 875855"/>
                <a:gd name="connsiteX0" fmla="*/ 14104 w 1079448"/>
                <a:gd name="connsiteY0" fmla="*/ 0 h 873630"/>
                <a:gd name="connsiteX1" fmla="*/ 533223 w 1079448"/>
                <a:gd name="connsiteY1" fmla="*/ 474555 h 873630"/>
                <a:gd name="connsiteX2" fmla="*/ 1079448 w 1079448"/>
                <a:gd name="connsiteY2" fmla="*/ 818671 h 873630"/>
                <a:gd name="connsiteX0" fmla="*/ 14104 w 1079448"/>
                <a:gd name="connsiteY0" fmla="*/ 0 h 837956"/>
                <a:gd name="connsiteX1" fmla="*/ 533223 w 1079448"/>
                <a:gd name="connsiteY1" fmla="*/ 474555 h 837956"/>
                <a:gd name="connsiteX2" fmla="*/ 643307 w 1079448"/>
                <a:gd name="connsiteY2" fmla="*/ 810511 h 837956"/>
                <a:gd name="connsiteX3" fmla="*/ 1079448 w 1079448"/>
                <a:gd name="connsiteY3" fmla="*/ 818671 h 837956"/>
                <a:gd name="connsiteX0" fmla="*/ 14104 w 1079448"/>
                <a:gd name="connsiteY0" fmla="*/ 0 h 867579"/>
                <a:gd name="connsiteX1" fmla="*/ 533223 w 1079448"/>
                <a:gd name="connsiteY1" fmla="*/ 474555 h 867579"/>
                <a:gd name="connsiteX2" fmla="*/ 643307 w 1079448"/>
                <a:gd name="connsiteY2" fmla="*/ 810511 h 867579"/>
                <a:gd name="connsiteX3" fmla="*/ 1079448 w 1079448"/>
                <a:gd name="connsiteY3" fmla="*/ 818671 h 867579"/>
                <a:gd name="connsiteX0" fmla="*/ 14104 w 1079448"/>
                <a:gd name="connsiteY0" fmla="*/ 0 h 874001"/>
                <a:gd name="connsiteX1" fmla="*/ 533223 w 1079448"/>
                <a:gd name="connsiteY1" fmla="*/ 474555 h 874001"/>
                <a:gd name="connsiteX2" fmla="*/ 643307 w 1079448"/>
                <a:gd name="connsiteY2" fmla="*/ 810511 h 874001"/>
                <a:gd name="connsiteX3" fmla="*/ 1079448 w 1079448"/>
                <a:gd name="connsiteY3" fmla="*/ 818671 h 874001"/>
                <a:gd name="connsiteX0" fmla="*/ 14104 w 1079448"/>
                <a:gd name="connsiteY0" fmla="*/ 0 h 874001"/>
                <a:gd name="connsiteX1" fmla="*/ 533223 w 1079448"/>
                <a:gd name="connsiteY1" fmla="*/ 474555 h 874001"/>
                <a:gd name="connsiteX2" fmla="*/ 643307 w 1079448"/>
                <a:gd name="connsiteY2" fmla="*/ 810511 h 874001"/>
                <a:gd name="connsiteX3" fmla="*/ 1079448 w 1079448"/>
                <a:gd name="connsiteY3" fmla="*/ 818671 h 874001"/>
                <a:gd name="connsiteX0" fmla="*/ 14104 w 1079448"/>
                <a:gd name="connsiteY0" fmla="*/ 0 h 874001"/>
                <a:gd name="connsiteX1" fmla="*/ 533223 w 1079448"/>
                <a:gd name="connsiteY1" fmla="*/ 474555 h 874001"/>
                <a:gd name="connsiteX2" fmla="*/ 643307 w 1079448"/>
                <a:gd name="connsiteY2" fmla="*/ 810511 h 874001"/>
                <a:gd name="connsiteX3" fmla="*/ 1079448 w 1079448"/>
                <a:gd name="connsiteY3" fmla="*/ 818671 h 874001"/>
                <a:gd name="connsiteX0" fmla="*/ 14104 w 1079448"/>
                <a:gd name="connsiteY0" fmla="*/ 0 h 818671"/>
                <a:gd name="connsiteX1" fmla="*/ 533223 w 1079448"/>
                <a:gd name="connsiteY1" fmla="*/ 474555 h 818671"/>
                <a:gd name="connsiteX2" fmla="*/ 1079448 w 1079448"/>
                <a:gd name="connsiteY2" fmla="*/ 818671 h 818671"/>
                <a:gd name="connsiteX0" fmla="*/ 14104 w 1079448"/>
                <a:gd name="connsiteY0" fmla="*/ 0 h 871929"/>
                <a:gd name="connsiteX1" fmla="*/ 533223 w 1079448"/>
                <a:gd name="connsiteY1" fmla="*/ 474555 h 871929"/>
                <a:gd name="connsiteX2" fmla="*/ 1079448 w 1079448"/>
                <a:gd name="connsiteY2" fmla="*/ 818671 h 871929"/>
                <a:gd name="connsiteX0" fmla="*/ 14104 w 1079448"/>
                <a:gd name="connsiteY0" fmla="*/ 0 h 870841"/>
                <a:gd name="connsiteX1" fmla="*/ 533223 w 1079448"/>
                <a:gd name="connsiteY1" fmla="*/ 474555 h 870841"/>
                <a:gd name="connsiteX2" fmla="*/ 1079448 w 1079448"/>
                <a:gd name="connsiteY2" fmla="*/ 818671 h 870841"/>
                <a:gd name="connsiteX0" fmla="*/ 14573 w 1079917"/>
                <a:gd name="connsiteY0" fmla="*/ 0 h 870841"/>
                <a:gd name="connsiteX1" fmla="*/ 533692 w 1079917"/>
                <a:gd name="connsiteY1" fmla="*/ 474555 h 870841"/>
                <a:gd name="connsiteX2" fmla="*/ 1079917 w 1079917"/>
                <a:gd name="connsiteY2" fmla="*/ 818671 h 870841"/>
                <a:gd name="connsiteX0" fmla="*/ 14573 w 1079917"/>
                <a:gd name="connsiteY0" fmla="*/ 0 h 870236"/>
                <a:gd name="connsiteX1" fmla="*/ 533692 w 1079917"/>
                <a:gd name="connsiteY1" fmla="*/ 474555 h 870236"/>
                <a:gd name="connsiteX2" fmla="*/ 1079917 w 1079917"/>
                <a:gd name="connsiteY2" fmla="*/ 818671 h 870236"/>
                <a:gd name="connsiteX0" fmla="*/ 1970966 w 1970966"/>
                <a:gd name="connsiteY0" fmla="*/ 0 h 550535"/>
                <a:gd name="connsiteX1" fmla="*/ 17704 w 1970966"/>
                <a:gd name="connsiteY1" fmla="*/ 154854 h 550535"/>
                <a:gd name="connsiteX2" fmla="*/ 563929 w 1970966"/>
                <a:gd name="connsiteY2" fmla="*/ 498970 h 550535"/>
                <a:gd name="connsiteX0" fmla="*/ 1516655 w 1516655"/>
                <a:gd name="connsiteY0" fmla="*/ 447912 h 973773"/>
                <a:gd name="connsiteX1" fmla="*/ 643386 w 1516655"/>
                <a:gd name="connsiteY1" fmla="*/ 77156 h 973773"/>
                <a:gd name="connsiteX2" fmla="*/ 109618 w 1516655"/>
                <a:gd name="connsiteY2" fmla="*/ 946882 h 973773"/>
                <a:gd name="connsiteX0" fmla="*/ 1532833 w 1532833"/>
                <a:gd name="connsiteY0" fmla="*/ 447912 h 1180740"/>
                <a:gd name="connsiteX1" fmla="*/ 659564 w 1532833"/>
                <a:gd name="connsiteY1" fmla="*/ 77156 h 1180740"/>
                <a:gd name="connsiteX2" fmla="*/ 107945 w 1532833"/>
                <a:gd name="connsiteY2" fmla="*/ 1158210 h 1180740"/>
                <a:gd name="connsiteX0" fmla="*/ 1637710 w 1637710"/>
                <a:gd name="connsiteY0" fmla="*/ 447912 h 1158210"/>
                <a:gd name="connsiteX1" fmla="*/ 764441 w 1637710"/>
                <a:gd name="connsiteY1" fmla="*/ 77156 h 1158210"/>
                <a:gd name="connsiteX2" fmla="*/ 212822 w 1637710"/>
                <a:gd name="connsiteY2" fmla="*/ 1158210 h 1158210"/>
                <a:gd name="connsiteX0" fmla="*/ 1702747 w 1702747"/>
                <a:gd name="connsiteY0" fmla="*/ 590050 h 1300348"/>
                <a:gd name="connsiteX1" fmla="*/ 445678 w 1702747"/>
                <a:gd name="connsiteY1" fmla="*/ 67572 h 1300348"/>
                <a:gd name="connsiteX2" fmla="*/ 277859 w 1702747"/>
                <a:gd name="connsiteY2" fmla="*/ 1300348 h 1300348"/>
                <a:gd name="connsiteX0" fmla="*/ 1829542 w 1829542"/>
                <a:gd name="connsiteY0" fmla="*/ 590050 h 1300348"/>
                <a:gd name="connsiteX1" fmla="*/ 572473 w 1829542"/>
                <a:gd name="connsiteY1" fmla="*/ 67572 h 1300348"/>
                <a:gd name="connsiteX2" fmla="*/ 404654 w 1829542"/>
                <a:gd name="connsiteY2" fmla="*/ 1300348 h 1300348"/>
                <a:gd name="connsiteX0" fmla="*/ 1751410 w 1751410"/>
                <a:gd name="connsiteY0" fmla="*/ 417823 h 1128121"/>
                <a:gd name="connsiteX1" fmla="*/ 735331 w 1751410"/>
                <a:gd name="connsiteY1" fmla="*/ 79579 h 1128121"/>
                <a:gd name="connsiteX2" fmla="*/ 326522 w 1751410"/>
                <a:gd name="connsiteY2" fmla="*/ 1128121 h 1128121"/>
                <a:gd name="connsiteX0" fmla="*/ 1751410 w 1751410"/>
                <a:gd name="connsiteY0" fmla="*/ 373904 h 1084202"/>
                <a:gd name="connsiteX1" fmla="*/ 735331 w 1751410"/>
                <a:gd name="connsiteY1" fmla="*/ 35660 h 1084202"/>
                <a:gd name="connsiteX2" fmla="*/ 326522 w 1751410"/>
                <a:gd name="connsiteY2" fmla="*/ 1084202 h 1084202"/>
                <a:gd name="connsiteX0" fmla="*/ 1751410 w 1751410"/>
                <a:gd name="connsiteY0" fmla="*/ 374058 h 1084356"/>
                <a:gd name="connsiteX1" fmla="*/ 735331 w 1751410"/>
                <a:gd name="connsiteY1" fmla="*/ 35814 h 1084356"/>
                <a:gd name="connsiteX2" fmla="*/ 326522 w 1751410"/>
                <a:gd name="connsiteY2" fmla="*/ 1084356 h 1084356"/>
                <a:gd name="connsiteX0" fmla="*/ 1756337 w 1756337"/>
                <a:gd name="connsiteY0" fmla="*/ 525405 h 1235703"/>
                <a:gd name="connsiteX1" fmla="*/ 722406 w 1756337"/>
                <a:gd name="connsiteY1" fmla="*/ 30020 h 1235703"/>
                <a:gd name="connsiteX2" fmla="*/ 331449 w 1756337"/>
                <a:gd name="connsiteY2" fmla="*/ 1235703 h 1235703"/>
                <a:gd name="connsiteX0" fmla="*/ 1756337 w 1756337"/>
                <a:gd name="connsiteY0" fmla="*/ 525405 h 1235703"/>
                <a:gd name="connsiteX1" fmla="*/ 722406 w 1756337"/>
                <a:gd name="connsiteY1" fmla="*/ 30020 h 1235703"/>
                <a:gd name="connsiteX2" fmla="*/ 331449 w 1756337"/>
                <a:gd name="connsiteY2" fmla="*/ 1235703 h 1235703"/>
                <a:gd name="connsiteX0" fmla="*/ 1756337 w 1756337"/>
                <a:gd name="connsiteY0" fmla="*/ 550059 h 1260357"/>
                <a:gd name="connsiteX1" fmla="*/ 722406 w 1756337"/>
                <a:gd name="connsiteY1" fmla="*/ 54674 h 1260357"/>
                <a:gd name="connsiteX2" fmla="*/ 331449 w 1756337"/>
                <a:gd name="connsiteY2" fmla="*/ 1260357 h 1260357"/>
                <a:gd name="connsiteX0" fmla="*/ 1947044 w 1947044"/>
                <a:gd name="connsiteY0" fmla="*/ 559872 h 1270170"/>
                <a:gd name="connsiteX1" fmla="*/ 431133 w 1947044"/>
                <a:gd name="connsiteY1" fmla="*/ 53649 h 1270170"/>
                <a:gd name="connsiteX2" fmla="*/ 522156 w 1947044"/>
                <a:gd name="connsiteY2" fmla="*/ 1270170 h 1270170"/>
                <a:gd name="connsiteX0" fmla="*/ 1797495 w 1797495"/>
                <a:gd name="connsiteY0" fmla="*/ 545169 h 1255467"/>
                <a:gd name="connsiteX1" fmla="*/ 629681 w 1797495"/>
                <a:gd name="connsiteY1" fmla="*/ 55202 h 1255467"/>
                <a:gd name="connsiteX2" fmla="*/ 372607 w 1797495"/>
                <a:gd name="connsiteY2" fmla="*/ 1255467 h 1255467"/>
                <a:gd name="connsiteX0" fmla="*/ 1790206 w 1790206"/>
                <a:gd name="connsiteY0" fmla="*/ 545169 h 1255467"/>
                <a:gd name="connsiteX1" fmla="*/ 622392 w 1790206"/>
                <a:gd name="connsiteY1" fmla="*/ 55202 h 1255467"/>
                <a:gd name="connsiteX2" fmla="*/ 3681 w 1790206"/>
                <a:gd name="connsiteY2" fmla="*/ 518137 h 1255467"/>
                <a:gd name="connsiteX3" fmla="*/ 365318 w 1790206"/>
                <a:gd name="connsiteY3" fmla="*/ 1255467 h 1255467"/>
                <a:gd name="connsiteX0" fmla="*/ 1869886 w 1869886"/>
                <a:gd name="connsiteY0" fmla="*/ 492113 h 1202411"/>
                <a:gd name="connsiteX1" fmla="*/ 702072 w 1869886"/>
                <a:gd name="connsiteY1" fmla="*/ 2146 h 1202411"/>
                <a:gd name="connsiteX2" fmla="*/ 3031 w 1869886"/>
                <a:gd name="connsiteY2" fmla="*/ 351290 h 1202411"/>
                <a:gd name="connsiteX3" fmla="*/ 444998 w 1869886"/>
                <a:gd name="connsiteY3" fmla="*/ 1202411 h 1202411"/>
                <a:gd name="connsiteX0" fmla="*/ 1869886 w 1869886"/>
                <a:gd name="connsiteY0" fmla="*/ 465360 h 1175658"/>
                <a:gd name="connsiteX1" fmla="*/ 996615 w 1869886"/>
                <a:gd name="connsiteY1" fmla="*/ 2486 h 1175658"/>
                <a:gd name="connsiteX2" fmla="*/ 3031 w 1869886"/>
                <a:gd name="connsiteY2" fmla="*/ 324537 h 1175658"/>
                <a:gd name="connsiteX3" fmla="*/ 444998 w 1869886"/>
                <a:gd name="connsiteY3" fmla="*/ 1175658 h 1175658"/>
                <a:gd name="connsiteX0" fmla="*/ 1887622 w 1887622"/>
                <a:gd name="connsiteY0" fmla="*/ 463278 h 1173576"/>
                <a:gd name="connsiteX1" fmla="*/ 1014351 w 1887622"/>
                <a:gd name="connsiteY1" fmla="*/ 404 h 1173576"/>
                <a:gd name="connsiteX2" fmla="*/ 2916 w 1887622"/>
                <a:gd name="connsiteY2" fmla="*/ 398316 h 1173576"/>
                <a:gd name="connsiteX3" fmla="*/ 462734 w 1887622"/>
                <a:gd name="connsiteY3" fmla="*/ 1173576 h 1173576"/>
                <a:gd name="connsiteX0" fmla="*/ 1884707 w 1884707"/>
                <a:gd name="connsiteY0" fmla="*/ 463278 h 1173576"/>
                <a:gd name="connsiteX1" fmla="*/ 1011436 w 1884707"/>
                <a:gd name="connsiteY1" fmla="*/ 404 h 1173576"/>
                <a:gd name="connsiteX2" fmla="*/ 1 w 1884707"/>
                <a:gd name="connsiteY2" fmla="*/ 398316 h 1173576"/>
                <a:gd name="connsiteX3" fmla="*/ 459819 w 1884707"/>
                <a:gd name="connsiteY3" fmla="*/ 1173576 h 1173576"/>
                <a:gd name="connsiteX0" fmla="*/ 1884706 w 1884706"/>
                <a:gd name="connsiteY0" fmla="*/ 463278 h 1178995"/>
                <a:gd name="connsiteX1" fmla="*/ 1011435 w 1884706"/>
                <a:gd name="connsiteY1" fmla="*/ 404 h 1178995"/>
                <a:gd name="connsiteX2" fmla="*/ 0 w 1884706"/>
                <a:gd name="connsiteY2" fmla="*/ 398316 h 1178995"/>
                <a:gd name="connsiteX3" fmla="*/ 397339 w 1884706"/>
                <a:gd name="connsiteY3" fmla="*/ 1178995 h 1178995"/>
                <a:gd name="connsiteX0" fmla="*/ 1903061 w 1903061"/>
                <a:gd name="connsiteY0" fmla="*/ 463136 h 1178853"/>
                <a:gd name="connsiteX1" fmla="*/ 1029790 w 1903061"/>
                <a:gd name="connsiteY1" fmla="*/ 262 h 1178853"/>
                <a:gd name="connsiteX2" fmla="*/ 18355 w 1903061"/>
                <a:gd name="connsiteY2" fmla="*/ 398174 h 1178853"/>
                <a:gd name="connsiteX3" fmla="*/ 415694 w 1903061"/>
                <a:gd name="connsiteY3" fmla="*/ 1178853 h 1178853"/>
                <a:gd name="connsiteX0" fmla="*/ 2026235 w 2026235"/>
                <a:gd name="connsiteY0" fmla="*/ 463298 h 1179015"/>
                <a:gd name="connsiteX1" fmla="*/ 1152964 w 2026235"/>
                <a:gd name="connsiteY1" fmla="*/ 424 h 1179015"/>
                <a:gd name="connsiteX2" fmla="*/ 16571 w 2026235"/>
                <a:gd name="connsiteY2" fmla="*/ 382080 h 1179015"/>
                <a:gd name="connsiteX3" fmla="*/ 538868 w 2026235"/>
                <a:gd name="connsiteY3" fmla="*/ 1179015 h 1179015"/>
                <a:gd name="connsiteX0" fmla="*/ 2018649 w 2018649"/>
                <a:gd name="connsiteY0" fmla="*/ 463522 h 1179239"/>
                <a:gd name="connsiteX1" fmla="*/ 1145378 w 2018649"/>
                <a:gd name="connsiteY1" fmla="*/ 648 h 1179239"/>
                <a:gd name="connsiteX2" fmla="*/ 8985 w 2018649"/>
                <a:gd name="connsiteY2" fmla="*/ 382304 h 1179239"/>
                <a:gd name="connsiteX3" fmla="*/ 531282 w 2018649"/>
                <a:gd name="connsiteY3" fmla="*/ 1179239 h 1179239"/>
                <a:gd name="connsiteX0" fmla="*/ 2018649 w 2018649"/>
                <a:gd name="connsiteY0" fmla="*/ 463522 h 1179239"/>
                <a:gd name="connsiteX1" fmla="*/ 1145378 w 2018649"/>
                <a:gd name="connsiteY1" fmla="*/ 648 h 1179239"/>
                <a:gd name="connsiteX2" fmla="*/ 8985 w 2018649"/>
                <a:gd name="connsiteY2" fmla="*/ 382304 h 1179239"/>
                <a:gd name="connsiteX3" fmla="*/ 531282 w 2018649"/>
                <a:gd name="connsiteY3" fmla="*/ 1179239 h 1179239"/>
                <a:gd name="connsiteX0" fmla="*/ 2080679 w 2080679"/>
                <a:gd name="connsiteY0" fmla="*/ 462913 h 1178630"/>
                <a:gd name="connsiteX1" fmla="*/ 1207408 w 2080679"/>
                <a:gd name="connsiteY1" fmla="*/ 39 h 1178630"/>
                <a:gd name="connsiteX2" fmla="*/ 8536 w 2080679"/>
                <a:gd name="connsiteY2" fmla="*/ 441300 h 1178630"/>
                <a:gd name="connsiteX3" fmla="*/ 593312 w 2080679"/>
                <a:gd name="connsiteY3" fmla="*/ 1178630 h 1178630"/>
                <a:gd name="connsiteX0" fmla="*/ 2076551 w 2076551"/>
                <a:gd name="connsiteY0" fmla="*/ 571275 h 1286992"/>
                <a:gd name="connsiteX1" fmla="*/ 953365 w 2076551"/>
                <a:gd name="connsiteY1" fmla="*/ 28 h 1286992"/>
                <a:gd name="connsiteX2" fmla="*/ 4408 w 2076551"/>
                <a:gd name="connsiteY2" fmla="*/ 549662 h 1286992"/>
                <a:gd name="connsiteX3" fmla="*/ 589184 w 2076551"/>
                <a:gd name="connsiteY3" fmla="*/ 1286992 h 1286992"/>
                <a:gd name="connsiteX0" fmla="*/ 2076551 w 2076551"/>
                <a:gd name="connsiteY0" fmla="*/ 571275 h 1286992"/>
                <a:gd name="connsiteX1" fmla="*/ 953365 w 2076551"/>
                <a:gd name="connsiteY1" fmla="*/ 28 h 1286992"/>
                <a:gd name="connsiteX2" fmla="*/ 4408 w 2076551"/>
                <a:gd name="connsiteY2" fmla="*/ 549662 h 1286992"/>
                <a:gd name="connsiteX3" fmla="*/ 589184 w 2076551"/>
                <a:gd name="connsiteY3" fmla="*/ 1286992 h 1286992"/>
                <a:gd name="connsiteX0" fmla="*/ 2121179 w 2121179"/>
                <a:gd name="connsiteY0" fmla="*/ 565845 h 1286981"/>
                <a:gd name="connsiteX1" fmla="*/ 953365 w 2121179"/>
                <a:gd name="connsiteY1" fmla="*/ 17 h 1286981"/>
                <a:gd name="connsiteX2" fmla="*/ 4408 w 2121179"/>
                <a:gd name="connsiteY2" fmla="*/ 549651 h 1286981"/>
                <a:gd name="connsiteX3" fmla="*/ 589184 w 2121179"/>
                <a:gd name="connsiteY3" fmla="*/ 1286981 h 1286981"/>
                <a:gd name="connsiteX0" fmla="*/ 2121179 w 2121179"/>
                <a:gd name="connsiteY0" fmla="*/ 565845 h 1286981"/>
                <a:gd name="connsiteX1" fmla="*/ 953365 w 2121179"/>
                <a:gd name="connsiteY1" fmla="*/ 17 h 1286981"/>
                <a:gd name="connsiteX2" fmla="*/ 4408 w 2121179"/>
                <a:gd name="connsiteY2" fmla="*/ 549651 h 1286981"/>
                <a:gd name="connsiteX3" fmla="*/ 589184 w 2121179"/>
                <a:gd name="connsiteY3" fmla="*/ 1286981 h 1286981"/>
                <a:gd name="connsiteX0" fmla="*/ 2232083 w 2232083"/>
                <a:gd name="connsiteY0" fmla="*/ 566602 h 1287738"/>
                <a:gd name="connsiteX1" fmla="*/ 1064269 w 2232083"/>
                <a:gd name="connsiteY1" fmla="*/ 774 h 1287738"/>
                <a:gd name="connsiteX2" fmla="*/ 3742 w 2232083"/>
                <a:gd name="connsiteY2" fmla="*/ 464612 h 1287738"/>
                <a:gd name="connsiteX3" fmla="*/ 700088 w 2232083"/>
                <a:gd name="connsiteY3" fmla="*/ 1287738 h 1287738"/>
                <a:gd name="connsiteX0" fmla="*/ 2236710 w 2236710"/>
                <a:gd name="connsiteY0" fmla="*/ 575612 h 1296748"/>
                <a:gd name="connsiteX1" fmla="*/ 1269721 w 2236710"/>
                <a:gd name="connsiteY1" fmla="*/ 753 h 1296748"/>
                <a:gd name="connsiteX2" fmla="*/ 8369 w 2236710"/>
                <a:gd name="connsiteY2" fmla="*/ 473622 h 1296748"/>
                <a:gd name="connsiteX3" fmla="*/ 704715 w 2236710"/>
                <a:gd name="connsiteY3" fmla="*/ 1296748 h 1296748"/>
                <a:gd name="connsiteX0" fmla="*/ 2235369 w 2235369"/>
                <a:gd name="connsiteY0" fmla="*/ 602651 h 1323787"/>
                <a:gd name="connsiteX1" fmla="*/ 1216314 w 2235369"/>
                <a:gd name="connsiteY1" fmla="*/ 699 h 1323787"/>
                <a:gd name="connsiteX2" fmla="*/ 7028 w 2235369"/>
                <a:gd name="connsiteY2" fmla="*/ 500661 h 1323787"/>
                <a:gd name="connsiteX3" fmla="*/ 703374 w 2235369"/>
                <a:gd name="connsiteY3" fmla="*/ 1323787 h 1323787"/>
                <a:gd name="connsiteX0" fmla="*/ 2235369 w 2235369"/>
                <a:gd name="connsiteY0" fmla="*/ 602340 h 1323476"/>
                <a:gd name="connsiteX1" fmla="*/ 1216314 w 2235369"/>
                <a:gd name="connsiteY1" fmla="*/ 388 h 1323476"/>
                <a:gd name="connsiteX2" fmla="*/ 7028 w 2235369"/>
                <a:gd name="connsiteY2" fmla="*/ 500350 h 1323476"/>
                <a:gd name="connsiteX3" fmla="*/ 703374 w 2235369"/>
                <a:gd name="connsiteY3" fmla="*/ 1323476 h 1323476"/>
                <a:gd name="connsiteX0" fmla="*/ 2235369 w 2235369"/>
                <a:gd name="connsiteY0" fmla="*/ 602340 h 1323476"/>
                <a:gd name="connsiteX1" fmla="*/ 1216314 w 2235369"/>
                <a:gd name="connsiteY1" fmla="*/ 388 h 1323476"/>
                <a:gd name="connsiteX2" fmla="*/ 7028 w 2235369"/>
                <a:gd name="connsiteY2" fmla="*/ 500350 h 1323476"/>
                <a:gd name="connsiteX3" fmla="*/ 703374 w 2235369"/>
                <a:gd name="connsiteY3" fmla="*/ 1323476 h 132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5369" h="1323476">
                  <a:moveTo>
                    <a:pt x="2235369" y="602340"/>
                  </a:moveTo>
                  <a:cubicBezTo>
                    <a:pt x="1316514" y="222575"/>
                    <a:pt x="1580267" y="12870"/>
                    <a:pt x="1216314" y="388"/>
                  </a:cubicBezTo>
                  <a:cubicBezTo>
                    <a:pt x="852361" y="-12094"/>
                    <a:pt x="92518" y="279835"/>
                    <a:pt x="7028" y="500350"/>
                  </a:cubicBezTo>
                  <a:cubicBezTo>
                    <a:pt x="-78462" y="720865"/>
                    <a:pt x="643101" y="918818"/>
                    <a:pt x="703374" y="1323476"/>
                  </a:cubicBezTo>
                </a:path>
              </a:pathLst>
            </a:cu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 rot="9346426">
              <a:off x="10267310" y="21999609"/>
              <a:ext cx="773327" cy="248812"/>
            </a:xfrm>
            <a:custGeom>
              <a:avLst/>
              <a:gdLst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-1 w 1856280"/>
                <a:gd name="connsiteY0" fmla="*/ 414412 h 414411"/>
                <a:gd name="connsiteX1" fmla="*/ 1856280 w 1856280"/>
                <a:gd name="connsiteY1" fmla="*/ 116831 h 414411"/>
                <a:gd name="connsiteX0" fmla="*/ -1 w 1856280"/>
                <a:gd name="connsiteY0" fmla="*/ 297581 h 329635"/>
                <a:gd name="connsiteX1" fmla="*/ 1856280 w 1856280"/>
                <a:gd name="connsiteY1" fmla="*/ 0 h 329635"/>
                <a:gd name="connsiteX0" fmla="*/ -1 w 1856280"/>
                <a:gd name="connsiteY0" fmla="*/ 297581 h 360359"/>
                <a:gd name="connsiteX1" fmla="*/ 1856280 w 1856280"/>
                <a:gd name="connsiteY1" fmla="*/ 0 h 360359"/>
                <a:gd name="connsiteX0" fmla="*/ 1 w 2086046"/>
                <a:gd name="connsiteY0" fmla="*/ 85138 h 178935"/>
                <a:gd name="connsiteX1" fmla="*/ 2086046 w 2086046"/>
                <a:gd name="connsiteY1" fmla="*/ 0 h 178935"/>
                <a:gd name="connsiteX0" fmla="*/ 1 w 2086046"/>
                <a:gd name="connsiteY0" fmla="*/ 85138 h 422245"/>
                <a:gd name="connsiteX1" fmla="*/ 2086046 w 2086046"/>
                <a:gd name="connsiteY1" fmla="*/ 0 h 422245"/>
                <a:gd name="connsiteX0" fmla="*/ 1 w 2086046"/>
                <a:gd name="connsiteY0" fmla="*/ 85138 h 445453"/>
                <a:gd name="connsiteX1" fmla="*/ 2086046 w 2086046"/>
                <a:gd name="connsiteY1" fmla="*/ 0 h 445453"/>
                <a:gd name="connsiteX0" fmla="*/ 1 w 2049177"/>
                <a:gd name="connsiteY0" fmla="*/ 99899 h 456628"/>
                <a:gd name="connsiteX1" fmla="*/ 2049177 w 2049177"/>
                <a:gd name="connsiteY1" fmla="*/ 0 h 456628"/>
                <a:gd name="connsiteX0" fmla="*/ 0 w 2115961"/>
                <a:gd name="connsiteY0" fmla="*/ 596946 h 863646"/>
                <a:gd name="connsiteX1" fmla="*/ 2115961 w 2115961"/>
                <a:gd name="connsiteY1" fmla="*/ 0 h 863646"/>
                <a:gd name="connsiteX0" fmla="*/ 0 w 2115961"/>
                <a:gd name="connsiteY0" fmla="*/ 596946 h 752832"/>
                <a:gd name="connsiteX1" fmla="*/ 2115961 w 2115961"/>
                <a:gd name="connsiteY1" fmla="*/ 0 h 752832"/>
                <a:gd name="connsiteX0" fmla="*/ 0 w 2115961"/>
                <a:gd name="connsiteY0" fmla="*/ 596946 h 727728"/>
                <a:gd name="connsiteX1" fmla="*/ 2115961 w 2115961"/>
                <a:gd name="connsiteY1" fmla="*/ 0 h 727728"/>
                <a:gd name="connsiteX0" fmla="*/ 0 w 2149442"/>
                <a:gd name="connsiteY0" fmla="*/ 604522 h 734583"/>
                <a:gd name="connsiteX1" fmla="*/ 2149442 w 2149442"/>
                <a:gd name="connsiteY1" fmla="*/ 0 h 734583"/>
                <a:gd name="connsiteX0" fmla="*/ -1 w 2087230"/>
                <a:gd name="connsiteY0" fmla="*/ 606942 h 736775"/>
                <a:gd name="connsiteX1" fmla="*/ 2087230 w 2087230"/>
                <a:gd name="connsiteY1" fmla="*/ 0 h 736775"/>
                <a:gd name="connsiteX0" fmla="*/ -1 w 2087230"/>
                <a:gd name="connsiteY0" fmla="*/ 606941 h 736775"/>
                <a:gd name="connsiteX1" fmla="*/ 2087230 w 2087230"/>
                <a:gd name="connsiteY1" fmla="*/ 0 h 736775"/>
                <a:gd name="connsiteX0" fmla="*/ -1 w 2092997"/>
                <a:gd name="connsiteY0" fmla="*/ 593396 h 724515"/>
                <a:gd name="connsiteX1" fmla="*/ 2092997 w 2092997"/>
                <a:gd name="connsiteY1" fmla="*/ 0 h 724515"/>
                <a:gd name="connsiteX0" fmla="*/ 1 w 2222733"/>
                <a:gd name="connsiteY0" fmla="*/ 561689 h 695919"/>
                <a:gd name="connsiteX1" fmla="*/ 2222733 w 2222733"/>
                <a:gd name="connsiteY1" fmla="*/ 0 h 695919"/>
                <a:gd name="connsiteX0" fmla="*/ 0 w 2203390"/>
                <a:gd name="connsiteY0" fmla="*/ 542458 h 678646"/>
                <a:gd name="connsiteX1" fmla="*/ 2203390 w 2203390"/>
                <a:gd name="connsiteY1" fmla="*/ 0 h 678646"/>
                <a:gd name="connsiteX0" fmla="*/ 1 w 2204070"/>
                <a:gd name="connsiteY0" fmla="*/ 562417 h 696573"/>
                <a:gd name="connsiteX1" fmla="*/ 2204070 w 2204070"/>
                <a:gd name="connsiteY1" fmla="*/ 0 h 696573"/>
                <a:gd name="connsiteX0" fmla="*/ 1 w 1841888"/>
                <a:gd name="connsiteY0" fmla="*/ 298670 h 465663"/>
                <a:gd name="connsiteX1" fmla="*/ 1841888 w 1841888"/>
                <a:gd name="connsiteY1" fmla="*/ 1 h 465663"/>
                <a:gd name="connsiteX0" fmla="*/ 1 w 1841888"/>
                <a:gd name="connsiteY0" fmla="*/ 298670 h 490166"/>
                <a:gd name="connsiteX1" fmla="*/ 1841888 w 1841888"/>
                <a:gd name="connsiteY1" fmla="*/ 1 h 490166"/>
                <a:gd name="connsiteX0" fmla="*/ 1 w 1830307"/>
                <a:gd name="connsiteY0" fmla="*/ 310080 h 499356"/>
                <a:gd name="connsiteX1" fmla="*/ 1830307 w 1830307"/>
                <a:gd name="connsiteY1" fmla="*/ -1 h 499356"/>
                <a:gd name="connsiteX0" fmla="*/ -1 w 1803056"/>
                <a:gd name="connsiteY0" fmla="*/ 323192 h 509977"/>
                <a:gd name="connsiteX1" fmla="*/ 1803056 w 1803056"/>
                <a:gd name="connsiteY1" fmla="*/ -1 h 509977"/>
                <a:gd name="connsiteX0" fmla="*/ 1 w 1472201"/>
                <a:gd name="connsiteY0" fmla="*/ 523291 h 678578"/>
                <a:gd name="connsiteX1" fmla="*/ 1472201 w 1472201"/>
                <a:gd name="connsiteY1" fmla="*/ -1 h 678578"/>
                <a:gd name="connsiteX0" fmla="*/ 0 w 1823722"/>
                <a:gd name="connsiteY0" fmla="*/ 307410 h 497203"/>
                <a:gd name="connsiteX1" fmla="*/ 1823722 w 1823722"/>
                <a:gd name="connsiteY1" fmla="*/ -1 h 497203"/>
                <a:gd name="connsiteX0" fmla="*/ 0 w 1825311"/>
                <a:gd name="connsiteY0" fmla="*/ 324164 h 510768"/>
                <a:gd name="connsiteX1" fmla="*/ 1825311 w 1825311"/>
                <a:gd name="connsiteY1" fmla="*/ -1 h 510768"/>
                <a:gd name="connsiteX0" fmla="*/ 0 w 1825311"/>
                <a:gd name="connsiteY0" fmla="*/ 324164 h 488041"/>
                <a:gd name="connsiteX1" fmla="*/ 1825311 w 1825311"/>
                <a:gd name="connsiteY1" fmla="*/ -1 h 488041"/>
                <a:gd name="connsiteX0" fmla="*/ 0 w 1846916"/>
                <a:gd name="connsiteY0" fmla="*/ 391159 h 543699"/>
                <a:gd name="connsiteX1" fmla="*/ 1846915 w 1846916"/>
                <a:gd name="connsiteY1" fmla="*/ 0 h 543699"/>
                <a:gd name="connsiteX0" fmla="*/ 0 w 1849825"/>
                <a:gd name="connsiteY0" fmla="*/ 418512 h 566842"/>
                <a:gd name="connsiteX1" fmla="*/ 1849824 w 1849825"/>
                <a:gd name="connsiteY1" fmla="*/ -1 h 566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9825" h="566842">
                  <a:moveTo>
                    <a:pt x="0" y="418512"/>
                  </a:moveTo>
                  <a:cubicBezTo>
                    <a:pt x="1155271" y="853026"/>
                    <a:pt x="1618019" y="215776"/>
                    <a:pt x="1849824" y="-1"/>
                  </a:cubicBezTo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rot="5274681">
              <a:off x="9936553" y="22795607"/>
              <a:ext cx="1034661" cy="272293"/>
            </a:xfrm>
            <a:custGeom>
              <a:avLst/>
              <a:gdLst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-1 w 1856280"/>
                <a:gd name="connsiteY0" fmla="*/ 414412 h 414411"/>
                <a:gd name="connsiteX1" fmla="*/ 1856280 w 1856280"/>
                <a:gd name="connsiteY1" fmla="*/ 116831 h 414411"/>
                <a:gd name="connsiteX0" fmla="*/ -1 w 1856280"/>
                <a:gd name="connsiteY0" fmla="*/ 297581 h 329635"/>
                <a:gd name="connsiteX1" fmla="*/ 1856280 w 1856280"/>
                <a:gd name="connsiteY1" fmla="*/ 0 h 329635"/>
                <a:gd name="connsiteX0" fmla="*/ -1 w 1856280"/>
                <a:gd name="connsiteY0" fmla="*/ 297581 h 360359"/>
                <a:gd name="connsiteX1" fmla="*/ 1856280 w 1856280"/>
                <a:gd name="connsiteY1" fmla="*/ 0 h 360359"/>
                <a:gd name="connsiteX0" fmla="*/ 1 w 2086046"/>
                <a:gd name="connsiteY0" fmla="*/ 85138 h 178935"/>
                <a:gd name="connsiteX1" fmla="*/ 2086046 w 2086046"/>
                <a:gd name="connsiteY1" fmla="*/ 0 h 178935"/>
                <a:gd name="connsiteX0" fmla="*/ 1 w 2086046"/>
                <a:gd name="connsiteY0" fmla="*/ 85138 h 422245"/>
                <a:gd name="connsiteX1" fmla="*/ 2086046 w 2086046"/>
                <a:gd name="connsiteY1" fmla="*/ 0 h 422245"/>
                <a:gd name="connsiteX0" fmla="*/ 1 w 2086046"/>
                <a:gd name="connsiteY0" fmla="*/ 85138 h 445453"/>
                <a:gd name="connsiteX1" fmla="*/ 2086046 w 2086046"/>
                <a:gd name="connsiteY1" fmla="*/ 0 h 445453"/>
                <a:gd name="connsiteX0" fmla="*/ 1 w 2049177"/>
                <a:gd name="connsiteY0" fmla="*/ 99899 h 456628"/>
                <a:gd name="connsiteX1" fmla="*/ 2049177 w 2049177"/>
                <a:gd name="connsiteY1" fmla="*/ 0 h 456628"/>
                <a:gd name="connsiteX0" fmla="*/ 0 w 2115961"/>
                <a:gd name="connsiteY0" fmla="*/ 596946 h 863646"/>
                <a:gd name="connsiteX1" fmla="*/ 2115961 w 2115961"/>
                <a:gd name="connsiteY1" fmla="*/ 0 h 863646"/>
                <a:gd name="connsiteX0" fmla="*/ 0 w 2115961"/>
                <a:gd name="connsiteY0" fmla="*/ 596946 h 752832"/>
                <a:gd name="connsiteX1" fmla="*/ 2115961 w 2115961"/>
                <a:gd name="connsiteY1" fmla="*/ 0 h 752832"/>
                <a:gd name="connsiteX0" fmla="*/ 0 w 2115961"/>
                <a:gd name="connsiteY0" fmla="*/ 596946 h 727728"/>
                <a:gd name="connsiteX1" fmla="*/ 2115961 w 2115961"/>
                <a:gd name="connsiteY1" fmla="*/ 0 h 727728"/>
                <a:gd name="connsiteX0" fmla="*/ 0 w 2149442"/>
                <a:gd name="connsiteY0" fmla="*/ 604522 h 734583"/>
                <a:gd name="connsiteX1" fmla="*/ 2149442 w 2149442"/>
                <a:gd name="connsiteY1" fmla="*/ 0 h 734583"/>
                <a:gd name="connsiteX0" fmla="*/ -1 w 2087230"/>
                <a:gd name="connsiteY0" fmla="*/ 606942 h 736775"/>
                <a:gd name="connsiteX1" fmla="*/ 2087230 w 2087230"/>
                <a:gd name="connsiteY1" fmla="*/ 0 h 736775"/>
                <a:gd name="connsiteX0" fmla="*/ -1 w 2087230"/>
                <a:gd name="connsiteY0" fmla="*/ 606941 h 736775"/>
                <a:gd name="connsiteX1" fmla="*/ 2087230 w 2087230"/>
                <a:gd name="connsiteY1" fmla="*/ 0 h 736775"/>
                <a:gd name="connsiteX0" fmla="*/ -1 w 2092997"/>
                <a:gd name="connsiteY0" fmla="*/ 593396 h 724515"/>
                <a:gd name="connsiteX1" fmla="*/ 2092997 w 2092997"/>
                <a:gd name="connsiteY1" fmla="*/ 0 h 724515"/>
                <a:gd name="connsiteX0" fmla="*/ 1 w 2222733"/>
                <a:gd name="connsiteY0" fmla="*/ 561689 h 695919"/>
                <a:gd name="connsiteX1" fmla="*/ 2222733 w 2222733"/>
                <a:gd name="connsiteY1" fmla="*/ 0 h 695919"/>
                <a:gd name="connsiteX0" fmla="*/ 0 w 2203390"/>
                <a:gd name="connsiteY0" fmla="*/ 542458 h 678646"/>
                <a:gd name="connsiteX1" fmla="*/ 2203390 w 2203390"/>
                <a:gd name="connsiteY1" fmla="*/ 0 h 678646"/>
                <a:gd name="connsiteX0" fmla="*/ 1 w 2204070"/>
                <a:gd name="connsiteY0" fmla="*/ 562417 h 696573"/>
                <a:gd name="connsiteX1" fmla="*/ 2204070 w 2204070"/>
                <a:gd name="connsiteY1" fmla="*/ 0 h 696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04070" h="696573">
                  <a:moveTo>
                    <a:pt x="1" y="562417"/>
                  </a:moveTo>
                  <a:cubicBezTo>
                    <a:pt x="1155048" y="1049384"/>
                    <a:pt x="1645270" y="58420"/>
                    <a:pt x="2204070" y="0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37"/>
            <p:cNvSpPr/>
            <p:nvPr/>
          </p:nvSpPr>
          <p:spPr>
            <a:xfrm rot="3473626">
              <a:off x="10932834" y="22043441"/>
              <a:ext cx="751642" cy="245772"/>
            </a:xfrm>
            <a:custGeom>
              <a:avLst/>
              <a:gdLst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0 w 1310640"/>
                <a:gd name="connsiteY0" fmla="*/ 655320 h 655320"/>
                <a:gd name="connsiteX1" fmla="*/ 1310640 w 1310640"/>
                <a:gd name="connsiteY1" fmla="*/ 0 h 655320"/>
                <a:gd name="connsiteX0" fmla="*/ 1 w 1356472"/>
                <a:gd name="connsiteY0" fmla="*/ 826495 h 826494"/>
                <a:gd name="connsiteX1" fmla="*/ 1356472 w 1356472"/>
                <a:gd name="connsiteY1" fmla="*/ 0 h 826494"/>
                <a:gd name="connsiteX0" fmla="*/ 1 w 1356472"/>
                <a:gd name="connsiteY0" fmla="*/ 826495 h 826494"/>
                <a:gd name="connsiteX1" fmla="*/ 1356472 w 1356472"/>
                <a:gd name="connsiteY1" fmla="*/ 0 h 826494"/>
                <a:gd name="connsiteX0" fmla="*/ 0 w 1356472"/>
                <a:gd name="connsiteY0" fmla="*/ 826493 h 826494"/>
                <a:gd name="connsiteX1" fmla="*/ 1356472 w 1356472"/>
                <a:gd name="connsiteY1" fmla="*/ 0 h 826494"/>
                <a:gd name="connsiteX0" fmla="*/ 1 w 1851141"/>
                <a:gd name="connsiteY0" fmla="*/ 884880 h 884880"/>
                <a:gd name="connsiteX1" fmla="*/ 1851141 w 1851141"/>
                <a:gd name="connsiteY1" fmla="*/ 0 h 884880"/>
                <a:gd name="connsiteX0" fmla="*/ 1 w 1851141"/>
                <a:gd name="connsiteY0" fmla="*/ 884880 h 884880"/>
                <a:gd name="connsiteX1" fmla="*/ 1851141 w 1851141"/>
                <a:gd name="connsiteY1" fmla="*/ 0 h 884880"/>
                <a:gd name="connsiteX0" fmla="*/ 1 w 1851141"/>
                <a:gd name="connsiteY0" fmla="*/ 884880 h 884880"/>
                <a:gd name="connsiteX1" fmla="*/ 1851141 w 1851141"/>
                <a:gd name="connsiteY1" fmla="*/ 0 h 884880"/>
                <a:gd name="connsiteX0" fmla="*/ 0 w 1815946"/>
                <a:gd name="connsiteY0" fmla="*/ 792127 h 792127"/>
                <a:gd name="connsiteX1" fmla="*/ 1815946 w 1815946"/>
                <a:gd name="connsiteY1" fmla="*/ 2455 h 792127"/>
                <a:gd name="connsiteX0" fmla="*/ 0 w 1815946"/>
                <a:gd name="connsiteY0" fmla="*/ 789672 h 789672"/>
                <a:gd name="connsiteX1" fmla="*/ 1815946 w 1815946"/>
                <a:gd name="connsiteY1" fmla="*/ 0 h 789672"/>
                <a:gd name="connsiteX0" fmla="*/ -1 w 1815946"/>
                <a:gd name="connsiteY0" fmla="*/ 789671 h 789672"/>
                <a:gd name="connsiteX1" fmla="*/ 1815946 w 1815946"/>
                <a:gd name="connsiteY1" fmla="*/ 0 h 789672"/>
                <a:gd name="connsiteX0" fmla="*/ 0 w 1814545"/>
                <a:gd name="connsiteY0" fmla="*/ 774857 h 774857"/>
                <a:gd name="connsiteX1" fmla="*/ 1814545 w 1814545"/>
                <a:gd name="connsiteY1" fmla="*/ 0 h 774857"/>
                <a:gd name="connsiteX0" fmla="*/ 1 w 1805611"/>
                <a:gd name="connsiteY0" fmla="*/ 772753 h 772752"/>
                <a:gd name="connsiteX1" fmla="*/ 1805611 w 1805611"/>
                <a:gd name="connsiteY1" fmla="*/ 0 h 772752"/>
                <a:gd name="connsiteX0" fmla="*/ 1 w 1711972"/>
                <a:gd name="connsiteY0" fmla="*/ 683950 h 683950"/>
                <a:gd name="connsiteX1" fmla="*/ 1711972 w 1711972"/>
                <a:gd name="connsiteY1" fmla="*/ 39466 h 683950"/>
                <a:gd name="connsiteX0" fmla="*/ 1 w 1711972"/>
                <a:gd name="connsiteY0" fmla="*/ 650819 h 650819"/>
                <a:gd name="connsiteX1" fmla="*/ 1711972 w 1711972"/>
                <a:gd name="connsiteY1" fmla="*/ 6335 h 650819"/>
                <a:gd name="connsiteX0" fmla="*/ 1 w 1676886"/>
                <a:gd name="connsiteY0" fmla="*/ 629030 h 629031"/>
                <a:gd name="connsiteX1" fmla="*/ 1676886 w 1676886"/>
                <a:gd name="connsiteY1" fmla="*/ 16943 h 629031"/>
                <a:gd name="connsiteX0" fmla="*/ -1 w 1664509"/>
                <a:gd name="connsiteY0" fmla="*/ 624044 h 624043"/>
                <a:gd name="connsiteX1" fmla="*/ 1664509 w 1664509"/>
                <a:gd name="connsiteY1" fmla="*/ 19697 h 624043"/>
                <a:gd name="connsiteX0" fmla="*/ 0 w 1668384"/>
                <a:gd name="connsiteY0" fmla="*/ 634685 h 634684"/>
                <a:gd name="connsiteX1" fmla="*/ 1668384 w 1668384"/>
                <a:gd name="connsiteY1" fmla="*/ 13971 h 634684"/>
                <a:gd name="connsiteX0" fmla="*/ 0 w 1677683"/>
                <a:gd name="connsiteY0" fmla="*/ 618665 h 618664"/>
                <a:gd name="connsiteX1" fmla="*/ 1677683 w 1677683"/>
                <a:gd name="connsiteY1" fmla="*/ 22809 h 618664"/>
                <a:gd name="connsiteX0" fmla="*/ 0 w 1677683"/>
                <a:gd name="connsiteY0" fmla="*/ 606411 h 606410"/>
                <a:gd name="connsiteX1" fmla="*/ 1677683 w 1677683"/>
                <a:gd name="connsiteY1" fmla="*/ 10555 h 606410"/>
                <a:gd name="connsiteX0" fmla="*/ 0 w 1666749"/>
                <a:gd name="connsiteY0" fmla="*/ 628731 h 628732"/>
                <a:gd name="connsiteX1" fmla="*/ 1666749 w 1666749"/>
                <a:gd name="connsiteY1" fmla="*/ 677 h 62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66749" h="628732">
                  <a:moveTo>
                    <a:pt x="0" y="628731"/>
                  </a:moveTo>
                  <a:cubicBezTo>
                    <a:pt x="444271" y="-223375"/>
                    <a:pt x="1107949" y="59097"/>
                    <a:pt x="1666749" y="677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10046172" y="21289608"/>
                  <a:ext cx="1189957" cy="63973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kern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 ker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ker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  <m:r>
                              <a:rPr lang="en-US" sz="2000" ker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kern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sub>
                        </m:sSub>
                      </m:oMath>
                    </m:oMathPara>
                  </a14:m>
                  <a:endPara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46172" y="21289608"/>
                  <a:ext cx="1189957" cy="639737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Oval 39"/>
            <p:cNvSpPr/>
            <p:nvPr/>
          </p:nvSpPr>
          <p:spPr>
            <a:xfrm rot="19513279">
              <a:off x="11555047" y="22180929"/>
              <a:ext cx="440566" cy="160261"/>
            </a:xfrm>
            <a:prstGeom prst="ellipse">
              <a:avLst/>
            </a:prstGeom>
            <a:solidFill>
              <a:srgbClr val="0000FF"/>
            </a:solidFill>
            <a:ln w="12700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 rot="21120612">
              <a:off x="10184410" y="23404463"/>
              <a:ext cx="440566" cy="160261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12681603" y="21831777"/>
                  <a:ext cx="846271" cy="6190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A</m:t>
                            </m:r>
                          </m:sub>
                        </m:sSub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81603" y="21831777"/>
                  <a:ext cx="846271" cy="619004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/>
                <p:cNvSpPr/>
                <p:nvPr/>
              </p:nvSpPr>
              <p:spPr>
                <a:xfrm>
                  <a:off x="10430362" y="19513427"/>
                  <a:ext cx="1120408" cy="63973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defTabSz="91440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2000" i="1" kern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 kern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kern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A</m:t>
                            </m:r>
                            <m:r>
                              <a:rPr lang="en-US" sz="2000" b="0" i="0" kern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kern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i</m:t>
                            </m:r>
                          </m:sub>
                        </m:sSub>
                      </m:oMath>
                    </m:oMathPara>
                  </a14:m>
                  <a:endParaRPr lang="it-IT" sz="2000" kern="0" dirty="0" smtClean="0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43" name="Rectangle 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0362" y="19513427"/>
                  <a:ext cx="1120408" cy="639737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9" name="Rectangle 48"/>
          <p:cNvSpPr/>
          <p:nvPr/>
        </p:nvSpPr>
        <p:spPr>
          <a:xfrm>
            <a:off x="4681328" y="4743906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0" name="Table 4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62285252"/>
                  </p:ext>
                </p:extLst>
              </p:nvPr>
            </p:nvGraphicFramePr>
            <p:xfrm>
              <a:off x="1088935" y="4217813"/>
              <a:ext cx="9180000" cy="191839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240000">
                      <a:extLst>
                        <a:ext uri="{9D8B030D-6E8A-4147-A177-3AD203B41FA5}">
                          <a16:colId xmlns:a16="http://schemas.microsoft.com/office/drawing/2014/main" val="3641137582"/>
                        </a:ext>
                      </a:extLst>
                    </a:gridCol>
                    <a:gridCol w="242509">
                      <a:extLst>
                        <a:ext uri="{9D8B030D-6E8A-4147-A177-3AD203B41FA5}">
                          <a16:colId xmlns:a16="http://schemas.microsoft.com/office/drawing/2014/main" val="3861954878"/>
                        </a:ext>
                      </a:extLst>
                    </a:gridCol>
                    <a:gridCol w="5697491">
                      <a:extLst>
                        <a:ext uri="{9D8B030D-6E8A-4147-A177-3AD203B41FA5}">
                          <a16:colId xmlns:a16="http://schemas.microsoft.com/office/drawing/2014/main" val="3427075409"/>
                        </a:ext>
                      </a:extLst>
                    </a:gridCol>
                  </a:tblGrid>
                  <a:tr h="25046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160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r>
                                  <a:rPr lang="en-US" sz="160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60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ρ</m:t>
                                </m:r>
                                <m:r>
                                  <a:rPr lang="en-US" sz="1600" i="0" ker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r>
                                  <a:rPr lang="en-US" sz="1600" i="0" ker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1600" b="1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𝐇</m:t>
                                </m:r>
                                <m:r>
                                  <a:rPr lang="en-US" sz="1600" i="0" ker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μ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</m:sSub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𝐇</m:t>
                                </m:r>
                                <m:r>
                                  <a:rPr lang="en-US" sz="160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i="0" ker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r>
                                  <a:rPr lang="en-US" sz="1600" i="0" ker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1600" b="1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𝛘</m:t>
                                </m:r>
                                <m:r>
                                  <a:rPr lang="en-US" sz="1600" b="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600" i="1" kern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kern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u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kern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  <m: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GB" sz="16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6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US" sz="1600" b="1" i="0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𝐇</m:t>
                              </m:r>
                            </m:oMath>
                          </a14:m>
                          <a:r>
                            <a:rPr lang="en-US" sz="1600" b="0" i="0" kern="0" dirty="0" smtClean="0">
                              <a:solidFill>
                                <a:schemeClr val="tx1"/>
                              </a:solidFill>
                            </a:rPr>
                            <a:t> formulation in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0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600" i="1" kern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kern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b="0" i="0" kern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oMath>
                          </a14:m>
                          <a:endParaRPr lang="en-GB" sz="16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866693197"/>
                      </a:ext>
                    </a:extLst>
                  </a:tr>
                  <a:tr h="25046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kumimoji="0" lang="en-US" sz="160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r>
                                  <a:rPr kumimoji="0" lang="en-US" sz="160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ν</m:t>
                                </m:r>
                                <m: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kumimoji="0" lang="en-US" sz="16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600" b="1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𝐀</m:t>
                                    </m:r>
                                  </m:e>
                                  <m:sup>
                                    <m:r>
                                      <a:rPr kumimoji="0" lang="en-US" sz="1600" b="1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⋆</m:t>
                                    </m:r>
                                  </m:sup>
                                </m:sSup>
                                <m:r>
                                  <a:rPr kumimoji="0" lang="en-US" sz="160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+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l-GR" sz="160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kumimoji="0" lang="en-US" sz="16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600" b="1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𝐀</m:t>
                                    </m:r>
                                  </m:e>
                                  <m:sup>
                                    <m:r>
                                      <a:rPr kumimoji="0" lang="en-US" sz="1600" b="1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⋆</m:t>
                                    </m:r>
                                  </m:sup>
                                </m:sSup>
                                <m: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GB" sz="1600" b="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6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US" sz="16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600" b="1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𝐀</m:t>
                                  </m:r>
                                </m:e>
                                <m:sup>
                                  <m:r>
                                    <a:rPr kumimoji="0" lang="en-US" sz="1600" b="1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⋆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en-US" sz="160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</a:rPr>
                            <a:t> formulation in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600" i="1" kern="0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0" ker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i="0" ker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sub>
                              </m:sSub>
                            </m:oMath>
                          </a14:m>
                          <a:endParaRPr lang="en-GB" sz="16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72072935"/>
                      </a:ext>
                    </a:extLst>
                  </a:tr>
                  <a:tr h="14202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60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m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C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p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</m:sSub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  <m: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𝛻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  <m: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kumimoji="0" lang="en-US" sz="1600" b="1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𝐉</m:t>
                                </m:r>
                                <m: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60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ρ</m:t>
                                </m:r>
                                <m:r>
                                  <a:rPr lang="en-US" sz="1600" b="1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𝐉</m:t>
                                </m:r>
                                <m: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GB" sz="16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6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kern="0" dirty="0" smtClean="0">
                              <a:solidFill>
                                <a:schemeClr val="tx1"/>
                              </a:solidFill>
                            </a:rPr>
                            <a:t>Heat balance equation in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0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l-GR" sz="1600" b="0" i="0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oMath>
                          </a14:m>
                          <a:endParaRPr lang="en-GB" sz="1600" i="0" dirty="0" smtClean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19840734"/>
                      </a:ext>
                    </a:extLst>
                  </a:tr>
                  <a:tr h="142024">
                    <a:tc>
                      <a:txBody>
                        <a:bodyPr/>
                        <a:lstStyle/>
                        <a:p>
                          <a:endParaRPr lang="en-GB" sz="4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4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sz="400" i="0" dirty="0" smtClean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18533501"/>
                      </a:ext>
                    </a:extLst>
                  </a:tr>
                  <a:tr h="154403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i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nary>
                                <m:naryPr>
                                  <m:supHide m:val="on"/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US" sz="1600" i="1" kern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 b="0" i="0" kern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600" b="0" i="0" kern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r>
                                    <a:rPr lang="en-US" sz="1600" b="1" i="0" kern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𝛘</m:t>
                                  </m:r>
                                </m:e>
                              </m:nary>
                              <m:r>
                                <a:rPr lang="en-US" sz="16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1600" i="0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sz="1600" i="0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16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𝐇</m:t>
                              </m:r>
                              <m:r>
                                <m:rPr>
                                  <m:sty m:val="p"/>
                                </m:rPr>
                                <a:rPr lang="en-US" sz="16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m:rPr>
                                  <m:sty m:val="p"/>
                                </m:rPr>
                                <a:rPr lang="el-GR" sz="1600" i="0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r>
                                <a:rPr lang="en-US" sz="1600" i="0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600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i="0" kern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b="0" i="0" kern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</m:oMath>
                          </a14:m>
                          <a:endParaRPr lang="en-GB" sz="16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6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i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Current</a:t>
                          </a:r>
                          <a:r>
                            <a:rPr lang="en-US" sz="1600" i="0" baseline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1600" i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constraint </a:t>
                          </a:r>
                          <a:endParaRPr lang="en-GB" sz="16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59531484"/>
                      </a:ext>
                    </a:extLst>
                  </a:tr>
                  <a:tr h="142024">
                    <a:tc>
                      <a:txBody>
                        <a:bodyPr/>
                        <a:lstStyle/>
                        <a:p>
                          <a:pPr marL="0" marR="0" lvl="0" indent="0" algn="r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1600" b="1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𝛘</m:t>
                                </m:r>
                                <m:r>
                                  <a:rPr lang="en-US" sz="1600" b="1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600" b="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1600" i="0" ker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𝛻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60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ξ</m:t>
                                </m:r>
                                <m:r>
                                  <a:rPr lang="en-US" sz="1600" b="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, 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60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ξ</m:t>
                                </m:r>
                                <m:r>
                                  <a:rPr lang="en-US" sz="1600" b="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:  </m:t>
                                </m:r>
                                <m:r>
                                  <a:rPr lang="en-US" sz="1600" b="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𝛻</m:t>
                                </m:r>
                                <m:r>
                                  <a:rPr lang="en-US" sz="1600" b="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⋅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60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  <m:r>
                                  <a:rPr lang="en-US" sz="1600" i="0" ker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𝛻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600" i="0" ker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ξ</m:t>
                                </m:r>
                                <m:r>
                                  <a:rPr lang="en-US" sz="1600" b="0" i="0" kern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GB" sz="16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6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i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Voltage distribution function</a:t>
                          </a:r>
                          <a:endParaRPr lang="en-GB" sz="16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368757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0" name="Table 4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62285252"/>
                  </p:ext>
                </p:extLst>
              </p:nvPr>
            </p:nvGraphicFramePr>
            <p:xfrm>
              <a:off x="1088935" y="4217813"/>
              <a:ext cx="9180000" cy="191839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240000">
                      <a:extLst>
                        <a:ext uri="{9D8B030D-6E8A-4147-A177-3AD203B41FA5}">
                          <a16:colId xmlns:a16="http://schemas.microsoft.com/office/drawing/2014/main" val="3641137582"/>
                        </a:ext>
                      </a:extLst>
                    </a:gridCol>
                    <a:gridCol w="242509">
                      <a:extLst>
                        <a:ext uri="{9D8B030D-6E8A-4147-A177-3AD203B41FA5}">
                          <a16:colId xmlns:a16="http://schemas.microsoft.com/office/drawing/2014/main" val="3861954878"/>
                        </a:ext>
                      </a:extLst>
                    </a:gridCol>
                    <a:gridCol w="5697491">
                      <a:extLst>
                        <a:ext uri="{9D8B030D-6E8A-4147-A177-3AD203B41FA5}">
                          <a16:colId xmlns:a16="http://schemas.microsoft.com/office/drawing/2014/main" val="3427075409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6"/>
                          <a:stretch>
                            <a:fillRect t="-3636" r="-183271" b="-57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6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6"/>
                          <a:stretch>
                            <a:fillRect l="-61176" t="-3636" b="-570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6669319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6"/>
                          <a:stretch>
                            <a:fillRect t="-103636" r="-183271" b="-47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6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6"/>
                          <a:stretch>
                            <a:fillRect l="-61176" t="-103636" b="-470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2072935"/>
                      </a:ext>
                    </a:extLst>
                  </a:tr>
                  <a:tr h="3569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6"/>
                          <a:stretch>
                            <a:fillRect t="-189831" r="-183271" b="-3389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6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6"/>
                          <a:stretch>
                            <a:fillRect l="-61176" t="-189831" b="-3389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9840734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endParaRPr lang="en-GB" sz="4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4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sz="400" i="0" dirty="0" smtClean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18533501"/>
                      </a:ext>
                    </a:extLst>
                  </a:tr>
                  <a:tr h="4031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6"/>
                          <a:stretch>
                            <a:fillRect t="-292537" r="-183271" b="-161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6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i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Current</a:t>
                          </a:r>
                          <a:r>
                            <a:rPr lang="en-US" sz="1600" i="0" baseline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1600" i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constraint </a:t>
                          </a:r>
                          <a:endParaRPr lang="en-GB" sz="16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5953148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6"/>
                          <a:stretch>
                            <a:fillRect t="-478182" r="-183271" b="-9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600" i="0" dirty="0">
                            <a:solidFill>
                              <a:srgbClr val="223D6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i="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Voltage distribution function</a:t>
                          </a:r>
                          <a:endParaRPr lang="en-GB" sz="1600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3687575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1" name="Rectangle 50"/>
          <p:cNvSpPr/>
          <p:nvPr/>
        </p:nvSpPr>
        <p:spPr>
          <a:xfrm>
            <a:off x="7578466" y="5120411"/>
            <a:ext cx="36086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Figure: General representation of the </a:t>
            </a:r>
            <a:br>
              <a:rPr lang="en-US" sz="1600" dirty="0" smtClean="0"/>
            </a:br>
            <a:r>
              <a:rPr lang="en-US" sz="1600" dirty="0" smtClean="0"/>
              <a:t>computational domain</a:t>
            </a:r>
            <a:endParaRPr lang="en-GB" sz="1600" dirty="0"/>
          </a:p>
        </p:txBody>
      </p:sp>
      <p:sp>
        <p:nvSpPr>
          <p:cNvPr id="52" name="Rectangle 51"/>
          <p:cNvSpPr/>
          <p:nvPr/>
        </p:nvSpPr>
        <p:spPr>
          <a:xfrm>
            <a:off x="2223177" y="6294081"/>
            <a:ext cx="76991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[1] Bortot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L., et al. "A Coupled A–H Formulation for Magneto-Thermal Transients in High-Temperature Superconducting Magnets." IEEE Transactions on Applied Superconductivity 30.5 (2020): 1-11.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423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EQUATIONS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0"/>
              </p:nvPr>
            </p:nvSpPr>
            <p:spPr>
              <a:xfrm>
                <a:off x="609600" y="1182726"/>
                <a:ext cx="8191500" cy="5080264"/>
              </a:xfrm>
            </p:spPr>
            <p:txBody>
              <a:bodyPr/>
              <a:lstStyle/>
              <a:p>
                <a:pPr marL="36576" indent="0" fontAlgn="t">
                  <a:buNone/>
                </a:pPr>
                <a:r>
                  <a:rPr lang="en-US" b="1" dirty="0" smtClean="0"/>
                  <a:t>Discretization functions</a:t>
                </a:r>
              </a:p>
              <a:p>
                <a:pPr fontAlgn="t"/>
                <a:r>
                  <a:rPr lang="en-GB" dirty="0" smtClean="0"/>
                  <a:t>Edge </a:t>
                </a:r>
                <a:r>
                  <a:rPr lang="en-GB" dirty="0"/>
                  <a:t>elements </a:t>
                </a:r>
                <a:r>
                  <a:rPr lang="en-GB" dirty="0" smtClean="0"/>
                  <a:t>for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 panose="02040503050406030204" pitchFamily="18" charset="0"/>
                      </a:rPr>
                      <m:t>𝐇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  <m:sup>
                        <m:r>
                          <a:rPr lang="en-US" b="1">
                            <a:latin typeface="Cambria Math" panose="02040503050406030204" pitchFamily="18" charset="0"/>
                          </a:rPr>
                          <m:t>⋆</m:t>
                        </m:r>
                      </m:sup>
                    </m:sSup>
                  </m:oMath>
                </a14:m>
                <a:r>
                  <a:rPr lang="en-GB" dirty="0" smtClean="0"/>
                  <a:t> ( 1</a:t>
                </a:r>
                <a:r>
                  <a:rPr lang="en-GB" baseline="30000" dirty="0" smtClean="0"/>
                  <a:t>st</a:t>
                </a:r>
                <a:r>
                  <a:rPr lang="en-GB" dirty="0" smtClean="0"/>
                  <a:t> and 2</a:t>
                </a:r>
                <a:r>
                  <a:rPr lang="en-GB" baseline="30000" dirty="0" smtClean="0"/>
                  <a:t>nd</a:t>
                </a:r>
                <a:r>
                  <a:rPr lang="en-GB" dirty="0" smtClean="0"/>
                  <a:t> order)</a:t>
                </a:r>
                <a:endParaRPr lang="en-GB" dirty="0"/>
              </a:p>
              <a:p>
                <a:pPr fontAlgn="t"/>
                <a:r>
                  <a:rPr lang="en-US" kern="0" dirty="0" smtClean="0"/>
                  <a:t>Nodal elements for </a:t>
                </a:r>
                <a14:m>
                  <m:oMath xmlns:m="http://schemas.openxmlformats.org/officeDocument/2006/math">
                    <m:r>
                      <a:rPr lang="en-US" b="1" kern="0">
                        <a:latin typeface="Cambria Math" panose="02040503050406030204" pitchFamily="18" charset="0"/>
                      </a:rPr>
                      <m:t>𝛘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GB" dirty="0" smtClean="0"/>
                  <a:t> (1</a:t>
                </a:r>
                <a:r>
                  <a:rPr lang="en-GB" baseline="30000" dirty="0" smtClean="0"/>
                  <a:t>st</a:t>
                </a:r>
                <a:r>
                  <a:rPr lang="en-GB" dirty="0" smtClean="0"/>
                  <a:t> order)</a:t>
                </a:r>
                <a:endParaRPr lang="en-GB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Circuit interface</a:t>
                </a:r>
              </a:p>
              <a:p>
                <a:r>
                  <a:rPr lang="en-GB" dirty="0" smtClean="0"/>
                  <a:t>External circuit connected via electric ports</a:t>
                </a:r>
              </a:p>
              <a:p>
                <a:r>
                  <a:rPr lang="en-US" dirty="0" smtClean="0"/>
                  <a:t>FEM model </a:t>
                </a:r>
                <a:r>
                  <a:rPr lang="en-US" dirty="0" smtClean="0">
                    <a:sym typeface="Wingdings" panose="05000000000000000000" pitchFamily="2" charset="2"/>
                  </a:rPr>
                  <a:t></a:t>
                </a:r>
                <a:r>
                  <a:rPr lang="en-US" dirty="0" smtClean="0"/>
                  <a:t> </a:t>
                </a:r>
                <a:r>
                  <a:rPr lang="en-US" dirty="0"/>
                  <a:t>one-port </a:t>
                </a:r>
                <a:r>
                  <a:rPr lang="en-US" dirty="0" smtClean="0"/>
                  <a:t>component with </a:t>
                </a:r>
                <a:r>
                  <a:rPr lang="en-US" dirty="0"/>
                  <a:t>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FEM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FEM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GB" dirty="0"/>
              </a:p>
              <a:p>
                <a:pPr marL="36576" indent="0">
                  <a:buNone/>
                </a:pPr>
                <a:endParaRPr lang="en-GB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609600" y="1182726"/>
                <a:ext cx="8191500" cy="5080264"/>
              </a:xfrm>
              <a:blipFill>
                <a:blip r:embed="rId11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1" name="Table 4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1038280"/>
                  </p:ext>
                </p:extLst>
              </p:nvPr>
            </p:nvGraphicFramePr>
            <p:xfrm>
              <a:off x="6873655" y="2244208"/>
              <a:ext cx="4807805" cy="22860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892837">
                      <a:extLst>
                        <a:ext uri="{9D8B030D-6E8A-4147-A177-3AD203B41FA5}">
                          <a16:colId xmlns:a16="http://schemas.microsoft.com/office/drawing/2014/main" val="1360631264"/>
                        </a:ext>
                      </a:extLst>
                    </a:gridCol>
                    <a:gridCol w="2914968">
                      <a:extLst>
                        <a:ext uri="{9D8B030D-6E8A-4147-A177-3AD203B41FA5}">
                          <a16:colId xmlns:a16="http://schemas.microsoft.com/office/drawing/2014/main" val="3408970895"/>
                        </a:ext>
                      </a:extLst>
                    </a:gridCol>
                  </a:tblGrid>
                  <a:tr h="385096"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US" sz="16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469146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600" b="1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469146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𝐀</m:t>
                                  </m:r>
                                </m:e>
                                <m:sup>
                                  <m:r>
                                    <a:rPr kumimoji="0" lang="en-US" sz="1600" b="1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469146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⋆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en-US" sz="16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469146"/>
                              </a:solidFill>
                              <a:effectLst/>
                              <a:uLnTx/>
                              <a:uFillTx/>
                            </a:rPr>
                            <a:t> form </a:t>
                          </a:r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        Weak form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600" dirty="0" err="1" smtClean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PDE</a:t>
                          </a: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 module</a:t>
                          </a:r>
                          <a:endParaRPr lang="it-IT" sz="1600" dirty="0" smtClean="0">
                            <a:solidFill>
                              <a:schemeClr val="tx1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41130892"/>
                      </a:ext>
                    </a:extLst>
                  </a:tr>
                  <a:tr h="385096"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</a:rPr>
                            <a:t>𝐇-form</a:t>
                          </a: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382815"/>
                      </a:ext>
                    </a:extLst>
                  </a:tr>
                  <a:tr h="38509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C000"/>
                              </a:solidFill>
                              <a:effectLst/>
                              <a:uLnTx/>
                              <a:uFillTx/>
                            </a:rPr>
                            <a:t>Coupling terms</a:t>
                          </a: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937163"/>
                      </a:ext>
                    </a:extLst>
                  </a:tr>
                  <a:tr h="38509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</a:rPr>
                            <a:t>Heat Balance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        Heat</a:t>
                          </a:r>
                          <a:r>
                            <a:rPr lang="en-US" sz="1600" baseline="0" dirty="0" smtClean="0"/>
                            <a:t> transfer in solids</a:t>
                          </a:r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79940831"/>
                      </a:ext>
                    </a:extLst>
                  </a:tr>
                  <a:tr h="385096"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7030A0"/>
                              </a:solidFill>
                              <a:effectLst/>
                              <a:uLnTx/>
                              <a:uFillTx/>
                            </a:rPr>
                            <a:t>Circuit coupling</a:t>
                          </a:r>
                          <a:endParaRPr kumimoji="0" lang="en-GB" sz="1600" b="0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7030A0"/>
                            </a:solidFill>
                            <a:effectLst/>
                            <a:uLnTx/>
                            <a:uFillTx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        Global </a:t>
                          </a:r>
                          <a:r>
                            <a:rPr lang="en-US" sz="1600" dirty="0" err="1" smtClean="0"/>
                            <a:t>ODEs</a:t>
                          </a:r>
                          <a:r>
                            <a:rPr lang="en-US" sz="1600" dirty="0" smtClean="0"/>
                            <a:t> and </a:t>
                          </a:r>
                          <a:r>
                            <a:rPr lang="en-US" sz="1600" dirty="0" err="1" smtClean="0"/>
                            <a:t>DAEs</a:t>
                          </a:r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239455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1" name="Table 4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1038280"/>
                  </p:ext>
                </p:extLst>
              </p:nvPr>
            </p:nvGraphicFramePr>
            <p:xfrm>
              <a:off x="6873655" y="2244208"/>
              <a:ext cx="4807805" cy="22860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892837">
                      <a:extLst>
                        <a:ext uri="{9D8B030D-6E8A-4147-A177-3AD203B41FA5}">
                          <a16:colId xmlns:a16="http://schemas.microsoft.com/office/drawing/2014/main" val="1360631264"/>
                        </a:ext>
                      </a:extLst>
                    </a:gridCol>
                    <a:gridCol w="2914968">
                      <a:extLst>
                        <a:ext uri="{9D8B030D-6E8A-4147-A177-3AD203B41FA5}">
                          <a16:colId xmlns:a16="http://schemas.microsoft.com/office/drawing/2014/main" val="3408970895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2"/>
                          <a:stretch>
                            <a:fillRect r="-154019" b="-408000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        Weak form</a:t>
                          </a:r>
                          <a:r>
                            <a:rPr lang="en-US" sz="1600" baseline="0" dirty="0" smtClean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600" dirty="0" err="1" smtClean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PDE</a:t>
                          </a: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a:t> module</a:t>
                          </a:r>
                          <a:endParaRPr lang="it-IT" sz="1600" dirty="0" smtClean="0">
                            <a:solidFill>
                              <a:schemeClr val="tx1"/>
                            </a:solidFill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411308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</a:rPr>
                            <a:t>𝐇-form</a:t>
                          </a:r>
                          <a:endParaRPr kumimoji="0" lang="en-US" sz="1600" b="0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382815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C000"/>
                              </a:solidFill>
                              <a:effectLst/>
                              <a:uLnTx/>
                              <a:uFillTx/>
                            </a:rPr>
                            <a:t>Coupling terms</a:t>
                          </a:r>
                          <a:endParaRPr kumimoji="0" lang="en-US" sz="1600" b="0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uLnTx/>
                            <a:uFillTx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93716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</a:rPr>
                            <a:t>Heat Balance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        Heat</a:t>
                          </a:r>
                          <a:r>
                            <a:rPr lang="en-US" sz="1600" baseline="0" dirty="0" smtClean="0"/>
                            <a:t> transfer in solids</a:t>
                          </a:r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7994083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7030A0"/>
                              </a:solidFill>
                              <a:effectLst/>
                              <a:uLnTx/>
                              <a:uFillTx/>
                            </a:rPr>
                            <a:t>Circuit coupling</a:t>
                          </a:r>
                          <a:endParaRPr kumimoji="0" lang="en-GB" sz="1600" b="0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7030A0"/>
                            </a:solidFill>
                            <a:effectLst/>
                            <a:uLnTx/>
                            <a:uFillTx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        Global </a:t>
                          </a:r>
                          <a:r>
                            <a:rPr lang="en-US" sz="1600" dirty="0" err="1" smtClean="0"/>
                            <a:t>ODEs</a:t>
                          </a:r>
                          <a:r>
                            <a:rPr lang="en-US" sz="1600" dirty="0" smtClean="0"/>
                            <a:t> and </a:t>
                          </a:r>
                          <a:r>
                            <a:rPr lang="en-US" sz="1600" dirty="0" err="1" smtClean="0"/>
                            <a:t>DAEs</a:t>
                          </a:r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2394558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8487263" y="2348906"/>
                <a:ext cx="672392" cy="376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t-IT" sz="1600" i="1" smtClean="0">
                            <a:solidFill>
                              <a:srgbClr val="4D82B8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it-IT" sz="1600" i="1" dirty="0">
                            <a:solidFill>
                              <a:srgbClr val="4D82B8"/>
                            </a:solidFill>
                          </a:rPr>
                          <m:t>du</m:t>
                        </m:r>
                        <m:r>
                          <m:rPr>
                            <m:nor/>
                          </m:rPr>
                          <a:rPr lang="it-IT" sz="1600" i="1" dirty="0">
                            <a:solidFill>
                              <a:srgbClr val="4D82B8"/>
                            </a:solidFill>
                          </a:rPr>
                          <m:t> </m:t>
                        </m:r>
                      </m:e>
                    </m:nary>
                  </m:oMath>
                </a14:m>
                <a:r>
                  <a:rPr lang="it-IT" sz="1600" i="1" dirty="0" smtClean="0">
                    <a:solidFill>
                      <a:srgbClr val="4D82B8"/>
                    </a:solidFill>
                  </a:rPr>
                  <a:t> </a:t>
                </a:r>
                <a:endParaRPr lang="it-IT" sz="1600" i="1" dirty="0">
                  <a:solidFill>
                    <a:srgbClr val="4D82B8"/>
                  </a:solidFill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7263" y="2348906"/>
                <a:ext cx="672392" cy="376642"/>
              </a:xfrm>
              <a:prstGeom prst="rect">
                <a:avLst/>
              </a:prstGeom>
              <a:blipFill>
                <a:blip r:embed="rId13"/>
                <a:stretch>
                  <a:fillRect l="-51351" t="-125806" r="-40541" b="-1822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8487263" y="2748026"/>
                <a:ext cx="672392" cy="376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t-IT" sz="1600" i="1" smtClean="0">
                            <a:solidFill>
                              <a:srgbClr val="4D82B8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it-IT" sz="1600" i="1" dirty="0">
                            <a:solidFill>
                              <a:srgbClr val="4D82B8"/>
                            </a:solidFill>
                          </a:rPr>
                          <m:t>du</m:t>
                        </m:r>
                        <m:r>
                          <m:rPr>
                            <m:nor/>
                          </m:rPr>
                          <a:rPr lang="it-IT" sz="1600" i="1" dirty="0">
                            <a:solidFill>
                              <a:srgbClr val="4D82B8"/>
                            </a:solidFill>
                          </a:rPr>
                          <m:t> </m:t>
                        </m:r>
                      </m:e>
                    </m:nary>
                  </m:oMath>
                </a14:m>
                <a:r>
                  <a:rPr lang="it-IT" sz="1600" i="1" dirty="0" smtClean="0">
                    <a:solidFill>
                      <a:srgbClr val="4D82B8"/>
                    </a:solidFill>
                  </a:rPr>
                  <a:t> </a:t>
                </a:r>
                <a:endParaRPr lang="it-IT" sz="1600" i="1" dirty="0">
                  <a:solidFill>
                    <a:srgbClr val="4D82B8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7263" y="2748026"/>
                <a:ext cx="672392" cy="376642"/>
              </a:xfrm>
              <a:prstGeom prst="rect">
                <a:avLst/>
              </a:prstGeom>
              <a:blipFill>
                <a:blip r:embed="rId14"/>
                <a:stretch>
                  <a:fillRect l="-51351" t="-125806" r="-40541" b="-1822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8487263" y="3147145"/>
                <a:ext cx="672392" cy="376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t-IT" sz="1600" i="1" smtClean="0">
                            <a:solidFill>
                              <a:srgbClr val="4D82B8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it-IT" sz="1600" i="1" dirty="0">
                            <a:solidFill>
                              <a:srgbClr val="4D82B8"/>
                            </a:solidFill>
                          </a:rPr>
                          <m:t>du</m:t>
                        </m:r>
                        <m:r>
                          <m:rPr>
                            <m:nor/>
                          </m:rPr>
                          <a:rPr lang="it-IT" sz="1600" i="1" dirty="0">
                            <a:solidFill>
                              <a:srgbClr val="4D82B8"/>
                            </a:solidFill>
                          </a:rPr>
                          <m:t> </m:t>
                        </m:r>
                      </m:e>
                    </m:nary>
                  </m:oMath>
                </a14:m>
                <a:r>
                  <a:rPr lang="it-IT" sz="1600" i="1" dirty="0" smtClean="0">
                    <a:solidFill>
                      <a:srgbClr val="4D82B8"/>
                    </a:solidFill>
                  </a:rPr>
                  <a:t> </a:t>
                </a:r>
                <a:endParaRPr lang="it-IT" sz="1600" i="1" dirty="0">
                  <a:solidFill>
                    <a:srgbClr val="4D82B8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7263" y="3147145"/>
                <a:ext cx="672392" cy="376642"/>
              </a:xfrm>
              <a:prstGeom prst="rect">
                <a:avLst/>
              </a:prstGeom>
              <a:blipFill>
                <a:blip r:embed="rId15"/>
                <a:stretch>
                  <a:fillRect l="-51351" t="-125806" r="-40541" b="-1822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8632253" y="3964742"/>
                <a:ext cx="382412" cy="4429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0" i="1" smtClean="0">
                              <a:solidFill>
                                <a:srgbClr val="4D82B8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rgbClr val="4D82B8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rgbClr val="4D82B8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2253" y="3964742"/>
                <a:ext cx="382412" cy="442942"/>
              </a:xfrm>
              <a:prstGeom prst="rect">
                <a:avLst/>
              </a:prstGeom>
              <a:blipFill>
                <a:blip r:embed="rId16"/>
                <a:stretch>
                  <a:fillRect b="-1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Content Placeholder 39"/>
          <p:cNvPicPr>
            <a:picLocks noGrp="1" noChangeAspect="1"/>
          </p:cNvPicPr>
          <p:nvPr>
            <p:ph idx="11"/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459" y="3546265"/>
            <a:ext cx="396000" cy="396000"/>
          </a:xfr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950849" y="4946551"/>
            <a:ext cx="2764776" cy="12098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7" name="Table 6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6632097"/>
                  </p:ext>
                </p:extLst>
              </p:nvPr>
            </p:nvGraphicFramePr>
            <p:xfrm>
              <a:off x="900110" y="2446628"/>
              <a:ext cx="4008052" cy="207899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002013">
                      <a:extLst>
                        <a:ext uri="{9D8B030D-6E8A-4147-A177-3AD203B41FA5}">
                          <a16:colId xmlns:a16="http://schemas.microsoft.com/office/drawing/2014/main" val="981636667"/>
                        </a:ext>
                      </a:extLst>
                    </a:gridCol>
                    <a:gridCol w="1002013">
                      <a:extLst>
                        <a:ext uri="{9D8B030D-6E8A-4147-A177-3AD203B41FA5}">
                          <a16:colId xmlns:a16="http://schemas.microsoft.com/office/drawing/2014/main" val="3709089783"/>
                        </a:ext>
                      </a:extLst>
                    </a:gridCol>
                    <a:gridCol w="1002013">
                      <a:extLst>
                        <a:ext uri="{9D8B030D-6E8A-4147-A177-3AD203B41FA5}">
                          <a16:colId xmlns:a16="http://schemas.microsoft.com/office/drawing/2014/main" val="3584196240"/>
                        </a:ext>
                      </a:extLst>
                    </a:gridCol>
                    <a:gridCol w="1002013">
                      <a:extLst>
                        <a:ext uri="{9D8B030D-6E8A-4147-A177-3AD203B41FA5}">
                          <a16:colId xmlns:a16="http://schemas.microsoft.com/office/drawing/2014/main" val="1889717295"/>
                        </a:ext>
                      </a:extLst>
                    </a:gridCol>
                  </a:tblGrid>
                  <a:tr h="38558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1" i="1" smtClean="0">
                                        <a:solidFill>
                                          <a:srgbClr val="46914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 smtClean="0">
                                        <a:solidFill>
                                          <a:srgbClr val="46914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p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 smtClean="0">
                                        <a:solidFill>
                                          <a:srgbClr val="46914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  <m:brk m:alnAt="7"/>
                                  </m:rPr>
                                  <a:rPr lang="en-US" sz="1600" b="1" i="0" smtClean="0">
                                    <a:solidFill>
                                      <a:srgbClr val="469146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1600" b="1" i="1">
                                        <a:solidFill>
                                          <a:srgbClr val="46914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>
                                        <a:solidFill>
                                          <a:srgbClr val="46914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m:rPr>
                                        <m:nor/>
                                      </m:rPr>
                                      <a:rPr lang="en-US" sz="1600" b="1" i="0">
                                        <a:solidFill>
                                          <a:srgbClr val="46914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sup>
                                </m:sSup>
                                <m:f>
                                  <m:fPr>
                                    <m:ctrlPr>
                                      <a:rPr lang="en-US" sz="1600" b="1" i="1" smtClean="0">
                                        <a:solidFill>
                                          <a:srgbClr val="46914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 smtClean="0">
                                        <a:solidFill>
                                          <a:srgbClr val="46914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>
                                        <a:solidFill>
                                          <a:srgbClr val="46914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1" i="0">
                                        <a:solidFill>
                                          <a:srgbClr val="46914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1" i="0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n-GB" sz="1600" b="1" i="0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30625531"/>
                      </a:ext>
                    </a:extLst>
                  </a:tr>
                  <a:tr h="38558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1" i="1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1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p>
                                    <m:r>
                                      <a:rPr lang="en-US" sz="1600" b="1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𝐓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b="1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𝝆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  <m:brk m:alnAt="7"/>
                                  </m:rPr>
                                  <a:rPr lang="en-US" sz="1600" b="1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16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sup>
                                </m:sSup>
                                <m:f>
                                  <m:fPr>
                                    <m:ctrlPr>
                                      <a:rPr lang="en-US" sz="16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1" i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𝚾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  <a:p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1335127"/>
                      </a:ext>
                    </a:extLst>
                  </a:tr>
                  <a:tr h="38837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1" i="0" smtClean="0">
                                        <a:latin typeface="Cambria Math" panose="02040503050406030204" pitchFamily="18" charset="0"/>
                                      </a:rPr>
                                      <m:t>𝚾</m:t>
                                    </m:r>
                                  </m:e>
                                  <m:sup>
                                    <m:r>
                                      <a:rPr lang="en-US" sz="1600" b="1" i="0" smtClean="0">
                                        <a:latin typeface="Cambria Math" panose="02040503050406030204" pitchFamily="18" charset="0"/>
                                      </a:rPr>
                                      <m:t>𝐓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54895253"/>
                      </a:ext>
                    </a:extLst>
                  </a:tr>
                  <a:tr h="38558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p>
                                    <m:r>
                                      <m:rPr>
                                        <m:nor/>
                                      </m:rPr>
                                      <a:rPr lang="en-US" sz="1600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κ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  <m:brk m:alnAt="7"/>
                                  </m:rP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16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m:rPr>
                                        <m:nor/>
                                      </m:rPr>
                                      <a:rPr lang="en-US" sz="1600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ρ</m:t>
                                    </m:r>
                                  </m:sup>
                                </m:sSup>
                                <m:f>
                                  <m:fPr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sz="1600" b="1" i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1" i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630082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7" name="Table 6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6632097"/>
                  </p:ext>
                </p:extLst>
              </p:nvPr>
            </p:nvGraphicFramePr>
            <p:xfrm>
              <a:off x="900110" y="2446628"/>
              <a:ext cx="4008052" cy="207899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002013">
                      <a:extLst>
                        <a:ext uri="{9D8B030D-6E8A-4147-A177-3AD203B41FA5}">
                          <a16:colId xmlns:a16="http://schemas.microsoft.com/office/drawing/2014/main" val="981636667"/>
                        </a:ext>
                      </a:extLst>
                    </a:gridCol>
                    <a:gridCol w="1002013">
                      <a:extLst>
                        <a:ext uri="{9D8B030D-6E8A-4147-A177-3AD203B41FA5}">
                          <a16:colId xmlns:a16="http://schemas.microsoft.com/office/drawing/2014/main" val="3709089783"/>
                        </a:ext>
                      </a:extLst>
                    </a:gridCol>
                    <a:gridCol w="1002013">
                      <a:extLst>
                        <a:ext uri="{9D8B030D-6E8A-4147-A177-3AD203B41FA5}">
                          <a16:colId xmlns:a16="http://schemas.microsoft.com/office/drawing/2014/main" val="3584196240"/>
                        </a:ext>
                      </a:extLst>
                    </a:gridCol>
                    <a:gridCol w="1002013">
                      <a:extLst>
                        <a:ext uri="{9D8B030D-6E8A-4147-A177-3AD203B41FA5}">
                          <a16:colId xmlns:a16="http://schemas.microsoft.com/office/drawing/2014/main" val="1889717295"/>
                        </a:ext>
                      </a:extLst>
                    </a:gridCol>
                  </a:tblGrid>
                  <a:tr h="5557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r="-299394" b="-275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100000" r="-199394" b="-275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201220" r="-100610" b="-275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299394" b="-275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0625531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t="-94792" r="-299394" b="-1614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100000" t="-94792" r="-199394" b="-1614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201220" t="-94792" r="-100610" b="-1614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299394" t="-94792" b="-1614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1335127"/>
                      </a:ext>
                    </a:extLst>
                  </a:tr>
                  <a:tr h="38837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t="-292188" r="-299394" b="-142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100000" t="-292188" r="-199394" b="-142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201220" t="-292188" r="-100610" b="-142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299394" t="-292188" b="-1421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4895253"/>
                      </a:ext>
                    </a:extLst>
                  </a:tr>
                  <a:tr h="5557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t="-275824" r="-299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100000" t="-275824" r="-1993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201220" t="-275824" r="-1006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9"/>
                          <a:stretch>
                            <a:fillRect l="-299394" t="-275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6300826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8" name="Table 6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4336897"/>
                  </p:ext>
                </p:extLst>
              </p:nvPr>
            </p:nvGraphicFramePr>
            <p:xfrm>
              <a:off x="5142966" y="2446628"/>
              <a:ext cx="576262" cy="207899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6262">
                      <a:extLst>
                        <a:ext uri="{9D8B030D-6E8A-4147-A177-3AD203B41FA5}">
                          <a16:colId xmlns:a16="http://schemas.microsoft.com/office/drawing/2014/main" val="697415678"/>
                        </a:ext>
                      </a:extLst>
                    </a:gridCol>
                  </a:tblGrid>
                  <a:tr h="51881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43180051"/>
                      </a:ext>
                    </a:extLst>
                  </a:tr>
                  <a:tr h="51881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70523119"/>
                      </a:ext>
                    </a:extLst>
                  </a:tr>
                  <a:tr h="52256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600" b="1" i="0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u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1600" b="1" i="0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08055836"/>
                      </a:ext>
                    </a:extLst>
                  </a:tr>
                  <a:tr h="51881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587746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8" name="Table 6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4336897"/>
                  </p:ext>
                </p:extLst>
              </p:nvPr>
            </p:nvGraphicFramePr>
            <p:xfrm>
              <a:off x="5142966" y="2446628"/>
              <a:ext cx="576262" cy="207899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6262">
                      <a:extLst>
                        <a:ext uri="{9D8B030D-6E8A-4147-A177-3AD203B41FA5}">
                          <a16:colId xmlns:a16="http://schemas.microsoft.com/office/drawing/2014/main" val="697415678"/>
                        </a:ext>
                      </a:extLst>
                    </a:gridCol>
                  </a:tblGrid>
                  <a:tr h="5188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0"/>
                          <a:stretch>
                            <a:fillRect b="-3023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3180051"/>
                      </a:ext>
                    </a:extLst>
                  </a:tr>
                  <a:tr h="5188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0"/>
                          <a:stretch>
                            <a:fillRect t="-98837" b="-1988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70523119"/>
                      </a:ext>
                    </a:extLst>
                  </a:tr>
                  <a:tr h="52256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0"/>
                          <a:stretch>
                            <a:fillRect t="-198837" b="-988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08055836"/>
                      </a:ext>
                    </a:extLst>
                  </a:tr>
                  <a:tr h="5188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0"/>
                          <a:stretch>
                            <a:fillRect t="-3023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877466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9" name="Table 6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5160984"/>
                  </p:ext>
                </p:extLst>
              </p:nvPr>
            </p:nvGraphicFramePr>
            <p:xfrm>
              <a:off x="5938304" y="2446628"/>
              <a:ext cx="576262" cy="207899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6262">
                      <a:extLst>
                        <a:ext uri="{9D8B030D-6E8A-4147-A177-3AD203B41FA5}">
                          <a16:colId xmlns:a16="http://schemas.microsoft.com/office/drawing/2014/main" val="697415678"/>
                        </a:ext>
                      </a:extLst>
                    </a:gridCol>
                  </a:tblGrid>
                  <a:tr h="51881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43180051"/>
                      </a:ext>
                    </a:extLst>
                  </a:tr>
                  <a:tr h="51881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70523119"/>
                      </a:ext>
                    </a:extLst>
                  </a:tr>
                  <a:tr h="52256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600" b="1" i="0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1600" b="1" i="0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08055836"/>
                      </a:ext>
                    </a:extLst>
                  </a:tr>
                  <a:tr h="51881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</a:rPr>
                                  <m:t>q</m:t>
                                </m:r>
                                <m:d>
                                  <m:dPr>
                                    <m:ctrlPr>
                                      <a:rPr lang="en-US" sz="1600" b="1" i="1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600" b="1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⋅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600" b="1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587746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9" name="Table 6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5160984"/>
                  </p:ext>
                </p:extLst>
              </p:nvPr>
            </p:nvGraphicFramePr>
            <p:xfrm>
              <a:off x="5938304" y="2446628"/>
              <a:ext cx="576262" cy="207899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6262">
                      <a:extLst>
                        <a:ext uri="{9D8B030D-6E8A-4147-A177-3AD203B41FA5}">
                          <a16:colId xmlns:a16="http://schemas.microsoft.com/office/drawing/2014/main" val="697415678"/>
                        </a:ext>
                      </a:extLst>
                    </a:gridCol>
                  </a:tblGrid>
                  <a:tr h="5188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1"/>
                          <a:stretch>
                            <a:fillRect b="-3023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3180051"/>
                      </a:ext>
                    </a:extLst>
                  </a:tr>
                  <a:tr h="5188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1"/>
                          <a:stretch>
                            <a:fillRect t="-98837" b="-1988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70523119"/>
                      </a:ext>
                    </a:extLst>
                  </a:tr>
                  <a:tr h="52256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1"/>
                          <a:stretch>
                            <a:fillRect t="-198837" b="-988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08055836"/>
                      </a:ext>
                    </a:extLst>
                  </a:tr>
                  <a:tr h="5188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1"/>
                          <a:stretch>
                            <a:fillRect t="-3023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8774669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70" name="Straight Connector 69"/>
          <p:cNvCxnSpPr/>
          <p:nvPr/>
        </p:nvCxnSpPr>
        <p:spPr>
          <a:xfrm flipV="1">
            <a:off x="870156" y="2475636"/>
            <a:ext cx="0" cy="20033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865832" y="2471826"/>
            <a:ext cx="72477" cy="2003316"/>
            <a:chOff x="1272063" y="3310890"/>
            <a:chExt cx="72477" cy="2003316"/>
          </a:xfrm>
        </p:grpSpPr>
        <p:cxnSp>
          <p:nvCxnSpPr>
            <p:cNvPr id="72" name="Straight Connector 71"/>
            <p:cNvCxnSpPr/>
            <p:nvPr/>
          </p:nvCxnSpPr>
          <p:spPr>
            <a:xfrm flipH="1" flipV="1">
              <a:off x="1272063" y="5314206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 flipV="1">
              <a:off x="1272540" y="3314700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1276387" y="3310890"/>
              <a:ext cx="0" cy="20033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 flipH="1">
            <a:off x="4960951" y="2475636"/>
            <a:ext cx="72477" cy="2003316"/>
            <a:chOff x="1272063" y="3310890"/>
            <a:chExt cx="72477" cy="2003316"/>
          </a:xfrm>
        </p:grpSpPr>
        <p:cxnSp>
          <p:nvCxnSpPr>
            <p:cNvPr id="76" name="Straight Connector 75"/>
            <p:cNvCxnSpPr/>
            <p:nvPr/>
          </p:nvCxnSpPr>
          <p:spPr>
            <a:xfrm flipH="1" flipV="1">
              <a:off x="1272063" y="5314206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 flipV="1">
              <a:off x="1272540" y="3314700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1276387" y="3310890"/>
              <a:ext cx="0" cy="20033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5230215" y="2471826"/>
            <a:ext cx="72477" cy="2003316"/>
            <a:chOff x="1272063" y="3310890"/>
            <a:chExt cx="72477" cy="2003316"/>
          </a:xfrm>
        </p:grpSpPr>
        <p:cxnSp>
          <p:nvCxnSpPr>
            <p:cNvPr id="80" name="Straight Connector 79"/>
            <p:cNvCxnSpPr/>
            <p:nvPr/>
          </p:nvCxnSpPr>
          <p:spPr>
            <a:xfrm flipH="1" flipV="1">
              <a:off x="1272063" y="5314206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 flipV="1">
              <a:off x="1272540" y="3314700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1276387" y="3310890"/>
              <a:ext cx="0" cy="20033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 flipH="1">
            <a:off x="5556114" y="2479446"/>
            <a:ext cx="72477" cy="2003316"/>
            <a:chOff x="1272063" y="3310890"/>
            <a:chExt cx="72477" cy="2003316"/>
          </a:xfrm>
        </p:grpSpPr>
        <p:cxnSp>
          <p:nvCxnSpPr>
            <p:cNvPr id="84" name="Straight Connector 83"/>
            <p:cNvCxnSpPr/>
            <p:nvPr/>
          </p:nvCxnSpPr>
          <p:spPr>
            <a:xfrm flipH="1" flipV="1">
              <a:off x="1272063" y="5314206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 flipV="1">
              <a:off x="1272540" y="3314700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1276387" y="3310890"/>
              <a:ext cx="0" cy="20033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6027042" y="2464206"/>
            <a:ext cx="72477" cy="2003316"/>
            <a:chOff x="1272063" y="3310890"/>
            <a:chExt cx="72477" cy="2003316"/>
          </a:xfrm>
        </p:grpSpPr>
        <p:cxnSp>
          <p:nvCxnSpPr>
            <p:cNvPr id="88" name="Straight Connector 87"/>
            <p:cNvCxnSpPr/>
            <p:nvPr/>
          </p:nvCxnSpPr>
          <p:spPr>
            <a:xfrm flipH="1" flipV="1">
              <a:off x="1272063" y="5314206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 flipV="1">
              <a:off x="1272540" y="3314700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1276387" y="3310890"/>
              <a:ext cx="0" cy="20033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 flipH="1">
            <a:off x="6352941" y="2471826"/>
            <a:ext cx="72477" cy="2003316"/>
            <a:chOff x="1272063" y="3310890"/>
            <a:chExt cx="72477" cy="2003316"/>
          </a:xfrm>
        </p:grpSpPr>
        <p:cxnSp>
          <p:nvCxnSpPr>
            <p:cNvPr id="92" name="Straight Connector 91"/>
            <p:cNvCxnSpPr/>
            <p:nvPr/>
          </p:nvCxnSpPr>
          <p:spPr>
            <a:xfrm flipH="1" flipV="1">
              <a:off x="1272063" y="5314206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 flipV="1">
              <a:off x="1272540" y="3314700"/>
              <a:ext cx="7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1276387" y="3310890"/>
              <a:ext cx="0" cy="20033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94"/>
              <p:cNvSpPr/>
              <p:nvPr/>
            </p:nvSpPr>
            <p:spPr>
              <a:xfrm>
                <a:off x="5613446" y="3318538"/>
                <a:ext cx="4219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5" name="Rectangle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3446" y="3318538"/>
                <a:ext cx="421910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Brace 3"/>
          <p:cNvSpPr/>
          <p:nvPr/>
        </p:nvSpPr>
        <p:spPr>
          <a:xfrm>
            <a:off x="9030971" y="2327316"/>
            <a:ext cx="229014" cy="109533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9308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NUMERICAL EXAMPLE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idx="10"/>
          </p:nvPr>
        </p:nvSpPr>
        <p:spPr>
          <a:xfrm>
            <a:off x="609599" y="1182726"/>
            <a:ext cx="8459291" cy="5080264"/>
          </a:xfrm>
        </p:spPr>
        <p:txBody>
          <a:bodyPr/>
          <a:lstStyle/>
          <a:p>
            <a:pPr marL="36576" indent="0">
              <a:buNone/>
            </a:pPr>
            <a:endParaRPr lang="en-US" b="1" dirty="0" smtClean="0"/>
          </a:p>
          <a:p>
            <a:pPr marL="36576" indent="0">
              <a:buNone/>
            </a:pPr>
            <a:r>
              <a:rPr lang="en-US" b="1" dirty="0" err="1" smtClean="0"/>
              <a:t>HTS</a:t>
            </a:r>
            <a:r>
              <a:rPr lang="en-US" b="1" dirty="0" smtClean="0"/>
              <a:t> solenoid protected by heater strips: 2D axisymmetric model and circuitry</a:t>
            </a:r>
            <a:endParaRPr lang="en-GB" b="1" dirty="0"/>
          </a:p>
        </p:txBody>
      </p:sp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1413718" y="1965196"/>
            <a:ext cx="2987353" cy="3209830"/>
            <a:chOff x="1168834" y="2027627"/>
            <a:chExt cx="3089998" cy="332011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8834" y="2467657"/>
              <a:ext cx="3089998" cy="2188155"/>
            </a:xfrm>
            <a:prstGeom prst="rect">
              <a:avLst/>
            </a:prstGeom>
          </p:spPr>
        </p:pic>
        <p:cxnSp>
          <p:nvCxnSpPr>
            <p:cNvPr id="32" name="Straight Connector 31"/>
            <p:cNvCxnSpPr/>
            <p:nvPr/>
          </p:nvCxnSpPr>
          <p:spPr>
            <a:xfrm>
              <a:off x="2706307" y="4602245"/>
              <a:ext cx="1350074" cy="7455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dash"/>
              <a:miter lim="800000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>
            <a:xfrm>
              <a:off x="2681625" y="2027627"/>
              <a:ext cx="0" cy="1266056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dashDot"/>
              <a:miter lim="800000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>
            <a:xfrm>
              <a:off x="2708541" y="2239675"/>
              <a:ext cx="1347840" cy="697726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dash"/>
              <a:miter lim="800000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>
            <a:xfrm flipH="1">
              <a:off x="4056381" y="2998473"/>
              <a:ext cx="0" cy="229144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dash"/>
              <a:miter lim="800000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>
            <a:xfrm>
              <a:off x="2713833" y="4502615"/>
              <a:ext cx="0" cy="73719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dashDot"/>
              <a:miter lim="800000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>
            <a:xfrm>
              <a:off x="2708541" y="3269231"/>
              <a:ext cx="795133" cy="39704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486933" y="3687401"/>
              <a:ext cx="145773" cy="7234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631250" y="3752592"/>
              <a:ext cx="0" cy="48235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Rectangle 35"/>
          <p:cNvSpPr/>
          <p:nvPr/>
        </p:nvSpPr>
        <p:spPr>
          <a:xfrm>
            <a:off x="3398478" y="4444425"/>
            <a:ext cx="936475" cy="584775"/>
          </a:xfrm>
          <a:prstGeom prst="rect">
            <a:avLst/>
          </a:prstGeom>
          <a:ln>
            <a:noFill/>
          </a:ln>
          <a:scene3d>
            <a:camera prst="isometricLeftDown"/>
            <a:lightRig rig="threePt" dir="t"/>
          </a:scene3d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2D FEM</a:t>
            </a:r>
            <a:b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model</a:t>
            </a:r>
            <a:endParaRPr lang="en-GB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284403" y="1998735"/>
            <a:ext cx="995785" cy="58477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Iron core</a:t>
            </a:r>
          </a:p>
          <a:p>
            <a:r>
              <a:rPr lang="en-US" sz="1600" dirty="0" smtClean="0">
                <a:solidFill>
                  <a:srgbClr val="469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Holder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284403" y="4264832"/>
            <a:ext cx="311084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A24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</a:p>
          <a:p>
            <a:r>
              <a:rPr lang="en-US" sz="1600" dirty="0">
                <a:solidFill>
                  <a:srgbClr val="4691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Insulation</a:t>
            </a:r>
          </a:p>
          <a:p>
            <a:r>
              <a:rPr lang="en-US" sz="1600" dirty="0">
                <a:solidFill>
                  <a:srgbClr val="8181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Heater strips</a:t>
            </a:r>
          </a:p>
        </p:txBody>
      </p:sp>
      <p:sp>
        <p:nvSpPr>
          <p:cNvPr id="63" name="Rectangle 62"/>
          <p:cNvSpPr/>
          <p:nvPr/>
        </p:nvSpPr>
        <p:spPr>
          <a:xfrm>
            <a:off x="716393" y="5402601"/>
            <a:ext cx="42725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Figure: Rendering of the </a:t>
            </a:r>
            <a:r>
              <a:rPr lang="en-US" sz="1600" dirty="0" err="1" smtClean="0"/>
              <a:t>HTS</a:t>
            </a:r>
            <a:r>
              <a:rPr lang="en-US" sz="1600" dirty="0" smtClean="0"/>
              <a:t> solenoid.</a:t>
            </a:r>
            <a:br>
              <a:rPr lang="en-US" sz="1600" dirty="0" smtClean="0"/>
            </a:br>
            <a:r>
              <a:rPr lang="en-US" sz="1600" dirty="0" smtClean="0"/>
              <a:t> Part of the insulation is removed for illustration purposes.</a:t>
            </a:r>
            <a:endParaRPr lang="en-GB" sz="1600" dirty="0"/>
          </a:p>
        </p:txBody>
      </p:sp>
      <p:grpSp>
        <p:nvGrpSpPr>
          <p:cNvPr id="117" name="Group 116"/>
          <p:cNvGrpSpPr/>
          <p:nvPr/>
        </p:nvGrpSpPr>
        <p:grpSpPr>
          <a:xfrm>
            <a:off x="5374467" y="1898048"/>
            <a:ext cx="5012691" cy="3101971"/>
            <a:chOff x="5313507" y="2158594"/>
            <a:chExt cx="5012691" cy="3229523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13507" y="2158594"/>
              <a:ext cx="5012691" cy="3229523"/>
            </a:xfrm>
            <a:prstGeom prst="rect">
              <a:avLst/>
            </a:prstGeom>
          </p:spPr>
        </p:pic>
        <p:sp>
          <p:nvSpPr>
            <p:cNvPr id="66" name="Rectangle 65"/>
            <p:cNvSpPr/>
            <p:nvPr/>
          </p:nvSpPr>
          <p:spPr>
            <a:xfrm>
              <a:off x="6434676" y="3223070"/>
              <a:ext cx="290811" cy="2667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A.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9725586" y="3058813"/>
              <a:ext cx="290811" cy="2667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</a:t>
              </a:r>
              <a:r>
                <a:rPr lang="en-US" dirty="0" smtClean="0">
                  <a:solidFill>
                    <a:srgbClr val="FF0000"/>
                  </a:solidFill>
                </a:rPr>
                <a:t>.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713899" y="2721303"/>
              <a:ext cx="2223676" cy="18934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4322" y="3063519"/>
              <a:ext cx="1751291" cy="1240161"/>
            </a:xfrm>
            <a:prstGeom prst="rect">
              <a:avLst/>
            </a:prstGeom>
          </p:spPr>
        </p:pic>
        <p:sp>
          <p:nvSpPr>
            <p:cNvPr id="71" name="Freeform 70"/>
            <p:cNvSpPr/>
            <p:nvPr/>
          </p:nvSpPr>
          <p:spPr>
            <a:xfrm rot="19662453" flipH="1">
              <a:off x="8094537" y="2730773"/>
              <a:ext cx="266238" cy="978621"/>
            </a:xfrm>
            <a:custGeom>
              <a:avLst/>
              <a:gdLst>
                <a:gd name="connsiteX0" fmla="*/ 358219 w 358219"/>
                <a:gd name="connsiteY0" fmla="*/ 0 h 1423447"/>
                <a:gd name="connsiteX1" fmla="*/ 0 w 358219"/>
                <a:gd name="connsiteY1" fmla="*/ 1423447 h 1423447"/>
                <a:gd name="connsiteX2" fmla="*/ 0 w 358219"/>
                <a:gd name="connsiteY2" fmla="*/ 1423447 h 1423447"/>
                <a:gd name="connsiteX0" fmla="*/ 462216 w 462216"/>
                <a:gd name="connsiteY0" fmla="*/ 0 h 1423447"/>
                <a:gd name="connsiteX1" fmla="*/ 103997 w 462216"/>
                <a:gd name="connsiteY1" fmla="*/ 1423447 h 1423447"/>
                <a:gd name="connsiteX2" fmla="*/ 103997 w 462216"/>
                <a:gd name="connsiteY2" fmla="*/ 1423447 h 1423447"/>
                <a:gd name="connsiteX0" fmla="*/ 557976 w 1491229"/>
                <a:gd name="connsiteY0" fmla="*/ 0 h 1479974"/>
                <a:gd name="connsiteX1" fmla="*/ 199757 w 1491229"/>
                <a:gd name="connsiteY1" fmla="*/ 1423447 h 1479974"/>
                <a:gd name="connsiteX2" fmla="*/ 1491229 w 1491229"/>
                <a:gd name="connsiteY2" fmla="*/ 1168923 h 1479974"/>
                <a:gd name="connsiteX0" fmla="*/ 478110 w 1618753"/>
                <a:gd name="connsiteY0" fmla="*/ 0 h 1701021"/>
                <a:gd name="connsiteX1" fmla="*/ 327281 w 1618753"/>
                <a:gd name="connsiteY1" fmla="*/ 1630837 h 1701021"/>
                <a:gd name="connsiteX2" fmla="*/ 1618753 w 1618753"/>
                <a:gd name="connsiteY2" fmla="*/ 1376313 h 1701021"/>
                <a:gd name="connsiteX0" fmla="*/ 601709 w 1742352"/>
                <a:gd name="connsiteY0" fmla="*/ 0 h 1451917"/>
                <a:gd name="connsiteX1" fmla="*/ 186930 w 1742352"/>
                <a:gd name="connsiteY1" fmla="*/ 1291472 h 1451917"/>
                <a:gd name="connsiteX2" fmla="*/ 1742352 w 1742352"/>
                <a:gd name="connsiteY2" fmla="*/ 1376313 h 1451917"/>
                <a:gd name="connsiteX0" fmla="*/ 611886 w 1903357"/>
                <a:gd name="connsiteY0" fmla="*/ 0 h 1502131"/>
                <a:gd name="connsiteX1" fmla="*/ 197107 w 1903357"/>
                <a:gd name="connsiteY1" fmla="*/ 1291472 h 1502131"/>
                <a:gd name="connsiteX2" fmla="*/ 1903357 w 1903357"/>
                <a:gd name="connsiteY2" fmla="*/ 1451728 h 1502131"/>
                <a:gd name="connsiteX0" fmla="*/ 845332 w 1769158"/>
                <a:gd name="connsiteY0" fmla="*/ 0 h 1492303"/>
                <a:gd name="connsiteX1" fmla="*/ 62908 w 1769158"/>
                <a:gd name="connsiteY1" fmla="*/ 1282045 h 1492303"/>
                <a:gd name="connsiteX2" fmla="*/ 1769158 w 1769158"/>
                <a:gd name="connsiteY2" fmla="*/ 1442301 h 1492303"/>
                <a:gd name="connsiteX0" fmla="*/ 859012 w 1782838"/>
                <a:gd name="connsiteY0" fmla="*/ 67689 h 1559992"/>
                <a:gd name="connsiteX1" fmla="*/ 76588 w 1782838"/>
                <a:gd name="connsiteY1" fmla="*/ 1349734 h 1559992"/>
                <a:gd name="connsiteX2" fmla="*/ 1782838 w 1782838"/>
                <a:gd name="connsiteY2" fmla="*/ 1509990 h 1559992"/>
                <a:gd name="connsiteX0" fmla="*/ 780239 w 1704065"/>
                <a:gd name="connsiteY0" fmla="*/ 82552 h 1538953"/>
                <a:gd name="connsiteX1" fmla="*/ 101510 w 1704065"/>
                <a:gd name="connsiteY1" fmla="*/ 1053512 h 1538953"/>
                <a:gd name="connsiteX2" fmla="*/ 1704065 w 1704065"/>
                <a:gd name="connsiteY2" fmla="*/ 1524853 h 1538953"/>
                <a:gd name="connsiteX0" fmla="*/ 698755 w 698755"/>
                <a:gd name="connsiteY0" fmla="*/ 89830 h 2272871"/>
                <a:gd name="connsiteX1" fmla="*/ 20026 w 698755"/>
                <a:gd name="connsiteY1" fmla="*/ 1060790 h 2272871"/>
                <a:gd name="connsiteX2" fmla="*/ 519645 w 698755"/>
                <a:gd name="connsiteY2" fmla="*/ 2267422 h 2272871"/>
                <a:gd name="connsiteX0" fmla="*/ 916251 w 916251"/>
                <a:gd name="connsiteY0" fmla="*/ 85542 h 2268969"/>
                <a:gd name="connsiteX1" fmla="*/ 1852 w 916251"/>
                <a:gd name="connsiteY1" fmla="*/ 1122489 h 2268969"/>
                <a:gd name="connsiteX2" fmla="*/ 737141 w 916251"/>
                <a:gd name="connsiteY2" fmla="*/ 2263134 h 2268969"/>
                <a:gd name="connsiteX0" fmla="*/ 916073 w 916073"/>
                <a:gd name="connsiteY0" fmla="*/ 86656 h 2270090"/>
                <a:gd name="connsiteX1" fmla="*/ 1674 w 916073"/>
                <a:gd name="connsiteY1" fmla="*/ 1123603 h 2270090"/>
                <a:gd name="connsiteX2" fmla="*/ 736963 w 916073"/>
                <a:gd name="connsiteY2" fmla="*/ 2264248 h 2270090"/>
                <a:gd name="connsiteX0" fmla="*/ 936681 w 936681"/>
                <a:gd name="connsiteY0" fmla="*/ 83651 h 2070374"/>
                <a:gd name="connsiteX1" fmla="*/ 22282 w 936681"/>
                <a:gd name="connsiteY1" fmla="*/ 1120598 h 2070374"/>
                <a:gd name="connsiteX2" fmla="*/ 484194 w 936681"/>
                <a:gd name="connsiteY2" fmla="*/ 2063280 h 2070374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452487 w 452487"/>
                <a:gd name="connsiteY0" fmla="*/ 0 h 1979629"/>
                <a:gd name="connsiteX1" fmla="*/ 0 w 452487"/>
                <a:gd name="connsiteY1" fmla="*/ 1979629 h 1979629"/>
                <a:gd name="connsiteX0" fmla="*/ 609593 w 609593"/>
                <a:gd name="connsiteY0" fmla="*/ 27572 h 2007201"/>
                <a:gd name="connsiteX1" fmla="*/ 157106 w 609593"/>
                <a:gd name="connsiteY1" fmla="*/ 2007201 h 2007201"/>
                <a:gd name="connsiteX0" fmla="*/ 818969 w 818969"/>
                <a:gd name="connsiteY0" fmla="*/ 25713 h 2005342"/>
                <a:gd name="connsiteX1" fmla="*/ 366482 w 818969"/>
                <a:gd name="connsiteY1" fmla="*/ 2005342 h 2005342"/>
                <a:gd name="connsiteX0" fmla="*/ 659935 w 659935"/>
                <a:gd name="connsiteY0" fmla="*/ 22980 h 2228853"/>
                <a:gd name="connsiteX1" fmla="*/ 546813 w 659935"/>
                <a:gd name="connsiteY1" fmla="*/ 2228853 h 2228853"/>
                <a:gd name="connsiteX0" fmla="*/ 645310 w 645310"/>
                <a:gd name="connsiteY0" fmla="*/ 24271 h 2117022"/>
                <a:gd name="connsiteX1" fmla="*/ 569895 w 645310"/>
                <a:gd name="connsiteY1" fmla="*/ 2117022 h 2117022"/>
                <a:gd name="connsiteX0" fmla="*/ 637324 w 637324"/>
                <a:gd name="connsiteY0" fmla="*/ 65611 h 2158362"/>
                <a:gd name="connsiteX1" fmla="*/ 561909 w 637324"/>
                <a:gd name="connsiteY1" fmla="*/ 2158362 h 2158362"/>
                <a:gd name="connsiteX0" fmla="*/ 739086 w 739086"/>
                <a:gd name="connsiteY0" fmla="*/ 70079 h 2012001"/>
                <a:gd name="connsiteX1" fmla="*/ 428001 w 739086"/>
                <a:gd name="connsiteY1" fmla="*/ 2012001 h 2012001"/>
                <a:gd name="connsiteX0" fmla="*/ 774221 w 774221"/>
                <a:gd name="connsiteY0" fmla="*/ 63311 h 2005233"/>
                <a:gd name="connsiteX1" fmla="*/ 463136 w 774221"/>
                <a:gd name="connsiteY1" fmla="*/ 2005233 h 2005233"/>
                <a:gd name="connsiteX0" fmla="*/ 694998 w 694998"/>
                <a:gd name="connsiteY0" fmla="*/ 731 h 1942653"/>
                <a:gd name="connsiteX1" fmla="*/ 383913 w 694998"/>
                <a:gd name="connsiteY1" fmla="*/ 1942653 h 1942653"/>
                <a:gd name="connsiteX0" fmla="*/ 482790 w 647955"/>
                <a:gd name="connsiteY0" fmla="*/ 663 h 2118930"/>
                <a:gd name="connsiteX1" fmla="*/ 647955 w 647955"/>
                <a:gd name="connsiteY1" fmla="*/ 2118930 h 2118930"/>
                <a:gd name="connsiteX0" fmla="*/ 472424 w 637589"/>
                <a:gd name="connsiteY0" fmla="*/ 0 h 2118267"/>
                <a:gd name="connsiteX1" fmla="*/ 637589 w 637589"/>
                <a:gd name="connsiteY1" fmla="*/ 2118267 h 2118267"/>
                <a:gd name="connsiteX0" fmla="*/ 345152 w 510317"/>
                <a:gd name="connsiteY0" fmla="*/ 0 h 2118267"/>
                <a:gd name="connsiteX1" fmla="*/ 510317 w 510317"/>
                <a:gd name="connsiteY1" fmla="*/ 2118267 h 2118267"/>
                <a:gd name="connsiteX0" fmla="*/ 131682 w 1574442"/>
                <a:gd name="connsiteY0" fmla="*/ 0 h 4119235"/>
                <a:gd name="connsiteX1" fmla="*/ 1574442 w 1574442"/>
                <a:gd name="connsiteY1" fmla="*/ 4119234 h 4119235"/>
                <a:gd name="connsiteX0" fmla="*/ 312360 w 1755120"/>
                <a:gd name="connsiteY0" fmla="*/ 0 h 4119235"/>
                <a:gd name="connsiteX1" fmla="*/ 1755120 w 1755120"/>
                <a:gd name="connsiteY1" fmla="*/ 4119234 h 4119235"/>
                <a:gd name="connsiteX0" fmla="*/ 305248 w 1775755"/>
                <a:gd name="connsiteY0" fmla="*/ 0 h 4175121"/>
                <a:gd name="connsiteX1" fmla="*/ 1775754 w 1775755"/>
                <a:gd name="connsiteY1" fmla="*/ 4175122 h 4175121"/>
                <a:gd name="connsiteX0" fmla="*/ 1 w 1470508"/>
                <a:gd name="connsiteY0" fmla="*/ 0 h 4175121"/>
                <a:gd name="connsiteX1" fmla="*/ 1470507 w 1470508"/>
                <a:gd name="connsiteY1" fmla="*/ 4175122 h 417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70508" h="4175121">
                  <a:moveTo>
                    <a:pt x="1" y="0"/>
                  </a:moveTo>
                  <a:cubicBezTo>
                    <a:pt x="736522" y="1262709"/>
                    <a:pt x="-457418" y="3631443"/>
                    <a:pt x="1470507" y="4175122"/>
                  </a:cubicBez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lgDash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 71"/>
            <p:cNvSpPr/>
            <p:nvPr/>
          </p:nvSpPr>
          <p:spPr>
            <a:xfrm rot="20548934" flipH="1">
              <a:off x="7993230" y="4023405"/>
              <a:ext cx="402338" cy="535464"/>
            </a:xfrm>
            <a:custGeom>
              <a:avLst/>
              <a:gdLst>
                <a:gd name="connsiteX0" fmla="*/ 358219 w 358219"/>
                <a:gd name="connsiteY0" fmla="*/ 0 h 1423447"/>
                <a:gd name="connsiteX1" fmla="*/ 0 w 358219"/>
                <a:gd name="connsiteY1" fmla="*/ 1423447 h 1423447"/>
                <a:gd name="connsiteX2" fmla="*/ 0 w 358219"/>
                <a:gd name="connsiteY2" fmla="*/ 1423447 h 1423447"/>
                <a:gd name="connsiteX0" fmla="*/ 462216 w 462216"/>
                <a:gd name="connsiteY0" fmla="*/ 0 h 1423447"/>
                <a:gd name="connsiteX1" fmla="*/ 103997 w 462216"/>
                <a:gd name="connsiteY1" fmla="*/ 1423447 h 1423447"/>
                <a:gd name="connsiteX2" fmla="*/ 103997 w 462216"/>
                <a:gd name="connsiteY2" fmla="*/ 1423447 h 1423447"/>
                <a:gd name="connsiteX0" fmla="*/ 557976 w 1491229"/>
                <a:gd name="connsiteY0" fmla="*/ 0 h 1479974"/>
                <a:gd name="connsiteX1" fmla="*/ 199757 w 1491229"/>
                <a:gd name="connsiteY1" fmla="*/ 1423447 h 1479974"/>
                <a:gd name="connsiteX2" fmla="*/ 1491229 w 1491229"/>
                <a:gd name="connsiteY2" fmla="*/ 1168923 h 1479974"/>
                <a:gd name="connsiteX0" fmla="*/ 478110 w 1618753"/>
                <a:gd name="connsiteY0" fmla="*/ 0 h 1701021"/>
                <a:gd name="connsiteX1" fmla="*/ 327281 w 1618753"/>
                <a:gd name="connsiteY1" fmla="*/ 1630837 h 1701021"/>
                <a:gd name="connsiteX2" fmla="*/ 1618753 w 1618753"/>
                <a:gd name="connsiteY2" fmla="*/ 1376313 h 1701021"/>
                <a:gd name="connsiteX0" fmla="*/ 601709 w 1742352"/>
                <a:gd name="connsiteY0" fmla="*/ 0 h 1451917"/>
                <a:gd name="connsiteX1" fmla="*/ 186930 w 1742352"/>
                <a:gd name="connsiteY1" fmla="*/ 1291472 h 1451917"/>
                <a:gd name="connsiteX2" fmla="*/ 1742352 w 1742352"/>
                <a:gd name="connsiteY2" fmla="*/ 1376313 h 1451917"/>
                <a:gd name="connsiteX0" fmla="*/ 611886 w 1903357"/>
                <a:gd name="connsiteY0" fmla="*/ 0 h 1502131"/>
                <a:gd name="connsiteX1" fmla="*/ 197107 w 1903357"/>
                <a:gd name="connsiteY1" fmla="*/ 1291472 h 1502131"/>
                <a:gd name="connsiteX2" fmla="*/ 1903357 w 1903357"/>
                <a:gd name="connsiteY2" fmla="*/ 1451728 h 1502131"/>
                <a:gd name="connsiteX0" fmla="*/ 845332 w 1769158"/>
                <a:gd name="connsiteY0" fmla="*/ 0 h 1492303"/>
                <a:gd name="connsiteX1" fmla="*/ 62908 w 1769158"/>
                <a:gd name="connsiteY1" fmla="*/ 1282045 h 1492303"/>
                <a:gd name="connsiteX2" fmla="*/ 1769158 w 1769158"/>
                <a:gd name="connsiteY2" fmla="*/ 1442301 h 1492303"/>
                <a:gd name="connsiteX0" fmla="*/ 859012 w 1782838"/>
                <a:gd name="connsiteY0" fmla="*/ 67689 h 1559992"/>
                <a:gd name="connsiteX1" fmla="*/ 76588 w 1782838"/>
                <a:gd name="connsiteY1" fmla="*/ 1349734 h 1559992"/>
                <a:gd name="connsiteX2" fmla="*/ 1782838 w 1782838"/>
                <a:gd name="connsiteY2" fmla="*/ 1509990 h 1559992"/>
                <a:gd name="connsiteX0" fmla="*/ 780239 w 1704065"/>
                <a:gd name="connsiteY0" fmla="*/ 82552 h 1538953"/>
                <a:gd name="connsiteX1" fmla="*/ 101510 w 1704065"/>
                <a:gd name="connsiteY1" fmla="*/ 1053512 h 1538953"/>
                <a:gd name="connsiteX2" fmla="*/ 1704065 w 1704065"/>
                <a:gd name="connsiteY2" fmla="*/ 1524853 h 1538953"/>
                <a:gd name="connsiteX0" fmla="*/ 698755 w 698755"/>
                <a:gd name="connsiteY0" fmla="*/ 89830 h 2272871"/>
                <a:gd name="connsiteX1" fmla="*/ 20026 w 698755"/>
                <a:gd name="connsiteY1" fmla="*/ 1060790 h 2272871"/>
                <a:gd name="connsiteX2" fmla="*/ 519645 w 698755"/>
                <a:gd name="connsiteY2" fmla="*/ 2267422 h 2272871"/>
                <a:gd name="connsiteX0" fmla="*/ 916251 w 916251"/>
                <a:gd name="connsiteY0" fmla="*/ 85542 h 2268969"/>
                <a:gd name="connsiteX1" fmla="*/ 1852 w 916251"/>
                <a:gd name="connsiteY1" fmla="*/ 1122489 h 2268969"/>
                <a:gd name="connsiteX2" fmla="*/ 737141 w 916251"/>
                <a:gd name="connsiteY2" fmla="*/ 2263134 h 2268969"/>
                <a:gd name="connsiteX0" fmla="*/ 916073 w 916073"/>
                <a:gd name="connsiteY0" fmla="*/ 86656 h 2270090"/>
                <a:gd name="connsiteX1" fmla="*/ 1674 w 916073"/>
                <a:gd name="connsiteY1" fmla="*/ 1123603 h 2270090"/>
                <a:gd name="connsiteX2" fmla="*/ 736963 w 916073"/>
                <a:gd name="connsiteY2" fmla="*/ 2264248 h 2270090"/>
                <a:gd name="connsiteX0" fmla="*/ 936681 w 936681"/>
                <a:gd name="connsiteY0" fmla="*/ 83651 h 2070374"/>
                <a:gd name="connsiteX1" fmla="*/ 22282 w 936681"/>
                <a:gd name="connsiteY1" fmla="*/ 1120598 h 2070374"/>
                <a:gd name="connsiteX2" fmla="*/ 484194 w 936681"/>
                <a:gd name="connsiteY2" fmla="*/ 2063280 h 2070374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452487 w 452487"/>
                <a:gd name="connsiteY0" fmla="*/ 0 h 1979629"/>
                <a:gd name="connsiteX1" fmla="*/ 0 w 452487"/>
                <a:gd name="connsiteY1" fmla="*/ 1979629 h 1979629"/>
                <a:gd name="connsiteX0" fmla="*/ 609593 w 609593"/>
                <a:gd name="connsiteY0" fmla="*/ 27572 h 2007201"/>
                <a:gd name="connsiteX1" fmla="*/ 157106 w 609593"/>
                <a:gd name="connsiteY1" fmla="*/ 2007201 h 2007201"/>
                <a:gd name="connsiteX0" fmla="*/ 818969 w 818969"/>
                <a:gd name="connsiteY0" fmla="*/ 25713 h 2005342"/>
                <a:gd name="connsiteX1" fmla="*/ 366482 w 818969"/>
                <a:gd name="connsiteY1" fmla="*/ 2005342 h 2005342"/>
                <a:gd name="connsiteX0" fmla="*/ 659935 w 659935"/>
                <a:gd name="connsiteY0" fmla="*/ 22980 h 2228853"/>
                <a:gd name="connsiteX1" fmla="*/ 546813 w 659935"/>
                <a:gd name="connsiteY1" fmla="*/ 2228853 h 2228853"/>
                <a:gd name="connsiteX0" fmla="*/ 645310 w 645310"/>
                <a:gd name="connsiteY0" fmla="*/ 24271 h 2117022"/>
                <a:gd name="connsiteX1" fmla="*/ 569895 w 645310"/>
                <a:gd name="connsiteY1" fmla="*/ 2117022 h 2117022"/>
                <a:gd name="connsiteX0" fmla="*/ 637324 w 637324"/>
                <a:gd name="connsiteY0" fmla="*/ 65611 h 2158362"/>
                <a:gd name="connsiteX1" fmla="*/ 561909 w 637324"/>
                <a:gd name="connsiteY1" fmla="*/ 2158362 h 2158362"/>
                <a:gd name="connsiteX0" fmla="*/ 739086 w 739086"/>
                <a:gd name="connsiteY0" fmla="*/ 70079 h 2012001"/>
                <a:gd name="connsiteX1" fmla="*/ 428001 w 739086"/>
                <a:gd name="connsiteY1" fmla="*/ 2012001 h 2012001"/>
                <a:gd name="connsiteX0" fmla="*/ 774221 w 774221"/>
                <a:gd name="connsiteY0" fmla="*/ 63311 h 2005233"/>
                <a:gd name="connsiteX1" fmla="*/ 463136 w 774221"/>
                <a:gd name="connsiteY1" fmla="*/ 2005233 h 2005233"/>
                <a:gd name="connsiteX0" fmla="*/ 694998 w 694998"/>
                <a:gd name="connsiteY0" fmla="*/ 731 h 1942653"/>
                <a:gd name="connsiteX1" fmla="*/ 383913 w 694998"/>
                <a:gd name="connsiteY1" fmla="*/ 1942653 h 1942653"/>
                <a:gd name="connsiteX0" fmla="*/ 482790 w 647955"/>
                <a:gd name="connsiteY0" fmla="*/ 663 h 2118930"/>
                <a:gd name="connsiteX1" fmla="*/ 647955 w 647955"/>
                <a:gd name="connsiteY1" fmla="*/ 2118930 h 2118930"/>
                <a:gd name="connsiteX0" fmla="*/ 472424 w 637589"/>
                <a:gd name="connsiteY0" fmla="*/ 0 h 2118267"/>
                <a:gd name="connsiteX1" fmla="*/ 637589 w 637589"/>
                <a:gd name="connsiteY1" fmla="*/ 2118267 h 2118267"/>
                <a:gd name="connsiteX0" fmla="*/ 345152 w 510317"/>
                <a:gd name="connsiteY0" fmla="*/ 0 h 2118267"/>
                <a:gd name="connsiteX1" fmla="*/ 510317 w 510317"/>
                <a:gd name="connsiteY1" fmla="*/ 2118267 h 2118267"/>
                <a:gd name="connsiteX0" fmla="*/ 119527 w 1761263"/>
                <a:gd name="connsiteY0" fmla="*/ -1 h 2273647"/>
                <a:gd name="connsiteX1" fmla="*/ 1761263 w 1761263"/>
                <a:gd name="connsiteY1" fmla="*/ 2273647 h 2273647"/>
                <a:gd name="connsiteX0" fmla="*/ 33054 w 1674790"/>
                <a:gd name="connsiteY0" fmla="*/ -1 h 2273647"/>
                <a:gd name="connsiteX1" fmla="*/ 1674790 w 1674790"/>
                <a:gd name="connsiteY1" fmla="*/ 2273647 h 2273647"/>
                <a:gd name="connsiteX0" fmla="*/ 26429 w 2065069"/>
                <a:gd name="connsiteY0" fmla="*/ -1 h 2458317"/>
                <a:gd name="connsiteX1" fmla="*/ 2065069 w 2065069"/>
                <a:gd name="connsiteY1" fmla="*/ 2458317 h 245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65069" h="2458317">
                  <a:moveTo>
                    <a:pt x="26429" y="-1"/>
                  </a:moveTo>
                  <a:cubicBezTo>
                    <a:pt x="-236573" y="1272895"/>
                    <a:pt x="1537169" y="2175513"/>
                    <a:pt x="2065069" y="2458317"/>
                  </a:cubicBezTo>
                </a:path>
              </a:pathLst>
            </a:custGeom>
            <a:noFill/>
            <a:ln w="19050" cap="flat" cmpd="sng" algn="ctr">
              <a:solidFill>
                <a:srgbClr val="0000FF"/>
              </a:solidFill>
              <a:prstDash val="lgDash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7389915" y="2688746"/>
              <a:ext cx="55505" cy="5461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n-cs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8041488" y="2697551"/>
              <a:ext cx="55505" cy="5461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n-cs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7393211" y="4585034"/>
              <a:ext cx="55505" cy="5461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n-cs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035218" y="4594838"/>
              <a:ext cx="55505" cy="5461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n-cs"/>
              </a:endParaRPr>
            </a:p>
          </p:txBody>
        </p:sp>
        <p:sp>
          <p:nvSpPr>
            <p:cNvPr id="78" name="Freeform 77"/>
            <p:cNvSpPr/>
            <p:nvPr/>
          </p:nvSpPr>
          <p:spPr>
            <a:xfrm rot="1051066">
              <a:off x="7322418" y="4177841"/>
              <a:ext cx="137431" cy="405720"/>
            </a:xfrm>
            <a:custGeom>
              <a:avLst/>
              <a:gdLst>
                <a:gd name="connsiteX0" fmla="*/ 358219 w 358219"/>
                <a:gd name="connsiteY0" fmla="*/ 0 h 1423447"/>
                <a:gd name="connsiteX1" fmla="*/ 0 w 358219"/>
                <a:gd name="connsiteY1" fmla="*/ 1423447 h 1423447"/>
                <a:gd name="connsiteX2" fmla="*/ 0 w 358219"/>
                <a:gd name="connsiteY2" fmla="*/ 1423447 h 1423447"/>
                <a:gd name="connsiteX0" fmla="*/ 462216 w 462216"/>
                <a:gd name="connsiteY0" fmla="*/ 0 h 1423447"/>
                <a:gd name="connsiteX1" fmla="*/ 103997 w 462216"/>
                <a:gd name="connsiteY1" fmla="*/ 1423447 h 1423447"/>
                <a:gd name="connsiteX2" fmla="*/ 103997 w 462216"/>
                <a:gd name="connsiteY2" fmla="*/ 1423447 h 1423447"/>
                <a:gd name="connsiteX0" fmla="*/ 557976 w 1491229"/>
                <a:gd name="connsiteY0" fmla="*/ 0 h 1479974"/>
                <a:gd name="connsiteX1" fmla="*/ 199757 w 1491229"/>
                <a:gd name="connsiteY1" fmla="*/ 1423447 h 1479974"/>
                <a:gd name="connsiteX2" fmla="*/ 1491229 w 1491229"/>
                <a:gd name="connsiteY2" fmla="*/ 1168923 h 1479974"/>
                <a:gd name="connsiteX0" fmla="*/ 478110 w 1618753"/>
                <a:gd name="connsiteY0" fmla="*/ 0 h 1701021"/>
                <a:gd name="connsiteX1" fmla="*/ 327281 w 1618753"/>
                <a:gd name="connsiteY1" fmla="*/ 1630837 h 1701021"/>
                <a:gd name="connsiteX2" fmla="*/ 1618753 w 1618753"/>
                <a:gd name="connsiteY2" fmla="*/ 1376313 h 1701021"/>
                <a:gd name="connsiteX0" fmla="*/ 601709 w 1742352"/>
                <a:gd name="connsiteY0" fmla="*/ 0 h 1451917"/>
                <a:gd name="connsiteX1" fmla="*/ 186930 w 1742352"/>
                <a:gd name="connsiteY1" fmla="*/ 1291472 h 1451917"/>
                <a:gd name="connsiteX2" fmla="*/ 1742352 w 1742352"/>
                <a:gd name="connsiteY2" fmla="*/ 1376313 h 1451917"/>
                <a:gd name="connsiteX0" fmla="*/ 611886 w 1903357"/>
                <a:gd name="connsiteY0" fmla="*/ 0 h 1502131"/>
                <a:gd name="connsiteX1" fmla="*/ 197107 w 1903357"/>
                <a:gd name="connsiteY1" fmla="*/ 1291472 h 1502131"/>
                <a:gd name="connsiteX2" fmla="*/ 1903357 w 1903357"/>
                <a:gd name="connsiteY2" fmla="*/ 1451728 h 1502131"/>
                <a:gd name="connsiteX0" fmla="*/ 845332 w 1769158"/>
                <a:gd name="connsiteY0" fmla="*/ 0 h 1492303"/>
                <a:gd name="connsiteX1" fmla="*/ 62908 w 1769158"/>
                <a:gd name="connsiteY1" fmla="*/ 1282045 h 1492303"/>
                <a:gd name="connsiteX2" fmla="*/ 1769158 w 1769158"/>
                <a:gd name="connsiteY2" fmla="*/ 1442301 h 1492303"/>
                <a:gd name="connsiteX0" fmla="*/ 859012 w 1782838"/>
                <a:gd name="connsiteY0" fmla="*/ 67689 h 1559992"/>
                <a:gd name="connsiteX1" fmla="*/ 76588 w 1782838"/>
                <a:gd name="connsiteY1" fmla="*/ 1349734 h 1559992"/>
                <a:gd name="connsiteX2" fmla="*/ 1782838 w 1782838"/>
                <a:gd name="connsiteY2" fmla="*/ 1509990 h 1559992"/>
                <a:gd name="connsiteX0" fmla="*/ 780239 w 1704065"/>
                <a:gd name="connsiteY0" fmla="*/ 82552 h 1538953"/>
                <a:gd name="connsiteX1" fmla="*/ 101510 w 1704065"/>
                <a:gd name="connsiteY1" fmla="*/ 1053512 h 1538953"/>
                <a:gd name="connsiteX2" fmla="*/ 1704065 w 1704065"/>
                <a:gd name="connsiteY2" fmla="*/ 1524853 h 1538953"/>
                <a:gd name="connsiteX0" fmla="*/ 698755 w 698755"/>
                <a:gd name="connsiteY0" fmla="*/ 89830 h 2272871"/>
                <a:gd name="connsiteX1" fmla="*/ 20026 w 698755"/>
                <a:gd name="connsiteY1" fmla="*/ 1060790 h 2272871"/>
                <a:gd name="connsiteX2" fmla="*/ 519645 w 698755"/>
                <a:gd name="connsiteY2" fmla="*/ 2267422 h 2272871"/>
                <a:gd name="connsiteX0" fmla="*/ 916251 w 916251"/>
                <a:gd name="connsiteY0" fmla="*/ 85542 h 2268969"/>
                <a:gd name="connsiteX1" fmla="*/ 1852 w 916251"/>
                <a:gd name="connsiteY1" fmla="*/ 1122489 h 2268969"/>
                <a:gd name="connsiteX2" fmla="*/ 737141 w 916251"/>
                <a:gd name="connsiteY2" fmla="*/ 2263134 h 2268969"/>
                <a:gd name="connsiteX0" fmla="*/ 916073 w 916073"/>
                <a:gd name="connsiteY0" fmla="*/ 86656 h 2270090"/>
                <a:gd name="connsiteX1" fmla="*/ 1674 w 916073"/>
                <a:gd name="connsiteY1" fmla="*/ 1123603 h 2270090"/>
                <a:gd name="connsiteX2" fmla="*/ 736963 w 916073"/>
                <a:gd name="connsiteY2" fmla="*/ 2264248 h 2270090"/>
                <a:gd name="connsiteX0" fmla="*/ 936681 w 936681"/>
                <a:gd name="connsiteY0" fmla="*/ 83651 h 2070374"/>
                <a:gd name="connsiteX1" fmla="*/ 22282 w 936681"/>
                <a:gd name="connsiteY1" fmla="*/ 1120598 h 2070374"/>
                <a:gd name="connsiteX2" fmla="*/ 484194 w 936681"/>
                <a:gd name="connsiteY2" fmla="*/ 2063280 h 2070374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452487 w 452487"/>
                <a:gd name="connsiteY0" fmla="*/ 0 h 1979629"/>
                <a:gd name="connsiteX1" fmla="*/ 0 w 452487"/>
                <a:gd name="connsiteY1" fmla="*/ 1979629 h 1979629"/>
                <a:gd name="connsiteX0" fmla="*/ 609593 w 609593"/>
                <a:gd name="connsiteY0" fmla="*/ 27572 h 2007201"/>
                <a:gd name="connsiteX1" fmla="*/ 157106 w 609593"/>
                <a:gd name="connsiteY1" fmla="*/ 2007201 h 2007201"/>
                <a:gd name="connsiteX0" fmla="*/ 818969 w 818969"/>
                <a:gd name="connsiteY0" fmla="*/ 25713 h 2005342"/>
                <a:gd name="connsiteX1" fmla="*/ 366482 w 818969"/>
                <a:gd name="connsiteY1" fmla="*/ 2005342 h 2005342"/>
                <a:gd name="connsiteX0" fmla="*/ 659935 w 659935"/>
                <a:gd name="connsiteY0" fmla="*/ 22980 h 2228853"/>
                <a:gd name="connsiteX1" fmla="*/ 546813 w 659935"/>
                <a:gd name="connsiteY1" fmla="*/ 2228853 h 2228853"/>
                <a:gd name="connsiteX0" fmla="*/ 645310 w 645310"/>
                <a:gd name="connsiteY0" fmla="*/ 24271 h 2117022"/>
                <a:gd name="connsiteX1" fmla="*/ 569895 w 645310"/>
                <a:gd name="connsiteY1" fmla="*/ 2117022 h 2117022"/>
                <a:gd name="connsiteX0" fmla="*/ 637324 w 637324"/>
                <a:gd name="connsiteY0" fmla="*/ 65611 h 2158362"/>
                <a:gd name="connsiteX1" fmla="*/ 561909 w 637324"/>
                <a:gd name="connsiteY1" fmla="*/ 2158362 h 2158362"/>
                <a:gd name="connsiteX0" fmla="*/ 739086 w 739086"/>
                <a:gd name="connsiteY0" fmla="*/ 70079 h 2012001"/>
                <a:gd name="connsiteX1" fmla="*/ 428001 w 739086"/>
                <a:gd name="connsiteY1" fmla="*/ 2012001 h 2012001"/>
                <a:gd name="connsiteX0" fmla="*/ 774221 w 774221"/>
                <a:gd name="connsiteY0" fmla="*/ 63311 h 2005233"/>
                <a:gd name="connsiteX1" fmla="*/ 463136 w 774221"/>
                <a:gd name="connsiteY1" fmla="*/ 2005233 h 2005233"/>
                <a:gd name="connsiteX0" fmla="*/ 694998 w 694998"/>
                <a:gd name="connsiteY0" fmla="*/ 731 h 1942653"/>
                <a:gd name="connsiteX1" fmla="*/ 383913 w 694998"/>
                <a:gd name="connsiteY1" fmla="*/ 1942653 h 1942653"/>
                <a:gd name="connsiteX0" fmla="*/ 482790 w 647955"/>
                <a:gd name="connsiteY0" fmla="*/ 663 h 2118930"/>
                <a:gd name="connsiteX1" fmla="*/ 647955 w 647955"/>
                <a:gd name="connsiteY1" fmla="*/ 2118930 h 2118930"/>
                <a:gd name="connsiteX0" fmla="*/ 472424 w 637589"/>
                <a:gd name="connsiteY0" fmla="*/ 0 h 2118267"/>
                <a:gd name="connsiteX1" fmla="*/ 637589 w 637589"/>
                <a:gd name="connsiteY1" fmla="*/ 2118267 h 2118267"/>
                <a:gd name="connsiteX0" fmla="*/ 345152 w 510317"/>
                <a:gd name="connsiteY0" fmla="*/ 0 h 2118267"/>
                <a:gd name="connsiteX1" fmla="*/ 510317 w 510317"/>
                <a:gd name="connsiteY1" fmla="*/ 2118267 h 2118267"/>
                <a:gd name="connsiteX0" fmla="*/ 119527 w 1761263"/>
                <a:gd name="connsiteY0" fmla="*/ -1 h 2273647"/>
                <a:gd name="connsiteX1" fmla="*/ 1761263 w 1761263"/>
                <a:gd name="connsiteY1" fmla="*/ 2273647 h 2273647"/>
                <a:gd name="connsiteX0" fmla="*/ 33054 w 1674790"/>
                <a:gd name="connsiteY0" fmla="*/ -1 h 2273647"/>
                <a:gd name="connsiteX1" fmla="*/ 1674790 w 1674790"/>
                <a:gd name="connsiteY1" fmla="*/ 2273647 h 2273647"/>
                <a:gd name="connsiteX0" fmla="*/ 26429 w 2065069"/>
                <a:gd name="connsiteY0" fmla="*/ -1 h 2458317"/>
                <a:gd name="connsiteX1" fmla="*/ 2065069 w 2065069"/>
                <a:gd name="connsiteY1" fmla="*/ 2458317 h 2458317"/>
                <a:gd name="connsiteX0" fmla="*/ 89349 w 705388"/>
                <a:gd name="connsiteY0" fmla="*/ -2 h 2632810"/>
                <a:gd name="connsiteX1" fmla="*/ 705388 w 705388"/>
                <a:gd name="connsiteY1" fmla="*/ 2632810 h 2632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05388" h="2632810">
                  <a:moveTo>
                    <a:pt x="89349" y="-2"/>
                  </a:moveTo>
                  <a:cubicBezTo>
                    <a:pt x="-173653" y="1272894"/>
                    <a:pt x="177488" y="2350006"/>
                    <a:pt x="705388" y="2632810"/>
                  </a:cubicBezTo>
                </a:path>
              </a:pathLst>
            </a:custGeom>
            <a:noFill/>
            <a:ln w="19050" cap="flat" cmpd="sng" algn="ctr">
              <a:solidFill>
                <a:srgbClr val="0000FF"/>
              </a:solidFill>
              <a:prstDash val="lgDash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 78"/>
            <p:cNvSpPr/>
            <p:nvPr/>
          </p:nvSpPr>
          <p:spPr>
            <a:xfrm rot="19662453" flipH="1">
              <a:off x="6657613" y="2957838"/>
              <a:ext cx="1164020" cy="1143510"/>
            </a:xfrm>
            <a:custGeom>
              <a:avLst/>
              <a:gdLst>
                <a:gd name="connsiteX0" fmla="*/ 358219 w 358219"/>
                <a:gd name="connsiteY0" fmla="*/ 0 h 1423447"/>
                <a:gd name="connsiteX1" fmla="*/ 0 w 358219"/>
                <a:gd name="connsiteY1" fmla="*/ 1423447 h 1423447"/>
                <a:gd name="connsiteX2" fmla="*/ 0 w 358219"/>
                <a:gd name="connsiteY2" fmla="*/ 1423447 h 1423447"/>
                <a:gd name="connsiteX0" fmla="*/ 462216 w 462216"/>
                <a:gd name="connsiteY0" fmla="*/ 0 h 1423447"/>
                <a:gd name="connsiteX1" fmla="*/ 103997 w 462216"/>
                <a:gd name="connsiteY1" fmla="*/ 1423447 h 1423447"/>
                <a:gd name="connsiteX2" fmla="*/ 103997 w 462216"/>
                <a:gd name="connsiteY2" fmla="*/ 1423447 h 1423447"/>
                <a:gd name="connsiteX0" fmla="*/ 557976 w 1491229"/>
                <a:gd name="connsiteY0" fmla="*/ 0 h 1479974"/>
                <a:gd name="connsiteX1" fmla="*/ 199757 w 1491229"/>
                <a:gd name="connsiteY1" fmla="*/ 1423447 h 1479974"/>
                <a:gd name="connsiteX2" fmla="*/ 1491229 w 1491229"/>
                <a:gd name="connsiteY2" fmla="*/ 1168923 h 1479974"/>
                <a:gd name="connsiteX0" fmla="*/ 478110 w 1618753"/>
                <a:gd name="connsiteY0" fmla="*/ 0 h 1701021"/>
                <a:gd name="connsiteX1" fmla="*/ 327281 w 1618753"/>
                <a:gd name="connsiteY1" fmla="*/ 1630837 h 1701021"/>
                <a:gd name="connsiteX2" fmla="*/ 1618753 w 1618753"/>
                <a:gd name="connsiteY2" fmla="*/ 1376313 h 1701021"/>
                <a:gd name="connsiteX0" fmla="*/ 601709 w 1742352"/>
                <a:gd name="connsiteY0" fmla="*/ 0 h 1451917"/>
                <a:gd name="connsiteX1" fmla="*/ 186930 w 1742352"/>
                <a:gd name="connsiteY1" fmla="*/ 1291472 h 1451917"/>
                <a:gd name="connsiteX2" fmla="*/ 1742352 w 1742352"/>
                <a:gd name="connsiteY2" fmla="*/ 1376313 h 1451917"/>
                <a:gd name="connsiteX0" fmla="*/ 611886 w 1903357"/>
                <a:gd name="connsiteY0" fmla="*/ 0 h 1502131"/>
                <a:gd name="connsiteX1" fmla="*/ 197107 w 1903357"/>
                <a:gd name="connsiteY1" fmla="*/ 1291472 h 1502131"/>
                <a:gd name="connsiteX2" fmla="*/ 1903357 w 1903357"/>
                <a:gd name="connsiteY2" fmla="*/ 1451728 h 1502131"/>
                <a:gd name="connsiteX0" fmla="*/ 845332 w 1769158"/>
                <a:gd name="connsiteY0" fmla="*/ 0 h 1492303"/>
                <a:gd name="connsiteX1" fmla="*/ 62908 w 1769158"/>
                <a:gd name="connsiteY1" fmla="*/ 1282045 h 1492303"/>
                <a:gd name="connsiteX2" fmla="*/ 1769158 w 1769158"/>
                <a:gd name="connsiteY2" fmla="*/ 1442301 h 1492303"/>
                <a:gd name="connsiteX0" fmla="*/ 859012 w 1782838"/>
                <a:gd name="connsiteY0" fmla="*/ 67689 h 1559992"/>
                <a:gd name="connsiteX1" fmla="*/ 76588 w 1782838"/>
                <a:gd name="connsiteY1" fmla="*/ 1349734 h 1559992"/>
                <a:gd name="connsiteX2" fmla="*/ 1782838 w 1782838"/>
                <a:gd name="connsiteY2" fmla="*/ 1509990 h 1559992"/>
                <a:gd name="connsiteX0" fmla="*/ 780239 w 1704065"/>
                <a:gd name="connsiteY0" fmla="*/ 82552 h 1538953"/>
                <a:gd name="connsiteX1" fmla="*/ 101510 w 1704065"/>
                <a:gd name="connsiteY1" fmla="*/ 1053512 h 1538953"/>
                <a:gd name="connsiteX2" fmla="*/ 1704065 w 1704065"/>
                <a:gd name="connsiteY2" fmla="*/ 1524853 h 1538953"/>
                <a:gd name="connsiteX0" fmla="*/ 698755 w 698755"/>
                <a:gd name="connsiteY0" fmla="*/ 89830 h 2272871"/>
                <a:gd name="connsiteX1" fmla="*/ 20026 w 698755"/>
                <a:gd name="connsiteY1" fmla="*/ 1060790 h 2272871"/>
                <a:gd name="connsiteX2" fmla="*/ 519645 w 698755"/>
                <a:gd name="connsiteY2" fmla="*/ 2267422 h 2272871"/>
                <a:gd name="connsiteX0" fmla="*/ 916251 w 916251"/>
                <a:gd name="connsiteY0" fmla="*/ 85542 h 2268969"/>
                <a:gd name="connsiteX1" fmla="*/ 1852 w 916251"/>
                <a:gd name="connsiteY1" fmla="*/ 1122489 h 2268969"/>
                <a:gd name="connsiteX2" fmla="*/ 737141 w 916251"/>
                <a:gd name="connsiteY2" fmla="*/ 2263134 h 2268969"/>
                <a:gd name="connsiteX0" fmla="*/ 916073 w 916073"/>
                <a:gd name="connsiteY0" fmla="*/ 86656 h 2270090"/>
                <a:gd name="connsiteX1" fmla="*/ 1674 w 916073"/>
                <a:gd name="connsiteY1" fmla="*/ 1123603 h 2270090"/>
                <a:gd name="connsiteX2" fmla="*/ 736963 w 916073"/>
                <a:gd name="connsiteY2" fmla="*/ 2264248 h 2270090"/>
                <a:gd name="connsiteX0" fmla="*/ 936681 w 936681"/>
                <a:gd name="connsiteY0" fmla="*/ 83651 h 2070374"/>
                <a:gd name="connsiteX1" fmla="*/ 22282 w 936681"/>
                <a:gd name="connsiteY1" fmla="*/ 1120598 h 2070374"/>
                <a:gd name="connsiteX2" fmla="*/ 484194 w 936681"/>
                <a:gd name="connsiteY2" fmla="*/ 2063280 h 2070374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941561 w 941561"/>
                <a:gd name="connsiteY0" fmla="*/ 83651 h 2063280"/>
                <a:gd name="connsiteX1" fmla="*/ 27162 w 941561"/>
                <a:gd name="connsiteY1" fmla="*/ 1120598 h 2063280"/>
                <a:gd name="connsiteX2" fmla="*/ 489074 w 941561"/>
                <a:gd name="connsiteY2" fmla="*/ 2063280 h 2063280"/>
                <a:gd name="connsiteX0" fmla="*/ 452487 w 452487"/>
                <a:gd name="connsiteY0" fmla="*/ 0 h 1979629"/>
                <a:gd name="connsiteX1" fmla="*/ 0 w 452487"/>
                <a:gd name="connsiteY1" fmla="*/ 1979629 h 1979629"/>
                <a:gd name="connsiteX0" fmla="*/ 609593 w 609593"/>
                <a:gd name="connsiteY0" fmla="*/ 27572 h 2007201"/>
                <a:gd name="connsiteX1" fmla="*/ 157106 w 609593"/>
                <a:gd name="connsiteY1" fmla="*/ 2007201 h 2007201"/>
                <a:gd name="connsiteX0" fmla="*/ 818969 w 818969"/>
                <a:gd name="connsiteY0" fmla="*/ 25713 h 2005342"/>
                <a:gd name="connsiteX1" fmla="*/ 366482 w 818969"/>
                <a:gd name="connsiteY1" fmla="*/ 2005342 h 2005342"/>
                <a:gd name="connsiteX0" fmla="*/ 659935 w 659935"/>
                <a:gd name="connsiteY0" fmla="*/ 22980 h 2228853"/>
                <a:gd name="connsiteX1" fmla="*/ 546813 w 659935"/>
                <a:gd name="connsiteY1" fmla="*/ 2228853 h 2228853"/>
                <a:gd name="connsiteX0" fmla="*/ 645310 w 645310"/>
                <a:gd name="connsiteY0" fmla="*/ 24271 h 2117022"/>
                <a:gd name="connsiteX1" fmla="*/ 569895 w 645310"/>
                <a:gd name="connsiteY1" fmla="*/ 2117022 h 2117022"/>
                <a:gd name="connsiteX0" fmla="*/ 637324 w 637324"/>
                <a:gd name="connsiteY0" fmla="*/ 65611 h 2158362"/>
                <a:gd name="connsiteX1" fmla="*/ 561909 w 637324"/>
                <a:gd name="connsiteY1" fmla="*/ 2158362 h 2158362"/>
                <a:gd name="connsiteX0" fmla="*/ 739086 w 739086"/>
                <a:gd name="connsiteY0" fmla="*/ 70079 h 2012001"/>
                <a:gd name="connsiteX1" fmla="*/ 428001 w 739086"/>
                <a:gd name="connsiteY1" fmla="*/ 2012001 h 2012001"/>
                <a:gd name="connsiteX0" fmla="*/ 774221 w 774221"/>
                <a:gd name="connsiteY0" fmla="*/ 63311 h 2005233"/>
                <a:gd name="connsiteX1" fmla="*/ 463136 w 774221"/>
                <a:gd name="connsiteY1" fmla="*/ 2005233 h 2005233"/>
                <a:gd name="connsiteX0" fmla="*/ 694998 w 694998"/>
                <a:gd name="connsiteY0" fmla="*/ 731 h 1942653"/>
                <a:gd name="connsiteX1" fmla="*/ 383913 w 694998"/>
                <a:gd name="connsiteY1" fmla="*/ 1942653 h 1942653"/>
                <a:gd name="connsiteX0" fmla="*/ 482790 w 647955"/>
                <a:gd name="connsiteY0" fmla="*/ 663 h 2118930"/>
                <a:gd name="connsiteX1" fmla="*/ 647955 w 647955"/>
                <a:gd name="connsiteY1" fmla="*/ 2118930 h 2118930"/>
                <a:gd name="connsiteX0" fmla="*/ 472424 w 637589"/>
                <a:gd name="connsiteY0" fmla="*/ 0 h 2118267"/>
                <a:gd name="connsiteX1" fmla="*/ 637589 w 637589"/>
                <a:gd name="connsiteY1" fmla="*/ 2118267 h 2118267"/>
                <a:gd name="connsiteX0" fmla="*/ 345152 w 510317"/>
                <a:gd name="connsiteY0" fmla="*/ 0 h 2118267"/>
                <a:gd name="connsiteX1" fmla="*/ 510317 w 510317"/>
                <a:gd name="connsiteY1" fmla="*/ 2118267 h 2118267"/>
                <a:gd name="connsiteX0" fmla="*/ 131682 w 1574442"/>
                <a:gd name="connsiteY0" fmla="*/ 0 h 4119235"/>
                <a:gd name="connsiteX1" fmla="*/ 1574442 w 1574442"/>
                <a:gd name="connsiteY1" fmla="*/ 4119234 h 4119235"/>
                <a:gd name="connsiteX0" fmla="*/ 312360 w 1755120"/>
                <a:gd name="connsiteY0" fmla="*/ 0 h 4119235"/>
                <a:gd name="connsiteX1" fmla="*/ 1755120 w 1755120"/>
                <a:gd name="connsiteY1" fmla="*/ 4119234 h 4119235"/>
                <a:gd name="connsiteX0" fmla="*/ 305248 w 1775755"/>
                <a:gd name="connsiteY0" fmla="*/ 0 h 4175121"/>
                <a:gd name="connsiteX1" fmla="*/ 1775754 w 1775755"/>
                <a:gd name="connsiteY1" fmla="*/ 4175122 h 4175121"/>
                <a:gd name="connsiteX0" fmla="*/ 1 w 1470508"/>
                <a:gd name="connsiteY0" fmla="*/ 0 h 4175121"/>
                <a:gd name="connsiteX1" fmla="*/ 1470507 w 1470508"/>
                <a:gd name="connsiteY1" fmla="*/ 4175122 h 4175121"/>
                <a:gd name="connsiteX0" fmla="*/ 1 w 3804264"/>
                <a:gd name="connsiteY0" fmla="*/ 0 h 3841310"/>
                <a:gd name="connsiteX1" fmla="*/ 3804265 w 3804264"/>
                <a:gd name="connsiteY1" fmla="*/ 3841310 h 3841310"/>
                <a:gd name="connsiteX0" fmla="*/ 1 w 3889363"/>
                <a:gd name="connsiteY0" fmla="*/ 0 h 3841310"/>
                <a:gd name="connsiteX1" fmla="*/ 3804265 w 3889363"/>
                <a:gd name="connsiteY1" fmla="*/ 3841310 h 3841310"/>
                <a:gd name="connsiteX0" fmla="*/ 1 w 4027670"/>
                <a:gd name="connsiteY0" fmla="*/ 0 h 3841310"/>
                <a:gd name="connsiteX1" fmla="*/ 3804265 w 4027670"/>
                <a:gd name="connsiteY1" fmla="*/ 3841310 h 3841310"/>
                <a:gd name="connsiteX0" fmla="*/ 1 w 3983018"/>
                <a:gd name="connsiteY0" fmla="*/ 0 h 3850202"/>
                <a:gd name="connsiteX1" fmla="*/ 3757601 w 3983018"/>
                <a:gd name="connsiteY1" fmla="*/ 3850201 h 3850202"/>
                <a:gd name="connsiteX0" fmla="*/ 1 w 4775511"/>
                <a:gd name="connsiteY0" fmla="*/ 0 h 4878590"/>
                <a:gd name="connsiteX1" fmla="*/ 4581036 w 4775511"/>
                <a:gd name="connsiteY1" fmla="*/ 4878589 h 4878590"/>
                <a:gd name="connsiteX0" fmla="*/ 1 w 6151466"/>
                <a:gd name="connsiteY0" fmla="*/ 0 h 4878590"/>
                <a:gd name="connsiteX1" fmla="*/ 4581036 w 6151466"/>
                <a:gd name="connsiteY1" fmla="*/ 4878589 h 4878590"/>
                <a:gd name="connsiteX0" fmla="*/ 1 w 6384207"/>
                <a:gd name="connsiteY0" fmla="*/ 0 h 4878590"/>
                <a:gd name="connsiteX1" fmla="*/ 4581036 w 6384207"/>
                <a:gd name="connsiteY1" fmla="*/ 4878589 h 4878590"/>
                <a:gd name="connsiteX0" fmla="*/ 1 w 6429218"/>
                <a:gd name="connsiteY0" fmla="*/ 0 h 4878590"/>
                <a:gd name="connsiteX1" fmla="*/ 2614144 w 6429218"/>
                <a:gd name="connsiteY1" fmla="*/ 1039798 h 4878590"/>
                <a:gd name="connsiteX2" fmla="*/ 4581036 w 6429218"/>
                <a:gd name="connsiteY2" fmla="*/ 4878589 h 4878590"/>
                <a:gd name="connsiteX0" fmla="*/ 1 w 6429214"/>
                <a:gd name="connsiteY0" fmla="*/ 0 h 4878590"/>
                <a:gd name="connsiteX1" fmla="*/ 2614144 w 6429214"/>
                <a:gd name="connsiteY1" fmla="*/ 1039798 h 4878590"/>
                <a:gd name="connsiteX2" fmla="*/ 4581036 w 6429214"/>
                <a:gd name="connsiteY2" fmla="*/ 4878589 h 487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29214" h="4878590">
                  <a:moveTo>
                    <a:pt x="1" y="0"/>
                  </a:moveTo>
                  <a:cubicBezTo>
                    <a:pt x="881140" y="1105627"/>
                    <a:pt x="1742763" y="693199"/>
                    <a:pt x="2614144" y="1039798"/>
                  </a:cubicBezTo>
                  <a:cubicBezTo>
                    <a:pt x="2561017" y="899762"/>
                    <a:pt x="9697842" y="3826079"/>
                    <a:pt x="4581036" y="4878589"/>
                  </a:cubicBez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lgDash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874011" y="4847896"/>
              <a:ext cx="126509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Coil supply loop</a:t>
              </a:r>
              <a:endParaRPr lang="en-GB" sz="1200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8124011" y="4847896"/>
              <a:ext cx="153920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Heaters supply loop</a:t>
              </a:r>
              <a:endParaRPr lang="en-GB" sz="1200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5063347" y="4810559"/>
            <a:ext cx="5852791" cy="1415198"/>
            <a:chOff x="5616773" y="-1668411"/>
            <a:chExt cx="5852791" cy="1415198"/>
          </a:xfrm>
        </p:grpSpPr>
        <p:cxnSp>
          <p:nvCxnSpPr>
            <p:cNvPr id="98" name="Straight Arrow Connector 97"/>
            <p:cNvCxnSpPr/>
            <p:nvPr/>
          </p:nvCxnSpPr>
          <p:spPr>
            <a:xfrm flipV="1">
              <a:off x="5693312" y="-696325"/>
              <a:ext cx="5271384" cy="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>
              <a:off x="6228961" y="-792685"/>
              <a:ext cx="0" cy="216000"/>
            </a:xfrm>
            <a:prstGeom prst="line">
              <a:avLst/>
            </a:prstGeom>
            <a:ln w="12700">
              <a:solidFill>
                <a:srgbClr val="0055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5631108" y="-560990"/>
              <a:ext cx="116304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576" indent="0" algn="ctr">
                <a:buNone/>
              </a:pPr>
              <a:r>
                <a:rPr lang="en-US" sz="1400" dirty="0" smtClean="0"/>
                <a:t>0</a:t>
              </a:r>
              <a:endParaRPr lang="en-GB" sz="1400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10306516" y="-674959"/>
              <a:ext cx="116304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576" indent="0" algn="ctr">
                <a:buNone/>
              </a:pPr>
              <a:r>
                <a:rPr lang="en-US" sz="1400" dirty="0"/>
                <a:t>t</a:t>
              </a:r>
              <a:r>
                <a:rPr lang="en-US" sz="1400" dirty="0" smtClean="0"/>
                <a:t> (</a:t>
              </a:r>
              <a:r>
                <a:rPr lang="en-US" sz="1400" dirty="0" err="1" smtClean="0"/>
                <a:t>ms</a:t>
              </a:r>
              <a:r>
                <a:rPr lang="en-US" sz="1400" dirty="0" smtClean="0"/>
                <a:t>)</a:t>
              </a:r>
              <a:endParaRPr lang="en-GB" sz="1400" dirty="0"/>
            </a:p>
          </p:txBody>
        </p:sp>
        <p:cxnSp>
          <p:nvCxnSpPr>
            <p:cNvPr id="102" name="Straight Connector 101"/>
            <p:cNvCxnSpPr/>
            <p:nvPr/>
          </p:nvCxnSpPr>
          <p:spPr>
            <a:xfrm flipH="1">
              <a:off x="7555606" y="-792685"/>
              <a:ext cx="0" cy="216000"/>
            </a:xfrm>
            <a:prstGeom prst="line">
              <a:avLst/>
            </a:prstGeom>
            <a:ln w="12700">
              <a:solidFill>
                <a:srgbClr val="0055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3" name="Rectangle 102"/>
            <p:cNvSpPr/>
            <p:nvPr/>
          </p:nvSpPr>
          <p:spPr>
            <a:xfrm>
              <a:off x="6974082" y="-560990"/>
              <a:ext cx="116304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576" indent="0" algn="ctr">
                <a:buNone/>
              </a:pPr>
              <a:r>
                <a:rPr lang="en-US" sz="1400" dirty="0"/>
                <a:t>5</a:t>
              </a:r>
              <a:endParaRPr lang="en-GB" sz="1400" dirty="0"/>
            </a:p>
          </p:txBody>
        </p:sp>
        <p:cxnSp>
          <p:nvCxnSpPr>
            <p:cNvPr id="104" name="Straight Connector 103"/>
            <p:cNvCxnSpPr/>
            <p:nvPr/>
          </p:nvCxnSpPr>
          <p:spPr>
            <a:xfrm flipH="1">
              <a:off x="8849896" y="-792685"/>
              <a:ext cx="0" cy="216000"/>
            </a:xfrm>
            <a:prstGeom prst="line">
              <a:avLst/>
            </a:prstGeom>
            <a:ln w="12700">
              <a:solidFill>
                <a:srgbClr val="0055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8268372" y="-560990"/>
              <a:ext cx="116304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576" indent="0" algn="ctr">
                <a:buNone/>
              </a:pPr>
              <a:r>
                <a:rPr lang="en-US" sz="1400" dirty="0" smtClean="0"/>
                <a:t>10</a:t>
              </a:r>
              <a:endParaRPr lang="en-GB" sz="1400" dirty="0"/>
            </a:p>
          </p:txBody>
        </p:sp>
        <p:cxnSp>
          <p:nvCxnSpPr>
            <p:cNvPr id="106" name="Straight Connector 105"/>
            <p:cNvCxnSpPr/>
            <p:nvPr/>
          </p:nvCxnSpPr>
          <p:spPr>
            <a:xfrm flipH="1">
              <a:off x="10174540" y="-792685"/>
              <a:ext cx="0" cy="216000"/>
            </a:xfrm>
            <a:prstGeom prst="line">
              <a:avLst/>
            </a:prstGeom>
            <a:ln w="12700">
              <a:solidFill>
                <a:srgbClr val="0055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Rectangle 106"/>
            <p:cNvSpPr/>
            <p:nvPr/>
          </p:nvSpPr>
          <p:spPr>
            <a:xfrm>
              <a:off x="9593016" y="-560990"/>
              <a:ext cx="116304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576" indent="0" algn="ctr">
                <a:buNone/>
              </a:pPr>
              <a:r>
                <a:rPr lang="en-US" sz="1400" dirty="0" smtClean="0"/>
                <a:t>150</a:t>
              </a:r>
              <a:endParaRPr lang="en-GB" sz="1400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616773" y="-1668411"/>
              <a:ext cx="123131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sz="1600" dirty="0" smtClean="0"/>
            </a:p>
            <a:p>
              <a:pPr algn="ctr"/>
              <a:r>
                <a:rPr lang="en-US" sz="1600" dirty="0" smtClean="0"/>
                <a:t>Protection mode</a:t>
              </a:r>
              <a:endParaRPr lang="en-GB" sz="1600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929252" y="-1668411"/>
              <a:ext cx="123131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sz="1600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A.</a:t>
              </a:r>
              <a:r>
                <a:rPr lang="en-US" sz="1600" dirty="0"/>
                <a:t> </a:t>
              </a:r>
              <a:r>
                <a:rPr lang="en-US" sz="1600" dirty="0" smtClean="0"/>
                <a:t>crowbar</a:t>
              </a:r>
              <a:br>
                <a:rPr lang="en-US" sz="1600" dirty="0" smtClean="0"/>
              </a:br>
              <a:r>
                <a:rPr lang="en-US" sz="1600" dirty="0" smtClean="0"/>
                <a:t>resistance</a:t>
              </a:r>
              <a:endParaRPr lang="en-GB" sz="1600" dirty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8096991" y="-1668411"/>
              <a:ext cx="14715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sz="1600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B.</a:t>
              </a:r>
              <a:r>
                <a:rPr lang="en-US" sz="1600" dirty="0"/>
                <a:t> </a:t>
              </a:r>
              <a:r>
                <a:rPr lang="en-US" sz="1600" dirty="0" smtClean="0"/>
                <a:t>Heater </a:t>
              </a:r>
              <a:br>
                <a:rPr lang="en-US" sz="1600" dirty="0" smtClean="0"/>
              </a:br>
              <a:r>
                <a:rPr lang="en-US" sz="1600" dirty="0" smtClean="0"/>
                <a:t>strips</a:t>
              </a:r>
              <a:endParaRPr lang="en-GB" sz="1600" dirty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9537627" y="-1668411"/>
              <a:ext cx="123131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sz="1600" dirty="0" smtClean="0"/>
            </a:p>
            <a:p>
              <a:pPr algn="ctr"/>
              <a:r>
                <a:rPr lang="en-US" sz="1600" dirty="0" smtClean="0"/>
                <a:t>Current discharged</a:t>
              </a:r>
              <a:endParaRPr lang="en-GB" sz="16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6200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RESULTS </a:t>
            </a:r>
            <a:r>
              <a:rPr lang="en-US" dirty="0" smtClean="0"/>
              <a:t>(1/2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b="1" dirty="0" smtClean="0"/>
              <a:t>Circuital currents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b="1" dirty="0" smtClean="0"/>
              <a:t>Peak temperature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800595"/>
              </p:ext>
            </p:extLst>
          </p:nvPr>
        </p:nvGraphicFramePr>
        <p:xfrm>
          <a:off x="670599" y="2192858"/>
          <a:ext cx="486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6530233"/>
              </p:ext>
            </p:extLst>
          </p:nvPr>
        </p:nvGraphicFramePr>
        <p:xfrm>
          <a:off x="12539688" y="2192858"/>
          <a:ext cx="486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7793434"/>
              </p:ext>
            </p:extLst>
          </p:nvPr>
        </p:nvGraphicFramePr>
        <p:xfrm>
          <a:off x="6821294" y="2192858"/>
          <a:ext cx="4133175" cy="27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8989796" y="1725136"/>
            <a:ext cx="17363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Max. detection time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1247059" y="5310682"/>
            <a:ext cx="41120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Figure: Current decay in the coil (left) and </a:t>
            </a:r>
            <a:br>
              <a:rPr lang="en-US" sz="1600" dirty="0" smtClean="0"/>
            </a:br>
            <a:r>
              <a:rPr lang="en-US" sz="1600" dirty="0" smtClean="0"/>
              <a:t>current discharge in the heater strips (right)</a:t>
            </a:r>
            <a:endParaRPr lang="en-GB" sz="1600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9856845" y="2099184"/>
            <a:ext cx="0" cy="22153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</a:ln>
          <a:effectLst/>
        </p:spPr>
      </p:cxnSp>
      <p:sp>
        <p:nvSpPr>
          <p:cNvPr id="17" name="Rectangle 16"/>
          <p:cNvSpPr/>
          <p:nvPr/>
        </p:nvSpPr>
        <p:spPr>
          <a:xfrm>
            <a:off x="6979697" y="5310682"/>
            <a:ext cx="46456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Figure: Adiabatic hotspot temperature in the coil, </a:t>
            </a:r>
            <a:br>
              <a:rPr lang="en-US" sz="1600" dirty="0" smtClean="0"/>
            </a:br>
            <a:r>
              <a:rPr lang="en-US" sz="1600" dirty="0" smtClean="0"/>
              <a:t>as a function of the quench detection time</a:t>
            </a:r>
            <a:endParaRPr lang="en-GB" sz="16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78893" y="2192858"/>
            <a:ext cx="0" cy="47414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275196" y="1879573"/>
            <a:ext cx="16433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Induced quench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723293" y="4231640"/>
            <a:ext cx="0" cy="5232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05785" y="4764221"/>
            <a:ext cx="13484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Heater strips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6731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9" grpId="0">
        <p:bldAsOne/>
      </p:bldGraphic>
      <p:bldP spid="11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RESULTS (2/2)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166598" y="4652293"/>
            <a:ext cx="13508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600" dirty="0" smtClean="0"/>
              <a:t>100 </a:t>
            </a:r>
            <a:r>
              <a:rPr lang="en-US" sz="1600" dirty="0" err="1" smtClean="0"/>
              <a:t>ms</a:t>
            </a:r>
            <a:endParaRPr lang="en-GB" sz="1600" dirty="0"/>
          </a:p>
        </p:txBody>
      </p:sp>
      <p:sp>
        <p:nvSpPr>
          <p:cNvPr id="23" name="Rectangle 22"/>
          <p:cNvSpPr/>
          <p:nvPr/>
        </p:nvSpPr>
        <p:spPr>
          <a:xfrm>
            <a:off x="8418256" y="4652293"/>
            <a:ext cx="13508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600" dirty="0" smtClean="0"/>
              <a:t>150 </a:t>
            </a:r>
            <a:r>
              <a:rPr lang="en-US" sz="1600" dirty="0" err="1" smtClean="0"/>
              <a:t>ms</a:t>
            </a:r>
            <a:endParaRPr lang="en-GB" sz="1600" dirty="0"/>
          </a:p>
        </p:txBody>
      </p:sp>
      <p:sp>
        <p:nvSpPr>
          <p:cNvPr id="24" name="Rectangle 23"/>
          <p:cNvSpPr/>
          <p:nvPr/>
        </p:nvSpPr>
        <p:spPr>
          <a:xfrm>
            <a:off x="5914939" y="4652293"/>
            <a:ext cx="13508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600" dirty="0" smtClean="0"/>
              <a:t>50 </a:t>
            </a:r>
            <a:r>
              <a:rPr lang="en-US" sz="1600" dirty="0" err="1" smtClean="0"/>
              <a:t>ms</a:t>
            </a:r>
            <a:endParaRPr lang="en-GB" sz="1600" dirty="0"/>
          </a:p>
        </p:txBody>
      </p:sp>
      <p:sp>
        <p:nvSpPr>
          <p:cNvPr id="28" name="Rectangle 27"/>
          <p:cNvSpPr/>
          <p:nvPr/>
        </p:nvSpPr>
        <p:spPr>
          <a:xfrm>
            <a:off x="3411621" y="4652293"/>
            <a:ext cx="13508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600" dirty="0"/>
              <a:t>2</a:t>
            </a:r>
            <a:r>
              <a:rPr lang="en-US" sz="1600" dirty="0" smtClean="0"/>
              <a:t>0 </a:t>
            </a:r>
            <a:r>
              <a:rPr lang="en-US" sz="1600" dirty="0" err="1" smtClean="0"/>
              <a:t>ms</a:t>
            </a:r>
            <a:endParaRPr lang="en-GB" sz="1600" dirty="0"/>
          </a:p>
        </p:txBody>
      </p:sp>
      <p:sp>
        <p:nvSpPr>
          <p:cNvPr id="29" name="Rectangle 28"/>
          <p:cNvSpPr/>
          <p:nvPr/>
        </p:nvSpPr>
        <p:spPr>
          <a:xfrm>
            <a:off x="4663280" y="4652293"/>
            <a:ext cx="13508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600" dirty="0" smtClean="0"/>
              <a:t>30 </a:t>
            </a:r>
            <a:r>
              <a:rPr lang="en-US" sz="1600" dirty="0" err="1" smtClean="0"/>
              <a:t>ms</a:t>
            </a:r>
            <a:endParaRPr lang="en-GB" sz="1600" dirty="0"/>
          </a:p>
        </p:txBody>
      </p:sp>
      <p:sp>
        <p:nvSpPr>
          <p:cNvPr id="30" name="Rectangle 29"/>
          <p:cNvSpPr/>
          <p:nvPr/>
        </p:nvSpPr>
        <p:spPr>
          <a:xfrm>
            <a:off x="2159962" y="4652293"/>
            <a:ext cx="13508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600" dirty="0" smtClean="0"/>
              <a:t>10 </a:t>
            </a:r>
            <a:r>
              <a:rPr lang="en-US" sz="1600" dirty="0" err="1" smtClean="0"/>
              <a:t>ms</a:t>
            </a:r>
            <a:endParaRPr lang="en-GB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2099087" y="1983486"/>
            <a:ext cx="8327777" cy="2608967"/>
            <a:chOff x="2099087" y="3436367"/>
            <a:chExt cx="8327777" cy="2160000"/>
          </a:xfrm>
        </p:grpSpPr>
        <p:pic>
          <p:nvPicPr>
            <p:cNvPr id="19" name="Picture 18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66688" y="3616647"/>
              <a:ext cx="1558239" cy="1908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9544" y="3616647"/>
              <a:ext cx="1558239" cy="1908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64996" y="3616647"/>
              <a:ext cx="1558239" cy="1908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99087" y="3616647"/>
              <a:ext cx="1558239" cy="1908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48609" y="3633845"/>
              <a:ext cx="1558239" cy="1908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06621" y="3616647"/>
              <a:ext cx="1558239" cy="1908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9"/>
            <a:srcRect l="65163"/>
            <a:stretch/>
          </p:blipFill>
          <p:spPr>
            <a:xfrm>
              <a:off x="9924927" y="3436367"/>
              <a:ext cx="501937" cy="2160000"/>
            </a:xfrm>
            <a:prstGeom prst="rect">
              <a:avLst/>
            </a:prstGeom>
          </p:spPr>
        </p:pic>
      </p:grpSp>
      <p:sp>
        <p:nvSpPr>
          <p:cNvPr id="31" name="Rectangle 30"/>
          <p:cNvSpPr/>
          <p:nvPr/>
        </p:nvSpPr>
        <p:spPr>
          <a:xfrm>
            <a:off x="1625600" y="5346330"/>
            <a:ext cx="92371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600" dirty="0"/>
              <a:t>Temperature </a:t>
            </a:r>
            <a:r>
              <a:rPr lang="en-US" sz="1600" dirty="0" smtClean="0"/>
              <a:t>distribution in the superconducting coil, </a:t>
            </a:r>
            <a:r>
              <a:rPr lang="en-US" sz="1600" dirty="0"/>
              <a:t>as a function of time</a:t>
            </a:r>
            <a:endParaRPr lang="en-GB" sz="1600" dirty="0"/>
          </a:p>
        </p:txBody>
      </p:sp>
      <p:sp>
        <p:nvSpPr>
          <p:cNvPr id="33" name="Rectangle 32"/>
          <p:cNvSpPr/>
          <p:nvPr/>
        </p:nvSpPr>
        <p:spPr>
          <a:xfrm rot="16200000">
            <a:off x="1433092" y="3145136"/>
            <a:ext cx="13369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Temperature</a:t>
            </a:r>
            <a:br>
              <a:rPr lang="en-US" sz="1600" dirty="0" smtClean="0"/>
            </a:br>
            <a:r>
              <a:rPr lang="en-US" sz="1600" dirty="0" smtClean="0"/>
              <a:t>(K)</a:t>
            </a:r>
            <a:endParaRPr lang="en-GB" sz="1600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428393" y="1952589"/>
            <a:ext cx="0" cy="252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975216" y="1611466"/>
            <a:ext cx="90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Quench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908618" y="1952589"/>
            <a:ext cx="0" cy="252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196361" y="1611466"/>
            <a:ext cx="14344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Heat diffusion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208865" y="1952589"/>
            <a:ext cx="0" cy="252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534708" y="1611466"/>
            <a:ext cx="13484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Heater strips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56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944753" y="1337957"/>
            <a:ext cx="2880000" cy="2783466"/>
            <a:chOff x="5963770" y="2446827"/>
            <a:chExt cx="2880000" cy="2783466"/>
          </a:xfrm>
        </p:grpSpPr>
        <p:sp>
          <p:nvSpPr>
            <p:cNvPr id="10" name="Rectangle 9"/>
            <p:cNvSpPr/>
            <p:nvPr/>
          </p:nvSpPr>
          <p:spPr>
            <a:xfrm>
              <a:off x="5963770" y="4583962"/>
              <a:ext cx="2880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Figure: </a:t>
              </a:r>
              <a:br>
                <a:rPr lang="en-US" sz="1200" dirty="0" smtClean="0"/>
              </a:br>
              <a:r>
                <a:rPr lang="en-US" sz="1200" dirty="0" err="1" smtClean="0"/>
                <a:t>Ohmic</a:t>
              </a:r>
              <a:r>
                <a:rPr lang="en-US" sz="1200" dirty="0" smtClean="0"/>
                <a:t> loss distribution </a:t>
              </a:r>
              <a:br>
                <a:rPr lang="en-US" sz="1200" dirty="0" smtClean="0"/>
              </a:br>
              <a:r>
                <a:rPr lang="en-US" sz="1200" dirty="0" smtClean="0"/>
                <a:t>in a HTS solenoid</a:t>
              </a:r>
              <a:endParaRPr lang="en-GB" sz="1200" dirty="0"/>
            </a:p>
          </p:txBody>
        </p:sp>
        <p:grpSp>
          <p:nvGrpSpPr>
            <p:cNvPr id="19" name="Group 18"/>
            <p:cNvGrpSpPr>
              <a:grpSpLocks noChangeAspect="1"/>
            </p:cNvGrpSpPr>
            <p:nvPr/>
          </p:nvGrpSpPr>
          <p:grpSpPr>
            <a:xfrm>
              <a:off x="6409668" y="2446827"/>
              <a:ext cx="2160000" cy="2160000"/>
              <a:chOff x="5831197" y="2344078"/>
              <a:chExt cx="2403022" cy="2403022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831197" y="2344078"/>
                <a:ext cx="2403022" cy="2403022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7615949" y="2352348"/>
                    <a:ext cx="424540" cy="43345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05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sz="1050" b="0" i="0" smtClean="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en-US" sz="1050" b="0" i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m:rPr>
                                      <m:nor/>
                                    </m:rPr>
                                    <a:rPr lang="en-US" sz="105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oMath>
                      </m:oMathPara>
                    </a14:m>
                    <a:endParaRPr lang="en-GB" sz="1400" dirty="0"/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15949" y="2352348"/>
                    <a:ext cx="424540" cy="43345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56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" name="Rectangle 11"/>
              <p:cNvSpPr/>
              <p:nvPr/>
            </p:nvSpPr>
            <p:spPr>
              <a:xfrm>
                <a:off x="7985615" y="2426579"/>
                <a:ext cx="18473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endParaRPr lang="en-GB" sz="14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9040488" y="1959020"/>
            <a:ext cx="2880000" cy="2721090"/>
            <a:chOff x="8664031" y="1261248"/>
            <a:chExt cx="2880000" cy="2721090"/>
          </a:xfrm>
        </p:grpSpPr>
        <p:sp>
          <p:nvSpPr>
            <p:cNvPr id="9" name="Rectangle 8"/>
            <p:cNvSpPr/>
            <p:nvPr/>
          </p:nvSpPr>
          <p:spPr>
            <a:xfrm>
              <a:off x="8664031" y="3336007"/>
              <a:ext cx="2880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Figure: magnetic flux density</a:t>
              </a:r>
              <a:br>
                <a:rPr lang="en-US" sz="1200" dirty="0" smtClean="0"/>
              </a:br>
              <a:r>
                <a:rPr lang="en-US" sz="1200" dirty="0" smtClean="0"/>
                <a:t> in the Feather-M2 </a:t>
              </a:r>
              <a:br>
                <a:rPr lang="en-US" sz="1200" dirty="0" smtClean="0"/>
              </a:br>
              <a:r>
                <a:rPr lang="en-US" sz="1200" dirty="0" smtClean="0"/>
                <a:t>insert dipole magnet</a:t>
              </a:r>
              <a:endParaRPr lang="en-GB" sz="1200" dirty="0"/>
            </a:p>
          </p:txBody>
        </p:sp>
        <p:grpSp>
          <p:nvGrpSpPr>
            <p:cNvPr id="16" name="Group 15"/>
            <p:cNvGrpSpPr>
              <a:grpSpLocks noChangeAspect="1"/>
            </p:cNvGrpSpPr>
            <p:nvPr/>
          </p:nvGrpSpPr>
          <p:grpSpPr>
            <a:xfrm>
              <a:off x="9114794" y="1261248"/>
              <a:ext cx="2160000" cy="2016162"/>
              <a:chOff x="8991072" y="929344"/>
              <a:chExt cx="2686091" cy="2507220"/>
            </a:xfrm>
          </p:grpSpPr>
          <p:pic>
            <p:nvPicPr>
              <p:cNvPr id="8" name="Content Placeholder 7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991072" y="929344"/>
                <a:ext cx="2686091" cy="250722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Rectangle 12"/>
                  <p:cNvSpPr/>
                  <p:nvPr/>
                </p:nvSpPr>
                <p:spPr>
                  <a:xfrm>
                    <a:off x="11080223" y="940405"/>
                    <a:ext cx="304635" cy="25391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sz="105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oMath>
                      </m:oMathPara>
                    </a14:m>
                    <a:endParaRPr lang="en-GB" sz="1400" dirty="0"/>
                  </a:p>
                </p:txBody>
              </p:sp>
            </mc:Choice>
            <mc:Fallback xmlns="">
              <p:sp>
                <p:nvSpPr>
                  <p:cNvPr id="13" name="Rectangle 1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080223" y="940405"/>
                    <a:ext cx="304635" cy="25391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882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4" name="Group 13"/>
          <p:cNvGrpSpPr/>
          <p:nvPr/>
        </p:nvGrpSpPr>
        <p:grpSpPr>
          <a:xfrm>
            <a:off x="4984598" y="976876"/>
            <a:ext cx="2880000" cy="2280761"/>
            <a:chOff x="8615729" y="3587989"/>
            <a:chExt cx="2880000" cy="228076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911946" y="3587989"/>
              <a:ext cx="2160000" cy="1661026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8615729" y="5222419"/>
              <a:ext cx="2880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Figure: </a:t>
              </a:r>
              <a:br>
                <a:rPr lang="en-US" sz="1200" dirty="0" smtClean="0"/>
              </a:br>
              <a:r>
                <a:rPr lang="en-US" sz="1200" dirty="0" smtClean="0"/>
                <a:t>normalized induced </a:t>
              </a:r>
              <a:br>
                <a:rPr lang="en-US" sz="1200" dirty="0" smtClean="0"/>
              </a:br>
              <a:r>
                <a:rPr lang="en-US" sz="1200" dirty="0" smtClean="0"/>
                <a:t>current</a:t>
              </a:r>
              <a:r>
                <a:rPr lang="en-US" sz="1200" dirty="0"/>
                <a:t> </a:t>
              </a:r>
              <a:r>
                <a:rPr lang="en-US" sz="1200" dirty="0" smtClean="0"/>
                <a:t>in a HTS bulk</a:t>
              </a:r>
              <a:endParaRPr lang="en-GB" sz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OUTLOOK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0"/>
              </p:nvPr>
            </p:nvSpPr>
            <p:spPr>
              <a:xfrm>
                <a:off x="609600" y="1182726"/>
                <a:ext cx="5226958" cy="5080264"/>
              </a:xfrm>
            </p:spPr>
            <p:txBody>
              <a:bodyPr/>
              <a:lstStyle/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Conclusions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en-US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i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 smtClean="0"/>
                  <a:t> formulation for HTS applications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cs typeface="Times New Roman" panose="02020603050405020304" pitchFamily="18" charset="0"/>
                  </a:rPr>
                  <a:t>Flexibility </a:t>
                </a:r>
                <a:r>
                  <a:rPr lang="en-US" dirty="0" smtClean="0">
                    <a:cs typeface="Times New Roman" panose="02020603050405020304" pitchFamily="18" charset="0"/>
                  </a:rPr>
                  <a:t>thanks to the Weak </a:t>
                </a:r>
                <a:r>
                  <a:rPr lang="en-US" dirty="0">
                    <a:cs typeface="Times New Roman" panose="02020603050405020304" pitchFamily="18" charset="0"/>
                  </a:rPr>
                  <a:t>form PDE module</a:t>
                </a:r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Circuit coupling via the ODEs module</a:t>
                </a:r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endParaRPr lang="en-US" b="1" dirty="0"/>
              </a:p>
              <a:p>
                <a:pPr marL="36576" indent="0">
                  <a:buNone/>
                </a:pPr>
                <a:r>
                  <a:rPr lang="en-US" b="1" dirty="0" smtClean="0"/>
                  <a:t>Outlook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Minimization of the </a:t>
                </a:r>
                <a:r>
                  <a:rPr lang="en-GB" dirty="0"/>
                  <a:t>quench detection </a:t>
                </a:r>
                <a:r>
                  <a:rPr lang="en-GB" dirty="0" smtClean="0"/>
                  <a:t>time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Protection of HTS magnets </a:t>
                </a:r>
                <a:r>
                  <a:rPr lang="en-GB" dirty="0"/>
                  <a:t>in case of a </a:t>
                </a:r>
                <a:r>
                  <a:rPr lang="en-GB" dirty="0" smtClean="0"/>
                  <a:t>quench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Dynamics of </a:t>
                </a:r>
                <a:r>
                  <a:rPr lang="en-GB" dirty="0" err="1" smtClean="0"/>
                  <a:t>HTS</a:t>
                </a:r>
                <a:r>
                  <a:rPr lang="en-GB" dirty="0" smtClean="0"/>
                  <a:t> </a:t>
                </a:r>
                <a:r>
                  <a:rPr lang="en-GB" dirty="0"/>
                  <a:t>magnets in accelerator </a:t>
                </a:r>
                <a:r>
                  <a:rPr lang="en-GB" dirty="0" smtClean="0"/>
                  <a:t>circuits</a:t>
                </a:r>
                <a:endParaRPr lang="en-GB" dirty="0"/>
              </a:p>
              <a:p>
                <a:pPr marL="36576" indent="0">
                  <a:buNone/>
                </a:pPr>
                <a:endParaRPr lang="en-GB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609600" y="1182726"/>
                <a:ext cx="5226958" cy="5080264"/>
              </a:xfr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673068" y="4975445"/>
            <a:ext cx="455926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469146"/>
                </a:solidFill>
                <a:latin typeface="Viner Hand ITC" panose="03070502030502020203" pitchFamily="66" charset="0"/>
              </a:rPr>
              <a:t>Thank you for your attention!</a:t>
            </a:r>
            <a:br>
              <a:rPr lang="en-US" sz="2400" b="1" dirty="0" smtClean="0">
                <a:solidFill>
                  <a:srgbClr val="469146"/>
                </a:solidFill>
                <a:latin typeface="Viner Hand ITC" panose="03070502030502020203" pitchFamily="66" charset="0"/>
              </a:rPr>
            </a:br>
            <a:r>
              <a:rPr lang="en-US" sz="1050" b="1" dirty="0" smtClean="0">
                <a:solidFill>
                  <a:srgbClr val="469146"/>
                </a:solidFill>
                <a:latin typeface="Viner Hand ITC" panose="03070502030502020203" pitchFamily="66" charset="0"/>
              </a:rPr>
              <a:t/>
            </a:r>
            <a:br>
              <a:rPr lang="en-US" sz="1050" b="1" dirty="0" smtClean="0">
                <a:solidFill>
                  <a:srgbClr val="469146"/>
                </a:solidFill>
                <a:latin typeface="Viner Hand ITC" panose="03070502030502020203" pitchFamily="66" charset="0"/>
              </a:rPr>
            </a:br>
            <a:r>
              <a:rPr lang="en-US" sz="1400" dirty="0" smtClean="0">
                <a:latin typeface="+mj-lt"/>
              </a:rPr>
              <a:t>Contact: </a:t>
            </a:r>
            <a:r>
              <a:rPr lang="en-US" sz="1400" dirty="0" smtClean="0">
                <a:latin typeface="+mj-lt"/>
                <a:hlinkClick r:id="rId11"/>
              </a:rPr>
              <a:t>lorenzo.bortot@cern.ch</a:t>
            </a:r>
            <a:endParaRPr lang="en-US" sz="1400" dirty="0" smtClean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8686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6|19.1|1.8|13.4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|17.1"/>
</p:tagLst>
</file>

<file path=ppt/theme/theme1.xml><?xml version="1.0" encoding="utf-8"?>
<a:theme xmlns:a="http://schemas.openxmlformats.org/drawingml/2006/main" name="CERNCobranding4-3">
  <a:themeElements>
    <a:clrScheme name="TUDA">
      <a:dk1>
        <a:srgbClr val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23494</TotalTime>
  <Words>1083</Words>
  <Application>Microsoft Office PowerPoint</Application>
  <PresentationFormat>Widescreen</PresentationFormat>
  <Paragraphs>214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Cambria Math</vt:lpstr>
      <vt:lpstr>Optima</vt:lpstr>
      <vt:lpstr>Times New Roman</vt:lpstr>
      <vt:lpstr>Viner Hand ITC</vt:lpstr>
      <vt:lpstr>Wingdings</vt:lpstr>
      <vt:lpstr>ヒラギノ角ゴ ProN W3</vt:lpstr>
      <vt:lpstr>CERNCobranding4-3</vt:lpstr>
      <vt:lpstr>Coupled A-H Field Formulation For HTS Magnets  In COMSOL Multiphysics ®</vt:lpstr>
      <vt:lpstr>INTRODUCTION</vt:lpstr>
      <vt:lpstr>FORMULATION (EXCERPT FROM POSTER)</vt:lpstr>
      <vt:lpstr>DISCRETE EQUATIONS</vt:lpstr>
      <vt:lpstr>NUMERICAL EXAMPLE</vt:lpstr>
      <vt:lpstr>NUMERICAL RESULTS (1/2)</vt:lpstr>
      <vt:lpstr>NUMERICAL RESULTS (2/2)</vt:lpstr>
      <vt:lpstr>CONCLUSIONS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cp:lastModifiedBy>Lorenzo Bortot</cp:lastModifiedBy>
  <cp:revision>1173</cp:revision>
  <cp:lastPrinted>2019-04-09T11:40:53Z</cp:lastPrinted>
  <dcterms:created xsi:type="dcterms:W3CDTF">2017-06-18T14:15:32Z</dcterms:created>
  <dcterms:modified xsi:type="dcterms:W3CDTF">2020-09-25T17:30:13Z</dcterms:modified>
</cp:coreProperties>
</file>