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1"/>
  </p:sldMasterIdLst>
  <p:notesMasterIdLst>
    <p:notesMasterId r:id="rId3"/>
  </p:notesMasterIdLst>
  <p:handoutMasterIdLst>
    <p:handoutMasterId r:id="rId4"/>
  </p:handoutMasterIdLst>
  <p:sldIdLst>
    <p:sldId id="257" r:id="rId2"/>
  </p:sldIdLst>
  <p:sldSz cx="6858000" cy="9906000" type="A4"/>
  <p:notesSz cx="6858000" cy="9144000"/>
  <p:defaultTextStyle>
    <a:defPPr>
      <a:defRPr lang="en-US"/>
    </a:defPPr>
    <a:lvl1pPr algn="l" defTabSz="956543" rtl="0" eaLnBrk="0" fontAlgn="base" hangingPunct="0">
      <a:spcBef>
        <a:spcPct val="0"/>
      </a:spcBef>
      <a:spcAft>
        <a:spcPct val="0"/>
      </a:spcAft>
      <a:defRPr sz="1876" kern="1200">
        <a:solidFill>
          <a:schemeClr val="tx1"/>
        </a:solidFill>
        <a:latin typeface="Arial" panose="020B0604020202020204" pitchFamily="34" charset="0"/>
        <a:ea typeface="ＭＳ Ｐゴシック" panose="020B0600070205080204" pitchFamily="34" charset="-128"/>
        <a:cs typeface="+mn-cs"/>
      </a:defRPr>
    </a:lvl1pPr>
    <a:lvl2pPr marL="477925" indent="-378184" algn="l" defTabSz="956543" rtl="0" eaLnBrk="0" fontAlgn="base" hangingPunct="0">
      <a:spcBef>
        <a:spcPct val="0"/>
      </a:spcBef>
      <a:spcAft>
        <a:spcPct val="0"/>
      </a:spcAft>
      <a:defRPr sz="1876" kern="1200">
        <a:solidFill>
          <a:schemeClr val="tx1"/>
        </a:solidFill>
        <a:latin typeface="Arial" panose="020B0604020202020204" pitchFamily="34" charset="0"/>
        <a:ea typeface="ＭＳ Ｐゴシック" panose="020B0600070205080204" pitchFamily="34" charset="-128"/>
        <a:cs typeface="+mn-cs"/>
      </a:defRPr>
    </a:lvl2pPr>
    <a:lvl3pPr marL="956543" indent="-757061" algn="l" defTabSz="956543" rtl="0" eaLnBrk="0" fontAlgn="base" hangingPunct="0">
      <a:spcBef>
        <a:spcPct val="0"/>
      </a:spcBef>
      <a:spcAft>
        <a:spcPct val="0"/>
      </a:spcAft>
      <a:defRPr sz="1876" kern="1200">
        <a:solidFill>
          <a:schemeClr val="tx1"/>
        </a:solidFill>
        <a:latin typeface="Arial" panose="020B0604020202020204" pitchFamily="34" charset="0"/>
        <a:ea typeface="ＭＳ Ｐゴシック" panose="020B0600070205080204" pitchFamily="34" charset="-128"/>
        <a:cs typeface="+mn-cs"/>
      </a:defRPr>
    </a:lvl3pPr>
    <a:lvl4pPr marL="1435508" indent="-1136285" algn="l" defTabSz="956543" rtl="0" eaLnBrk="0" fontAlgn="base" hangingPunct="0">
      <a:spcBef>
        <a:spcPct val="0"/>
      </a:spcBef>
      <a:spcAft>
        <a:spcPct val="0"/>
      </a:spcAft>
      <a:defRPr sz="1876" kern="1200">
        <a:solidFill>
          <a:schemeClr val="tx1"/>
        </a:solidFill>
        <a:latin typeface="Arial" panose="020B0604020202020204" pitchFamily="34" charset="0"/>
        <a:ea typeface="ＭＳ Ｐゴシック" panose="020B0600070205080204" pitchFamily="34" charset="-128"/>
        <a:cs typeface="+mn-cs"/>
      </a:defRPr>
    </a:lvl4pPr>
    <a:lvl5pPr marL="1914126" indent="-1515162" algn="l" defTabSz="956543" rtl="0" eaLnBrk="0" fontAlgn="base" hangingPunct="0">
      <a:spcBef>
        <a:spcPct val="0"/>
      </a:spcBef>
      <a:spcAft>
        <a:spcPct val="0"/>
      </a:spcAft>
      <a:defRPr sz="1876" kern="1200">
        <a:solidFill>
          <a:schemeClr val="tx1"/>
        </a:solidFill>
        <a:latin typeface="Arial" panose="020B0604020202020204" pitchFamily="34" charset="0"/>
        <a:ea typeface="ＭＳ Ｐゴシック" panose="020B0600070205080204" pitchFamily="34" charset="-128"/>
        <a:cs typeface="+mn-cs"/>
      </a:defRPr>
    </a:lvl5pPr>
    <a:lvl6pPr marL="498705" algn="l" defTabSz="199482" rtl="0" eaLnBrk="1" latinLnBrk="0" hangingPunct="1">
      <a:defRPr sz="1876" kern="1200">
        <a:solidFill>
          <a:schemeClr val="tx1"/>
        </a:solidFill>
        <a:latin typeface="Arial" panose="020B0604020202020204" pitchFamily="34" charset="0"/>
        <a:ea typeface="ＭＳ Ｐゴシック" panose="020B0600070205080204" pitchFamily="34" charset="-128"/>
        <a:cs typeface="+mn-cs"/>
      </a:defRPr>
    </a:lvl6pPr>
    <a:lvl7pPr marL="598445" algn="l" defTabSz="199482" rtl="0" eaLnBrk="1" latinLnBrk="0" hangingPunct="1">
      <a:defRPr sz="1876" kern="1200">
        <a:solidFill>
          <a:schemeClr val="tx1"/>
        </a:solidFill>
        <a:latin typeface="Arial" panose="020B0604020202020204" pitchFamily="34" charset="0"/>
        <a:ea typeface="ＭＳ Ｐゴシック" panose="020B0600070205080204" pitchFamily="34" charset="-128"/>
        <a:cs typeface="+mn-cs"/>
      </a:defRPr>
    </a:lvl7pPr>
    <a:lvl8pPr marL="698187" algn="l" defTabSz="199482" rtl="0" eaLnBrk="1" latinLnBrk="0" hangingPunct="1">
      <a:defRPr sz="1876" kern="1200">
        <a:solidFill>
          <a:schemeClr val="tx1"/>
        </a:solidFill>
        <a:latin typeface="Arial" panose="020B0604020202020204" pitchFamily="34" charset="0"/>
        <a:ea typeface="ＭＳ Ｐゴシック" panose="020B0600070205080204" pitchFamily="34" charset="-128"/>
        <a:cs typeface="+mn-cs"/>
      </a:defRPr>
    </a:lvl8pPr>
    <a:lvl9pPr marL="797928" algn="l" defTabSz="199482" rtl="0" eaLnBrk="1" latinLnBrk="0" hangingPunct="1">
      <a:defRPr sz="1876" kern="1200">
        <a:solidFill>
          <a:schemeClr val="tx1"/>
        </a:solidFill>
        <a:latin typeface="Arial" panose="020B0604020202020204" pitchFamily="34" charset="0"/>
        <a:ea typeface="ＭＳ Ｐゴシック" panose="020B0600070205080204" pitchFamily="34" charset="-128"/>
        <a:cs typeface="+mn-cs"/>
      </a:defRPr>
    </a:lvl9pPr>
  </p:defaultTextStyle>
  <p:extLst>
    <p:ext uri="{EFAFB233-063F-42B5-8137-9DF3F51BA10A}">
      <p15:sldGuideLst xmlns:p15="http://schemas.microsoft.com/office/powerpoint/2012/main">
        <p15:guide id="1" orient="horz" pos="3120" userDrawn="1">
          <p15:clr>
            <a:srgbClr val="A4A3A4"/>
          </p15:clr>
        </p15:guide>
        <p15:guide id="2" pos="216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4" name="Author" initials="A" lastIdx="0" clrIdx="3"/>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79C1"/>
    <a:srgbClr val="DEEBF8"/>
    <a:srgbClr val="CADDF8"/>
    <a:srgbClr val="D9F8F4"/>
    <a:srgbClr val="D0F8F7"/>
    <a:srgbClr val="AEE6F8"/>
    <a:srgbClr val="2B9AF5"/>
    <a:srgbClr val="5BB0F7"/>
    <a:srgbClr val="78BEF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1603" autoAdjust="0"/>
    <p:restoredTop sz="96163" autoAdjust="0"/>
  </p:normalViewPr>
  <p:slideViewPr>
    <p:cSldViewPr>
      <p:cViewPr>
        <p:scale>
          <a:sx n="125" d="100"/>
          <a:sy n="125" d="100"/>
        </p:scale>
        <p:origin x="2244" y="90"/>
      </p:cViewPr>
      <p:guideLst>
        <p:guide orient="horz" pos="3120"/>
        <p:guide pos="2160"/>
      </p:guideLst>
    </p:cSldViewPr>
  </p:slideViewPr>
  <p:outlineViewPr>
    <p:cViewPr>
      <p:scale>
        <a:sx n="33" d="100"/>
        <a:sy n="33" d="100"/>
      </p:scale>
      <p:origin x="0" y="0"/>
    </p:cViewPr>
  </p:outlineViewPr>
  <p:notesTextViewPr>
    <p:cViewPr>
      <p:scale>
        <a:sx n="100" d="100"/>
        <a:sy n="100" d="100"/>
      </p:scale>
      <p:origin x="0" y="0"/>
    </p:cViewPr>
  </p:notesTextViewPr>
  <p:gridSpacing cx="914400" cy="9144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notesMaster" Target="notesMasters/notesMaster1.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commentAuthors" Target="commentAuthors.xml"/><Relationship Id="rId4" Type="http://schemas.openxmlformats.org/officeDocument/2006/relationships/handoutMaster" Target="handoutMasters/handoutMaster1.xml"/><Relationship Id="rId9"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atin typeface="Arial" charset="0"/>
                <a:ea typeface="ＭＳ Ｐゴシック" charset="-128"/>
              </a:defRPr>
            </a:lvl1pPr>
          </a:lstStyle>
          <a:p>
            <a:pPr>
              <a:defRPr/>
            </a:pPr>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atin typeface="Arial" charset="0"/>
                <a:ea typeface="ＭＳ Ｐゴシック" charset="-128"/>
              </a:defRPr>
            </a:lvl1pPr>
          </a:lstStyle>
          <a:p>
            <a:pPr>
              <a:defRPr/>
            </a:pPr>
            <a:fld id="{7A49201A-7505-4B7D-9D84-C2AF0BC8D17F}" type="datetimeFigureOut">
              <a:rPr lang="en-US"/>
              <a:pPr>
                <a:defRPr/>
              </a:pPr>
              <a:t>9/11/2020</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atin typeface="Arial" charset="0"/>
                <a:ea typeface="ＭＳ Ｐゴシック" charset="-128"/>
              </a:defRPr>
            </a:lvl1pPr>
          </a:lstStyle>
          <a:p>
            <a:pPr>
              <a:defRPr/>
            </a:pPr>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atin typeface="Arial" charset="0"/>
                <a:ea typeface="ＭＳ Ｐゴシック" charset="-128"/>
              </a:defRPr>
            </a:lvl1pPr>
          </a:lstStyle>
          <a:p>
            <a:pPr>
              <a:defRPr/>
            </a:pPr>
            <a:fld id="{2EAD9E59-F8D1-4D21-8803-D28193E70FB9}" type="slidenum">
              <a:rPr lang="en-US"/>
              <a:pPr>
                <a:defRPr/>
              </a:pPr>
              <a:t>‹#›</a:t>
            </a:fld>
            <a:endParaRPr lang="en-US"/>
          </a:p>
        </p:txBody>
      </p:sp>
    </p:spTree>
    <p:extLst>
      <p:ext uri="{BB962C8B-B14F-4D97-AF65-F5344CB8AC3E}">
        <p14:creationId xmlns:p14="http://schemas.microsoft.com/office/powerpoint/2010/main" val="428553233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wrap="square" lIns="91440" tIns="45720" rIns="91440" bIns="45720" numCol="1" anchor="t" anchorCtr="0" compatLnSpc="1">
            <a:prstTxWarp prst="textNoShape">
              <a:avLst/>
            </a:prstTxWarp>
          </a:bodyPr>
          <a:lstStyle>
            <a:lvl1pPr defTabSz="4173538" eaLnBrk="1" hangingPunct="1">
              <a:defRPr sz="1200">
                <a:latin typeface="Arial" charset="0"/>
                <a:ea typeface="ＭＳ Ｐゴシック" panose="020B0600070205080204" pitchFamily="34" charset="-128"/>
                <a:cs typeface="Arial" charset="0"/>
              </a:defRPr>
            </a:lvl1pPr>
          </a:lstStyle>
          <a:p>
            <a:pPr>
              <a:defRPr/>
            </a:pPr>
            <a:endParaRPr lang="en-US" altLang="en-US"/>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eaLnBrk="1" hangingPunct="1">
              <a:defRPr sz="1200">
                <a:latin typeface="Arial" charset="0"/>
                <a:ea typeface="ＭＳ Ｐゴシック" panose="020B0600070205080204" pitchFamily="34" charset="-128"/>
              </a:defRPr>
            </a:lvl1pPr>
          </a:lstStyle>
          <a:p>
            <a:pPr>
              <a:defRPr/>
            </a:pPr>
            <a:fld id="{3B1E44C4-76E0-4510-BF89-2236422CE1B1}" type="datetimeFigureOut">
              <a:rPr lang="en-US" altLang="en-US"/>
              <a:pPr>
                <a:defRPr/>
              </a:pPr>
              <a:t>9/11/2020</a:t>
            </a:fld>
            <a:endParaRPr lang="en-US" altLang="en-US"/>
          </a:p>
        </p:txBody>
      </p:sp>
      <p:sp>
        <p:nvSpPr>
          <p:cNvPr id="4" name="Slide Image Placeholder 3"/>
          <p:cNvSpPr>
            <a:spLocks noGrp="1" noRot="1" noChangeAspect="1"/>
          </p:cNvSpPr>
          <p:nvPr>
            <p:ph type="sldImg" idx="2"/>
          </p:nvPr>
        </p:nvSpPr>
        <p:spPr>
          <a:xfrm>
            <a:off x="2241550" y="685800"/>
            <a:ext cx="23749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wrap="square" lIns="91440" tIns="45720" rIns="91440" bIns="45720" numCol="1" anchor="b" anchorCtr="0" compatLnSpc="1">
            <a:prstTxWarp prst="textNoShape">
              <a:avLst/>
            </a:prstTxWarp>
          </a:bodyPr>
          <a:lstStyle>
            <a:lvl1pPr defTabSz="4173538" eaLnBrk="1" hangingPunct="1">
              <a:defRPr sz="1200">
                <a:latin typeface="Arial" charset="0"/>
                <a:ea typeface="ＭＳ Ｐゴシック" panose="020B0600070205080204" pitchFamily="34" charset="-128"/>
                <a:cs typeface="Arial" charset="0"/>
              </a:defRPr>
            </a:lvl1pPr>
          </a:lstStyle>
          <a:p>
            <a:pPr>
              <a:defRPr/>
            </a:pPr>
            <a:endParaRPr lang="en-US" alt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atin typeface="Arial" panose="020B0604020202020204" pitchFamily="34" charset="0"/>
                <a:ea typeface="ＭＳ Ｐゴシック" panose="020B0600070205080204" pitchFamily="34" charset="-128"/>
              </a:defRPr>
            </a:lvl1pPr>
          </a:lstStyle>
          <a:p>
            <a:pPr>
              <a:defRPr/>
            </a:pPr>
            <a:fld id="{C7275B16-A72A-4DD8-A2FF-9D3665BC87DD}" type="slidenum">
              <a:rPr lang="en-US" altLang="en-US"/>
              <a:pPr>
                <a:defRPr/>
              </a:pPr>
              <a:t>‹#›</a:t>
            </a:fld>
            <a:endParaRPr lang="en-US" altLang="en-US"/>
          </a:p>
        </p:txBody>
      </p:sp>
    </p:spTree>
    <p:extLst>
      <p:ext uri="{BB962C8B-B14F-4D97-AF65-F5344CB8AC3E}">
        <p14:creationId xmlns:p14="http://schemas.microsoft.com/office/powerpoint/2010/main" val="1314736277"/>
      </p:ext>
    </p:extLst>
  </p:cSld>
  <p:clrMap bg1="lt1" tx1="dk1" bg2="lt2" tx2="dk2" accent1="accent1" accent2="accent2" accent3="accent3" accent4="accent4" accent5="accent5" accent6="accent6" hlink="hlink" folHlink="folHlink"/>
  <p:notesStyle>
    <a:lvl1pPr algn="l" defTabSz="199136" rtl="0" eaLnBrk="0" fontAlgn="base" hangingPunct="0">
      <a:spcBef>
        <a:spcPct val="30000"/>
      </a:spcBef>
      <a:spcAft>
        <a:spcPct val="0"/>
      </a:spcAft>
      <a:defRPr sz="262" kern="1200">
        <a:solidFill>
          <a:schemeClr val="tx1"/>
        </a:solidFill>
        <a:latin typeface="+mn-lt"/>
        <a:ea typeface="ＭＳ Ｐゴシック" charset="0"/>
        <a:cs typeface="+mn-cs"/>
      </a:defRPr>
    </a:lvl1pPr>
    <a:lvl2pPr marL="99395" algn="l" defTabSz="199136" rtl="0" eaLnBrk="0" fontAlgn="base" hangingPunct="0">
      <a:spcBef>
        <a:spcPct val="30000"/>
      </a:spcBef>
      <a:spcAft>
        <a:spcPct val="0"/>
      </a:spcAft>
      <a:defRPr sz="262" kern="1200">
        <a:solidFill>
          <a:schemeClr val="tx1"/>
        </a:solidFill>
        <a:latin typeface="+mn-lt"/>
        <a:ea typeface="ＭＳ Ｐゴシック" charset="0"/>
        <a:cs typeface="+mn-cs"/>
      </a:defRPr>
    </a:lvl2pPr>
    <a:lvl3pPr marL="199136" algn="l" defTabSz="199136" rtl="0" eaLnBrk="0" fontAlgn="base" hangingPunct="0">
      <a:spcBef>
        <a:spcPct val="30000"/>
      </a:spcBef>
      <a:spcAft>
        <a:spcPct val="0"/>
      </a:spcAft>
      <a:defRPr sz="262" kern="1200">
        <a:solidFill>
          <a:schemeClr val="tx1"/>
        </a:solidFill>
        <a:latin typeface="+mn-lt"/>
        <a:ea typeface="ＭＳ Ｐゴシック" charset="0"/>
        <a:cs typeface="+mn-cs"/>
      </a:defRPr>
    </a:lvl3pPr>
    <a:lvl4pPr marL="298876" algn="l" defTabSz="199136" rtl="0" eaLnBrk="0" fontAlgn="base" hangingPunct="0">
      <a:spcBef>
        <a:spcPct val="30000"/>
      </a:spcBef>
      <a:spcAft>
        <a:spcPct val="0"/>
      </a:spcAft>
      <a:defRPr sz="262" kern="1200">
        <a:solidFill>
          <a:schemeClr val="tx1"/>
        </a:solidFill>
        <a:latin typeface="+mn-lt"/>
        <a:ea typeface="ＭＳ Ｐゴシック" charset="0"/>
        <a:cs typeface="+mn-cs"/>
      </a:defRPr>
    </a:lvl4pPr>
    <a:lvl5pPr marL="398617" algn="l" defTabSz="199136" rtl="0" eaLnBrk="0" fontAlgn="base" hangingPunct="0">
      <a:spcBef>
        <a:spcPct val="30000"/>
      </a:spcBef>
      <a:spcAft>
        <a:spcPct val="0"/>
      </a:spcAft>
      <a:defRPr sz="262" kern="1200">
        <a:solidFill>
          <a:schemeClr val="tx1"/>
        </a:solidFill>
        <a:latin typeface="+mn-lt"/>
        <a:ea typeface="ＭＳ Ｐゴシック" charset="0"/>
        <a:cs typeface="+mn-cs"/>
      </a:defRPr>
    </a:lvl5pPr>
    <a:lvl6pPr marL="498636" algn="l" defTabSz="199455" rtl="0" eaLnBrk="1" latinLnBrk="0" hangingPunct="1">
      <a:defRPr sz="262" kern="1200">
        <a:solidFill>
          <a:schemeClr val="tx1"/>
        </a:solidFill>
        <a:latin typeface="+mn-lt"/>
        <a:ea typeface="+mn-ea"/>
        <a:cs typeface="+mn-cs"/>
      </a:defRPr>
    </a:lvl6pPr>
    <a:lvl7pPr marL="598364" algn="l" defTabSz="199455" rtl="0" eaLnBrk="1" latinLnBrk="0" hangingPunct="1">
      <a:defRPr sz="262" kern="1200">
        <a:solidFill>
          <a:schemeClr val="tx1"/>
        </a:solidFill>
        <a:latin typeface="+mn-lt"/>
        <a:ea typeface="+mn-ea"/>
        <a:cs typeface="+mn-cs"/>
      </a:defRPr>
    </a:lvl7pPr>
    <a:lvl8pPr marL="698091" algn="l" defTabSz="199455" rtl="0" eaLnBrk="1" latinLnBrk="0" hangingPunct="1">
      <a:defRPr sz="262" kern="1200">
        <a:solidFill>
          <a:schemeClr val="tx1"/>
        </a:solidFill>
        <a:latin typeface="+mn-lt"/>
        <a:ea typeface="+mn-ea"/>
        <a:cs typeface="+mn-cs"/>
      </a:defRPr>
    </a:lvl8pPr>
    <a:lvl9pPr marL="797818" algn="l" defTabSz="199455" rtl="0" eaLnBrk="1" latinLnBrk="0" hangingPunct="1">
      <a:defRPr sz="262"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xfrm>
            <a:off x="2241550" y="685800"/>
            <a:ext cx="23749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1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it-IT" altLang="en-US">
              <a:ea typeface="ＭＳ Ｐゴシック" panose="020B0600070205080204" pitchFamily="34" charset="-128"/>
            </a:endParaRPr>
          </a:p>
        </p:txBody>
      </p:sp>
      <p:sp>
        <p:nvSpPr>
          <p:cNvPr id="512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ＭＳ Ｐゴシック" panose="020B0600070205080204" pitchFamily="34" charset="-128"/>
              </a:defRPr>
            </a:lvl1pPr>
            <a:lvl2pPr marL="742950" indent="-285750">
              <a:spcBef>
                <a:spcPct val="30000"/>
              </a:spcBef>
              <a:defRPr sz="1200">
                <a:solidFill>
                  <a:schemeClr val="tx1"/>
                </a:solidFill>
                <a:latin typeface="Calibri" panose="020F0502020204030204" pitchFamily="34" charset="0"/>
                <a:ea typeface="ＭＳ Ｐゴシック" panose="020B0600070205080204" pitchFamily="34" charset="-128"/>
              </a:defRPr>
            </a:lvl2pPr>
            <a:lvl3pPr marL="1143000" indent="-228600">
              <a:spcBef>
                <a:spcPct val="30000"/>
              </a:spcBef>
              <a:defRPr sz="1200">
                <a:solidFill>
                  <a:schemeClr val="tx1"/>
                </a:solidFill>
                <a:latin typeface="Calibri" panose="020F0502020204030204" pitchFamily="34" charset="0"/>
                <a:ea typeface="ＭＳ Ｐゴシック" panose="020B0600070205080204" pitchFamily="34" charset="-128"/>
              </a:defRPr>
            </a:lvl3pPr>
            <a:lvl4pPr marL="1600200" indent="-228600">
              <a:spcBef>
                <a:spcPct val="30000"/>
              </a:spcBef>
              <a:defRPr sz="1200">
                <a:solidFill>
                  <a:schemeClr val="tx1"/>
                </a:solidFill>
                <a:latin typeface="Calibri" panose="020F0502020204030204" pitchFamily="34" charset="0"/>
                <a:ea typeface="ＭＳ Ｐゴシック" panose="020B0600070205080204" pitchFamily="34" charset="-128"/>
              </a:defRPr>
            </a:lvl4pPr>
            <a:lvl5pPr marL="2057400" indent="-228600">
              <a:spcBef>
                <a:spcPct val="30000"/>
              </a:spcBef>
              <a:defRPr sz="1200">
                <a:solidFill>
                  <a:schemeClr val="tx1"/>
                </a:solidFill>
                <a:latin typeface="Calibri" panose="020F0502020204030204" pitchFamily="34" charset="0"/>
                <a:ea typeface="ＭＳ Ｐゴシック" panose="020B0600070205080204" pitchFamily="34" charset="-128"/>
              </a:defRPr>
            </a:lvl5pPr>
            <a:lvl6pPr marL="2514600" indent="-228600" defTabSz="4384675"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6pPr>
            <a:lvl7pPr marL="2971800" indent="-228600" defTabSz="4384675"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7pPr>
            <a:lvl8pPr marL="3429000" indent="-228600" defTabSz="4384675"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8pPr>
            <a:lvl9pPr marL="3886200" indent="-228600" defTabSz="4384675"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9pPr>
          </a:lstStyle>
          <a:p>
            <a:pPr>
              <a:spcBef>
                <a:spcPct val="0"/>
              </a:spcBef>
            </a:pPr>
            <a:fld id="{D800E2F5-9325-49D0-9CA7-003E887F6141}" type="slidenum">
              <a:rPr lang="en-US" altLang="en-US" smtClean="0">
                <a:latin typeface="Arial" panose="020B0604020202020204" pitchFamily="34" charset="0"/>
              </a:rPr>
              <a:pPr>
                <a:spcBef>
                  <a:spcPct val="0"/>
                </a:spcBef>
              </a:pPr>
              <a:t>1</a:t>
            </a:fld>
            <a:endParaRPr lang="en-US" altLang="en-US">
              <a:latin typeface="Arial" panose="020B0604020202020204" pitchFamily="34" charset="0"/>
            </a:endParaRPr>
          </a:p>
        </p:txBody>
      </p:sp>
    </p:spTree>
    <p:extLst>
      <p:ext uri="{BB962C8B-B14F-4D97-AF65-F5344CB8AC3E}">
        <p14:creationId xmlns:p14="http://schemas.microsoft.com/office/powerpoint/2010/main" val="6057384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14351" y="3077282"/>
            <a:ext cx="5829300" cy="2123369"/>
          </a:xfrm>
        </p:spPr>
        <p:txBody>
          <a:bodyPr/>
          <a:lstStyle/>
          <a:p>
            <a:r>
              <a:rPr lang="en-US"/>
              <a:t>Click to edit Master title style</a:t>
            </a:r>
          </a:p>
        </p:txBody>
      </p:sp>
      <p:sp>
        <p:nvSpPr>
          <p:cNvPr id="3" name="Subtitle 2"/>
          <p:cNvSpPr>
            <a:spLocks noGrp="1"/>
          </p:cNvSpPr>
          <p:nvPr>
            <p:ph type="subTitle" idx="1"/>
          </p:nvPr>
        </p:nvSpPr>
        <p:spPr>
          <a:xfrm>
            <a:off x="1028700" y="5613400"/>
            <a:ext cx="4800600" cy="2531533"/>
          </a:xfrm>
        </p:spPr>
        <p:txBody>
          <a:bodyPr/>
          <a:lstStyle>
            <a:lvl1pPr marL="0" indent="0" algn="ctr">
              <a:buNone/>
              <a:defRPr>
                <a:solidFill>
                  <a:schemeClr val="tx1">
                    <a:tint val="75000"/>
                  </a:schemeClr>
                </a:solidFill>
              </a:defRPr>
            </a:lvl1pPr>
            <a:lvl2pPr marL="457091" indent="0" algn="ctr">
              <a:buNone/>
              <a:defRPr>
                <a:solidFill>
                  <a:schemeClr val="tx1">
                    <a:tint val="75000"/>
                  </a:schemeClr>
                </a:solidFill>
              </a:defRPr>
            </a:lvl2pPr>
            <a:lvl3pPr marL="914181" indent="0" algn="ctr">
              <a:buNone/>
              <a:defRPr>
                <a:solidFill>
                  <a:schemeClr val="tx1">
                    <a:tint val="75000"/>
                  </a:schemeClr>
                </a:solidFill>
              </a:defRPr>
            </a:lvl3pPr>
            <a:lvl4pPr marL="1371272" indent="0" algn="ctr">
              <a:buNone/>
              <a:defRPr>
                <a:solidFill>
                  <a:schemeClr val="tx1">
                    <a:tint val="75000"/>
                  </a:schemeClr>
                </a:solidFill>
              </a:defRPr>
            </a:lvl4pPr>
            <a:lvl5pPr marL="1828362" indent="0" algn="ctr">
              <a:buNone/>
              <a:defRPr>
                <a:solidFill>
                  <a:schemeClr val="tx1">
                    <a:tint val="75000"/>
                  </a:schemeClr>
                </a:solidFill>
              </a:defRPr>
            </a:lvl5pPr>
            <a:lvl6pPr marL="2285453" indent="0" algn="ctr">
              <a:buNone/>
              <a:defRPr>
                <a:solidFill>
                  <a:schemeClr val="tx1">
                    <a:tint val="75000"/>
                  </a:schemeClr>
                </a:solidFill>
              </a:defRPr>
            </a:lvl6pPr>
            <a:lvl7pPr marL="2742543" indent="0" algn="ctr">
              <a:buNone/>
              <a:defRPr>
                <a:solidFill>
                  <a:schemeClr val="tx1">
                    <a:tint val="75000"/>
                  </a:schemeClr>
                </a:solidFill>
              </a:defRPr>
            </a:lvl7pPr>
            <a:lvl8pPr marL="3199634" indent="0" algn="ctr">
              <a:buNone/>
              <a:defRPr>
                <a:solidFill>
                  <a:schemeClr val="tx1">
                    <a:tint val="75000"/>
                  </a:schemeClr>
                </a:solidFill>
              </a:defRPr>
            </a:lvl8pPr>
            <a:lvl9pPr marL="3656724"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lvl1pPr>
              <a:defRPr/>
            </a:lvl1pPr>
          </a:lstStyle>
          <a:p>
            <a:pPr>
              <a:defRPr/>
            </a:pPr>
            <a:fld id="{28270584-CE83-4C86-A8A6-90D479AF1694}" type="datetimeFigureOut">
              <a:rPr lang="en-US" altLang="en-US"/>
              <a:pPr>
                <a:defRPr/>
              </a:pPr>
              <a:t>9/11/2020</a:t>
            </a:fld>
            <a:endParaRPr lang="en-US" altLang="en-US"/>
          </a:p>
        </p:txBody>
      </p:sp>
      <p:sp>
        <p:nvSpPr>
          <p:cNvPr id="5" name="Footer Placeholder 4"/>
          <p:cNvSpPr>
            <a:spLocks noGrp="1"/>
          </p:cNvSpPr>
          <p:nvPr>
            <p:ph type="ftr" sz="quarter" idx="11"/>
          </p:nvPr>
        </p:nvSpPr>
        <p:spPr/>
        <p:txBody>
          <a:bodyPr/>
          <a:lstStyle>
            <a:lvl1pPr>
              <a:defRPr/>
            </a:lvl1pPr>
          </a:lstStyle>
          <a:p>
            <a:pPr>
              <a:defRPr/>
            </a:pPr>
            <a:endParaRPr lang="it-IT" altLang="en-US"/>
          </a:p>
        </p:txBody>
      </p:sp>
      <p:sp>
        <p:nvSpPr>
          <p:cNvPr id="6" name="Slide Number Placeholder 5"/>
          <p:cNvSpPr>
            <a:spLocks noGrp="1"/>
          </p:cNvSpPr>
          <p:nvPr>
            <p:ph type="sldNum" sz="quarter" idx="12"/>
          </p:nvPr>
        </p:nvSpPr>
        <p:spPr/>
        <p:txBody>
          <a:bodyPr/>
          <a:lstStyle>
            <a:lvl1pPr>
              <a:defRPr/>
            </a:lvl1pPr>
          </a:lstStyle>
          <a:p>
            <a:pPr>
              <a:defRPr/>
            </a:pPr>
            <a:fld id="{49217850-2264-4BB2-BF85-8562A1142915}" type="slidenum">
              <a:rPr lang="en-US" altLang="en-US"/>
              <a:pPr>
                <a:defRPr/>
              </a:pPr>
              <a:t>‹#›</a:t>
            </a:fld>
            <a:endParaRPr lang="en-US" altLang="en-US"/>
          </a:p>
        </p:txBody>
      </p:sp>
    </p:spTree>
    <p:extLst>
      <p:ext uri="{BB962C8B-B14F-4D97-AF65-F5344CB8AC3E}">
        <p14:creationId xmlns:p14="http://schemas.microsoft.com/office/powerpoint/2010/main" val="110026436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fld id="{5E09B170-3FD2-4166-8F99-7C5ACB6DEC97}" type="datetimeFigureOut">
              <a:rPr lang="en-US" altLang="en-US"/>
              <a:pPr>
                <a:defRPr/>
              </a:pPr>
              <a:t>9/11/2020</a:t>
            </a:fld>
            <a:endParaRPr lang="en-US" altLang="en-US"/>
          </a:p>
        </p:txBody>
      </p:sp>
      <p:sp>
        <p:nvSpPr>
          <p:cNvPr id="5" name="Footer Placeholder 4"/>
          <p:cNvSpPr>
            <a:spLocks noGrp="1"/>
          </p:cNvSpPr>
          <p:nvPr>
            <p:ph type="ftr" sz="quarter" idx="11"/>
          </p:nvPr>
        </p:nvSpPr>
        <p:spPr/>
        <p:txBody>
          <a:bodyPr/>
          <a:lstStyle>
            <a:lvl1pPr>
              <a:defRPr/>
            </a:lvl1pPr>
          </a:lstStyle>
          <a:p>
            <a:pPr>
              <a:defRPr/>
            </a:pPr>
            <a:endParaRPr lang="it-IT" altLang="en-US"/>
          </a:p>
        </p:txBody>
      </p:sp>
      <p:sp>
        <p:nvSpPr>
          <p:cNvPr id="6" name="Slide Number Placeholder 5"/>
          <p:cNvSpPr>
            <a:spLocks noGrp="1"/>
          </p:cNvSpPr>
          <p:nvPr>
            <p:ph type="sldNum" sz="quarter" idx="12"/>
          </p:nvPr>
        </p:nvSpPr>
        <p:spPr/>
        <p:txBody>
          <a:bodyPr/>
          <a:lstStyle>
            <a:lvl1pPr>
              <a:defRPr/>
            </a:lvl1pPr>
          </a:lstStyle>
          <a:p>
            <a:pPr>
              <a:defRPr/>
            </a:pPr>
            <a:fld id="{2C48C773-9DA3-4359-9C28-7DD1554617A1}" type="slidenum">
              <a:rPr lang="en-US" altLang="en-US"/>
              <a:pPr>
                <a:defRPr/>
              </a:pPr>
              <a:t>‹#›</a:t>
            </a:fld>
            <a:endParaRPr lang="en-US" altLang="en-US"/>
          </a:p>
        </p:txBody>
      </p:sp>
    </p:spTree>
    <p:extLst>
      <p:ext uri="{BB962C8B-B14F-4D97-AF65-F5344CB8AC3E}">
        <p14:creationId xmlns:p14="http://schemas.microsoft.com/office/powerpoint/2010/main" val="428669270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7899857" y="2538414"/>
            <a:ext cx="5554266" cy="54095473"/>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1234679" y="2538414"/>
            <a:ext cx="16550878" cy="5409547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fld id="{46EBDFF8-C9F9-45D4-9049-FD5E4E486AB6}" type="datetimeFigureOut">
              <a:rPr lang="en-US" altLang="en-US"/>
              <a:pPr>
                <a:defRPr/>
              </a:pPr>
              <a:t>9/11/2020</a:t>
            </a:fld>
            <a:endParaRPr lang="en-US" altLang="en-US"/>
          </a:p>
        </p:txBody>
      </p:sp>
      <p:sp>
        <p:nvSpPr>
          <p:cNvPr id="5" name="Footer Placeholder 4"/>
          <p:cNvSpPr>
            <a:spLocks noGrp="1"/>
          </p:cNvSpPr>
          <p:nvPr>
            <p:ph type="ftr" sz="quarter" idx="11"/>
          </p:nvPr>
        </p:nvSpPr>
        <p:spPr/>
        <p:txBody>
          <a:bodyPr/>
          <a:lstStyle>
            <a:lvl1pPr>
              <a:defRPr/>
            </a:lvl1pPr>
          </a:lstStyle>
          <a:p>
            <a:pPr>
              <a:defRPr/>
            </a:pPr>
            <a:endParaRPr lang="it-IT" altLang="en-US"/>
          </a:p>
        </p:txBody>
      </p:sp>
      <p:sp>
        <p:nvSpPr>
          <p:cNvPr id="6" name="Slide Number Placeholder 5"/>
          <p:cNvSpPr>
            <a:spLocks noGrp="1"/>
          </p:cNvSpPr>
          <p:nvPr>
            <p:ph type="sldNum" sz="quarter" idx="12"/>
          </p:nvPr>
        </p:nvSpPr>
        <p:spPr/>
        <p:txBody>
          <a:bodyPr/>
          <a:lstStyle>
            <a:lvl1pPr>
              <a:defRPr/>
            </a:lvl1pPr>
          </a:lstStyle>
          <a:p>
            <a:pPr>
              <a:defRPr/>
            </a:pPr>
            <a:fld id="{CBD5E088-61DA-430C-9D99-F1B9976A3745}" type="slidenum">
              <a:rPr lang="en-US" altLang="en-US"/>
              <a:pPr>
                <a:defRPr/>
              </a:pPr>
              <a:t>‹#›</a:t>
            </a:fld>
            <a:endParaRPr lang="en-US" altLang="en-US"/>
          </a:p>
        </p:txBody>
      </p:sp>
    </p:spTree>
    <p:extLst>
      <p:ext uri="{BB962C8B-B14F-4D97-AF65-F5344CB8AC3E}">
        <p14:creationId xmlns:p14="http://schemas.microsoft.com/office/powerpoint/2010/main" val="332643382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fld id="{E8D41B9A-0EE9-4713-ABF5-56D3A419B13D}" type="datetimeFigureOut">
              <a:rPr lang="en-US" altLang="en-US"/>
              <a:pPr>
                <a:defRPr/>
              </a:pPr>
              <a:t>9/11/2020</a:t>
            </a:fld>
            <a:endParaRPr lang="en-US" altLang="en-US"/>
          </a:p>
        </p:txBody>
      </p:sp>
      <p:sp>
        <p:nvSpPr>
          <p:cNvPr id="5" name="Footer Placeholder 4"/>
          <p:cNvSpPr>
            <a:spLocks noGrp="1"/>
          </p:cNvSpPr>
          <p:nvPr>
            <p:ph type="ftr" sz="quarter" idx="11"/>
          </p:nvPr>
        </p:nvSpPr>
        <p:spPr/>
        <p:txBody>
          <a:bodyPr/>
          <a:lstStyle>
            <a:lvl1pPr>
              <a:defRPr/>
            </a:lvl1pPr>
          </a:lstStyle>
          <a:p>
            <a:pPr>
              <a:defRPr/>
            </a:pPr>
            <a:endParaRPr lang="it-IT" altLang="en-US"/>
          </a:p>
        </p:txBody>
      </p:sp>
      <p:sp>
        <p:nvSpPr>
          <p:cNvPr id="6" name="Slide Number Placeholder 5"/>
          <p:cNvSpPr>
            <a:spLocks noGrp="1"/>
          </p:cNvSpPr>
          <p:nvPr>
            <p:ph type="sldNum" sz="quarter" idx="12"/>
          </p:nvPr>
        </p:nvSpPr>
        <p:spPr/>
        <p:txBody>
          <a:bodyPr/>
          <a:lstStyle>
            <a:lvl1pPr>
              <a:defRPr/>
            </a:lvl1pPr>
          </a:lstStyle>
          <a:p>
            <a:pPr>
              <a:defRPr/>
            </a:pPr>
            <a:fld id="{824B739F-F50A-42E8-BF2A-DEC102E7C0CA}" type="slidenum">
              <a:rPr lang="en-US" altLang="en-US"/>
              <a:pPr>
                <a:defRPr/>
              </a:pPr>
              <a:t>‹#›</a:t>
            </a:fld>
            <a:endParaRPr lang="en-US" altLang="en-US"/>
          </a:p>
        </p:txBody>
      </p:sp>
    </p:spTree>
    <p:extLst>
      <p:ext uri="{BB962C8B-B14F-4D97-AF65-F5344CB8AC3E}">
        <p14:creationId xmlns:p14="http://schemas.microsoft.com/office/powerpoint/2010/main" val="64806610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41735" y="6365523"/>
            <a:ext cx="5829300" cy="1967442"/>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541735" y="4198586"/>
            <a:ext cx="5829300" cy="2166937"/>
          </a:xfrm>
        </p:spPr>
        <p:txBody>
          <a:bodyPr anchor="b"/>
          <a:lstStyle>
            <a:lvl1pPr marL="0" indent="0">
              <a:buNone/>
              <a:defRPr sz="2000">
                <a:solidFill>
                  <a:schemeClr val="tx1">
                    <a:tint val="75000"/>
                  </a:schemeClr>
                </a:solidFill>
              </a:defRPr>
            </a:lvl1pPr>
            <a:lvl2pPr marL="457091" indent="0">
              <a:buNone/>
              <a:defRPr sz="1791">
                <a:solidFill>
                  <a:schemeClr val="tx1">
                    <a:tint val="75000"/>
                  </a:schemeClr>
                </a:solidFill>
              </a:defRPr>
            </a:lvl2pPr>
            <a:lvl3pPr marL="914181" indent="0">
              <a:buNone/>
              <a:defRPr sz="1604">
                <a:solidFill>
                  <a:schemeClr val="tx1">
                    <a:tint val="75000"/>
                  </a:schemeClr>
                </a:solidFill>
              </a:defRPr>
            </a:lvl3pPr>
            <a:lvl4pPr marL="1371272" indent="0">
              <a:buNone/>
              <a:defRPr sz="1396">
                <a:solidFill>
                  <a:schemeClr val="tx1">
                    <a:tint val="75000"/>
                  </a:schemeClr>
                </a:solidFill>
              </a:defRPr>
            </a:lvl4pPr>
            <a:lvl5pPr marL="1828362" indent="0">
              <a:buNone/>
              <a:defRPr sz="1396">
                <a:solidFill>
                  <a:schemeClr val="tx1">
                    <a:tint val="75000"/>
                  </a:schemeClr>
                </a:solidFill>
              </a:defRPr>
            </a:lvl5pPr>
            <a:lvl6pPr marL="2285453" indent="0">
              <a:buNone/>
              <a:defRPr sz="1396">
                <a:solidFill>
                  <a:schemeClr val="tx1">
                    <a:tint val="75000"/>
                  </a:schemeClr>
                </a:solidFill>
              </a:defRPr>
            </a:lvl6pPr>
            <a:lvl7pPr marL="2742543" indent="0">
              <a:buNone/>
              <a:defRPr sz="1396">
                <a:solidFill>
                  <a:schemeClr val="tx1">
                    <a:tint val="75000"/>
                  </a:schemeClr>
                </a:solidFill>
              </a:defRPr>
            </a:lvl7pPr>
            <a:lvl8pPr marL="3199634" indent="0">
              <a:buNone/>
              <a:defRPr sz="1396">
                <a:solidFill>
                  <a:schemeClr val="tx1">
                    <a:tint val="75000"/>
                  </a:schemeClr>
                </a:solidFill>
              </a:defRPr>
            </a:lvl8pPr>
            <a:lvl9pPr marL="3656724" indent="0">
              <a:buNone/>
              <a:defRPr sz="1396">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lvl1pPr>
              <a:defRPr/>
            </a:lvl1pPr>
          </a:lstStyle>
          <a:p>
            <a:pPr>
              <a:defRPr/>
            </a:pPr>
            <a:fld id="{AB52635E-513B-410C-9E11-543414069F4B}" type="datetimeFigureOut">
              <a:rPr lang="en-US" altLang="en-US"/>
              <a:pPr>
                <a:defRPr/>
              </a:pPr>
              <a:t>9/11/2020</a:t>
            </a:fld>
            <a:endParaRPr lang="en-US" altLang="en-US"/>
          </a:p>
        </p:txBody>
      </p:sp>
      <p:sp>
        <p:nvSpPr>
          <p:cNvPr id="5" name="Footer Placeholder 4"/>
          <p:cNvSpPr>
            <a:spLocks noGrp="1"/>
          </p:cNvSpPr>
          <p:nvPr>
            <p:ph type="ftr" sz="quarter" idx="11"/>
          </p:nvPr>
        </p:nvSpPr>
        <p:spPr/>
        <p:txBody>
          <a:bodyPr/>
          <a:lstStyle>
            <a:lvl1pPr>
              <a:defRPr/>
            </a:lvl1pPr>
          </a:lstStyle>
          <a:p>
            <a:pPr>
              <a:defRPr/>
            </a:pPr>
            <a:endParaRPr lang="it-IT" altLang="en-US"/>
          </a:p>
        </p:txBody>
      </p:sp>
      <p:sp>
        <p:nvSpPr>
          <p:cNvPr id="6" name="Slide Number Placeholder 5"/>
          <p:cNvSpPr>
            <a:spLocks noGrp="1"/>
          </p:cNvSpPr>
          <p:nvPr>
            <p:ph type="sldNum" sz="quarter" idx="12"/>
          </p:nvPr>
        </p:nvSpPr>
        <p:spPr/>
        <p:txBody>
          <a:bodyPr/>
          <a:lstStyle>
            <a:lvl1pPr>
              <a:defRPr/>
            </a:lvl1pPr>
          </a:lstStyle>
          <a:p>
            <a:pPr>
              <a:defRPr/>
            </a:pPr>
            <a:fld id="{B1A611B7-A08A-453F-ADAC-FA7D979D7AC1}" type="slidenum">
              <a:rPr lang="en-US" altLang="en-US"/>
              <a:pPr>
                <a:defRPr/>
              </a:pPr>
              <a:t>‹#›</a:t>
            </a:fld>
            <a:endParaRPr lang="en-US" altLang="en-US"/>
          </a:p>
        </p:txBody>
      </p:sp>
    </p:spTree>
    <p:extLst>
      <p:ext uri="{BB962C8B-B14F-4D97-AF65-F5344CB8AC3E}">
        <p14:creationId xmlns:p14="http://schemas.microsoft.com/office/powerpoint/2010/main" val="401117779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1234679" y="14792502"/>
            <a:ext cx="11052572" cy="41841384"/>
          </a:xfrm>
        </p:spPr>
        <p:txBody>
          <a:bodyPr/>
          <a:lstStyle>
            <a:lvl1pPr>
              <a:defRPr sz="2812"/>
            </a:lvl1pPr>
            <a:lvl2pPr>
              <a:defRPr sz="2396"/>
            </a:lvl2pPr>
            <a:lvl3pPr>
              <a:defRPr sz="2000"/>
            </a:lvl3pPr>
            <a:lvl4pPr>
              <a:defRPr sz="1791"/>
            </a:lvl4pPr>
            <a:lvl5pPr>
              <a:defRPr sz="1791"/>
            </a:lvl5pPr>
            <a:lvl6pPr>
              <a:defRPr sz="1791"/>
            </a:lvl6pPr>
            <a:lvl7pPr>
              <a:defRPr sz="1791"/>
            </a:lvl7pPr>
            <a:lvl8pPr>
              <a:defRPr sz="1791"/>
            </a:lvl8pPr>
            <a:lvl9pPr>
              <a:defRPr sz="1791"/>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12401551" y="14792502"/>
            <a:ext cx="11052572" cy="41841384"/>
          </a:xfrm>
        </p:spPr>
        <p:txBody>
          <a:bodyPr/>
          <a:lstStyle>
            <a:lvl1pPr>
              <a:defRPr sz="2812"/>
            </a:lvl1pPr>
            <a:lvl2pPr>
              <a:defRPr sz="2396"/>
            </a:lvl2pPr>
            <a:lvl3pPr>
              <a:defRPr sz="2000"/>
            </a:lvl3pPr>
            <a:lvl4pPr>
              <a:defRPr sz="1791"/>
            </a:lvl4pPr>
            <a:lvl5pPr>
              <a:defRPr sz="1791"/>
            </a:lvl5pPr>
            <a:lvl6pPr>
              <a:defRPr sz="1791"/>
            </a:lvl6pPr>
            <a:lvl7pPr>
              <a:defRPr sz="1791"/>
            </a:lvl7pPr>
            <a:lvl8pPr>
              <a:defRPr sz="1791"/>
            </a:lvl8pPr>
            <a:lvl9pPr>
              <a:defRPr sz="1791"/>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3"/>
          <p:cNvSpPr>
            <a:spLocks noGrp="1"/>
          </p:cNvSpPr>
          <p:nvPr>
            <p:ph type="dt" sz="half" idx="10"/>
          </p:nvPr>
        </p:nvSpPr>
        <p:spPr/>
        <p:txBody>
          <a:bodyPr/>
          <a:lstStyle>
            <a:lvl1pPr>
              <a:defRPr/>
            </a:lvl1pPr>
          </a:lstStyle>
          <a:p>
            <a:pPr>
              <a:defRPr/>
            </a:pPr>
            <a:fld id="{3FBBF237-0882-4343-A6E2-E8DF0B642C23}" type="datetimeFigureOut">
              <a:rPr lang="en-US" altLang="en-US"/>
              <a:pPr>
                <a:defRPr/>
              </a:pPr>
              <a:t>9/11/2020</a:t>
            </a:fld>
            <a:endParaRPr lang="en-US" altLang="en-US"/>
          </a:p>
        </p:txBody>
      </p:sp>
      <p:sp>
        <p:nvSpPr>
          <p:cNvPr id="6" name="Footer Placeholder 4"/>
          <p:cNvSpPr>
            <a:spLocks noGrp="1"/>
          </p:cNvSpPr>
          <p:nvPr>
            <p:ph type="ftr" sz="quarter" idx="11"/>
          </p:nvPr>
        </p:nvSpPr>
        <p:spPr/>
        <p:txBody>
          <a:bodyPr/>
          <a:lstStyle>
            <a:lvl1pPr>
              <a:defRPr/>
            </a:lvl1pPr>
          </a:lstStyle>
          <a:p>
            <a:pPr>
              <a:defRPr/>
            </a:pPr>
            <a:endParaRPr lang="it-IT" altLang="en-US"/>
          </a:p>
        </p:txBody>
      </p:sp>
      <p:sp>
        <p:nvSpPr>
          <p:cNvPr id="7" name="Slide Number Placeholder 5"/>
          <p:cNvSpPr>
            <a:spLocks noGrp="1"/>
          </p:cNvSpPr>
          <p:nvPr>
            <p:ph type="sldNum" sz="quarter" idx="12"/>
          </p:nvPr>
        </p:nvSpPr>
        <p:spPr/>
        <p:txBody>
          <a:bodyPr/>
          <a:lstStyle>
            <a:lvl1pPr>
              <a:defRPr/>
            </a:lvl1pPr>
          </a:lstStyle>
          <a:p>
            <a:pPr>
              <a:defRPr/>
            </a:pPr>
            <a:fld id="{734A5CF2-18D3-4565-8442-C13E320DDFA4}" type="slidenum">
              <a:rPr lang="en-US" altLang="en-US"/>
              <a:pPr>
                <a:defRPr/>
              </a:pPr>
              <a:t>‹#›</a:t>
            </a:fld>
            <a:endParaRPr lang="en-US" altLang="en-US"/>
          </a:p>
        </p:txBody>
      </p:sp>
    </p:spTree>
    <p:extLst>
      <p:ext uri="{BB962C8B-B14F-4D97-AF65-F5344CB8AC3E}">
        <p14:creationId xmlns:p14="http://schemas.microsoft.com/office/powerpoint/2010/main" val="334408458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342900" y="396699"/>
            <a:ext cx="6172200" cy="1651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342900" y="2217386"/>
            <a:ext cx="3030141" cy="924101"/>
          </a:xfrm>
        </p:spPr>
        <p:txBody>
          <a:bodyPr anchor="b"/>
          <a:lstStyle>
            <a:lvl1pPr marL="0" indent="0">
              <a:buNone/>
              <a:defRPr sz="2396" b="1"/>
            </a:lvl1pPr>
            <a:lvl2pPr marL="457091" indent="0">
              <a:buNone/>
              <a:defRPr sz="2000" b="1"/>
            </a:lvl2pPr>
            <a:lvl3pPr marL="914181" indent="0">
              <a:buNone/>
              <a:defRPr sz="1791" b="1"/>
            </a:lvl3pPr>
            <a:lvl4pPr marL="1371272" indent="0">
              <a:buNone/>
              <a:defRPr sz="1604" b="1"/>
            </a:lvl4pPr>
            <a:lvl5pPr marL="1828362" indent="0">
              <a:buNone/>
              <a:defRPr sz="1604" b="1"/>
            </a:lvl5pPr>
            <a:lvl6pPr marL="2285453" indent="0">
              <a:buNone/>
              <a:defRPr sz="1604" b="1"/>
            </a:lvl6pPr>
            <a:lvl7pPr marL="2742543" indent="0">
              <a:buNone/>
              <a:defRPr sz="1604" b="1"/>
            </a:lvl7pPr>
            <a:lvl8pPr marL="3199634" indent="0">
              <a:buNone/>
              <a:defRPr sz="1604" b="1"/>
            </a:lvl8pPr>
            <a:lvl9pPr marL="3656724" indent="0">
              <a:buNone/>
              <a:defRPr sz="1604" b="1"/>
            </a:lvl9pPr>
          </a:lstStyle>
          <a:p>
            <a:pPr lvl="0"/>
            <a:r>
              <a:rPr lang="en-US"/>
              <a:t>Click to edit Master text styles</a:t>
            </a:r>
          </a:p>
        </p:txBody>
      </p:sp>
      <p:sp>
        <p:nvSpPr>
          <p:cNvPr id="4" name="Content Placeholder 3"/>
          <p:cNvSpPr>
            <a:spLocks noGrp="1"/>
          </p:cNvSpPr>
          <p:nvPr>
            <p:ph sz="half" idx="2"/>
          </p:nvPr>
        </p:nvSpPr>
        <p:spPr>
          <a:xfrm>
            <a:off x="342900" y="3141486"/>
            <a:ext cx="3030141" cy="5707416"/>
          </a:xfrm>
        </p:spPr>
        <p:txBody>
          <a:bodyPr/>
          <a:lstStyle>
            <a:lvl1pPr>
              <a:defRPr sz="2396"/>
            </a:lvl1pPr>
            <a:lvl2pPr>
              <a:defRPr sz="2000"/>
            </a:lvl2pPr>
            <a:lvl3pPr>
              <a:defRPr sz="1791"/>
            </a:lvl3pPr>
            <a:lvl4pPr>
              <a:defRPr sz="1604"/>
            </a:lvl4pPr>
            <a:lvl5pPr>
              <a:defRPr sz="1604"/>
            </a:lvl5pPr>
            <a:lvl6pPr>
              <a:defRPr sz="1604"/>
            </a:lvl6pPr>
            <a:lvl7pPr>
              <a:defRPr sz="1604"/>
            </a:lvl7pPr>
            <a:lvl8pPr>
              <a:defRPr sz="1604"/>
            </a:lvl8pPr>
            <a:lvl9pPr>
              <a:defRPr sz="1604"/>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3483769" y="2217386"/>
            <a:ext cx="3031332" cy="924101"/>
          </a:xfrm>
        </p:spPr>
        <p:txBody>
          <a:bodyPr anchor="b"/>
          <a:lstStyle>
            <a:lvl1pPr marL="0" indent="0">
              <a:buNone/>
              <a:defRPr sz="2396" b="1"/>
            </a:lvl1pPr>
            <a:lvl2pPr marL="457091" indent="0">
              <a:buNone/>
              <a:defRPr sz="2000" b="1"/>
            </a:lvl2pPr>
            <a:lvl3pPr marL="914181" indent="0">
              <a:buNone/>
              <a:defRPr sz="1791" b="1"/>
            </a:lvl3pPr>
            <a:lvl4pPr marL="1371272" indent="0">
              <a:buNone/>
              <a:defRPr sz="1604" b="1"/>
            </a:lvl4pPr>
            <a:lvl5pPr marL="1828362" indent="0">
              <a:buNone/>
              <a:defRPr sz="1604" b="1"/>
            </a:lvl5pPr>
            <a:lvl6pPr marL="2285453" indent="0">
              <a:buNone/>
              <a:defRPr sz="1604" b="1"/>
            </a:lvl6pPr>
            <a:lvl7pPr marL="2742543" indent="0">
              <a:buNone/>
              <a:defRPr sz="1604" b="1"/>
            </a:lvl7pPr>
            <a:lvl8pPr marL="3199634" indent="0">
              <a:buNone/>
              <a:defRPr sz="1604" b="1"/>
            </a:lvl8pPr>
            <a:lvl9pPr marL="3656724" indent="0">
              <a:buNone/>
              <a:defRPr sz="1604" b="1"/>
            </a:lvl9pPr>
          </a:lstStyle>
          <a:p>
            <a:pPr lvl="0"/>
            <a:r>
              <a:rPr lang="en-US"/>
              <a:t>Click to edit Master text styles</a:t>
            </a:r>
          </a:p>
        </p:txBody>
      </p:sp>
      <p:sp>
        <p:nvSpPr>
          <p:cNvPr id="6" name="Content Placeholder 5"/>
          <p:cNvSpPr>
            <a:spLocks noGrp="1"/>
          </p:cNvSpPr>
          <p:nvPr>
            <p:ph sz="quarter" idx="4"/>
          </p:nvPr>
        </p:nvSpPr>
        <p:spPr>
          <a:xfrm>
            <a:off x="3483769" y="3141486"/>
            <a:ext cx="3031332" cy="5707416"/>
          </a:xfrm>
        </p:spPr>
        <p:txBody>
          <a:bodyPr/>
          <a:lstStyle>
            <a:lvl1pPr>
              <a:defRPr sz="2396"/>
            </a:lvl1pPr>
            <a:lvl2pPr>
              <a:defRPr sz="2000"/>
            </a:lvl2pPr>
            <a:lvl3pPr>
              <a:defRPr sz="1791"/>
            </a:lvl3pPr>
            <a:lvl4pPr>
              <a:defRPr sz="1604"/>
            </a:lvl4pPr>
            <a:lvl5pPr>
              <a:defRPr sz="1604"/>
            </a:lvl5pPr>
            <a:lvl6pPr>
              <a:defRPr sz="1604"/>
            </a:lvl6pPr>
            <a:lvl7pPr>
              <a:defRPr sz="1604"/>
            </a:lvl7pPr>
            <a:lvl8pPr>
              <a:defRPr sz="1604"/>
            </a:lvl8pPr>
            <a:lvl9pPr>
              <a:defRPr sz="1604"/>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3"/>
          <p:cNvSpPr>
            <a:spLocks noGrp="1"/>
          </p:cNvSpPr>
          <p:nvPr>
            <p:ph type="dt" sz="half" idx="10"/>
          </p:nvPr>
        </p:nvSpPr>
        <p:spPr/>
        <p:txBody>
          <a:bodyPr/>
          <a:lstStyle>
            <a:lvl1pPr>
              <a:defRPr/>
            </a:lvl1pPr>
          </a:lstStyle>
          <a:p>
            <a:pPr>
              <a:defRPr/>
            </a:pPr>
            <a:fld id="{A830EBE0-87FE-4EB3-BED7-C65F8246E07D}" type="datetimeFigureOut">
              <a:rPr lang="en-US" altLang="en-US"/>
              <a:pPr>
                <a:defRPr/>
              </a:pPr>
              <a:t>9/11/2020</a:t>
            </a:fld>
            <a:endParaRPr lang="en-US" altLang="en-US"/>
          </a:p>
        </p:txBody>
      </p:sp>
      <p:sp>
        <p:nvSpPr>
          <p:cNvPr id="8" name="Footer Placeholder 4"/>
          <p:cNvSpPr>
            <a:spLocks noGrp="1"/>
          </p:cNvSpPr>
          <p:nvPr>
            <p:ph type="ftr" sz="quarter" idx="11"/>
          </p:nvPr>
        </p:nvSpPr>
        <p:spPr/>
        <p:txBody>
          <a:bodyPr/>
          <a:lstStyle>
            <a:lvl1pPr>
              <a:defRPr/>
            </a:lvl1pPr>
          </a:lstStyle>
          <a:p>
            <a:pPr>
              <a:defRPr/>
            </a:pPr>
            <a:endParaRPr lang="it-IT" altLang="en-US"/>
          </a:p>
        </p:txBody>
      </p:sp>
      <p:sp>
        <p:nvSpPr>
          <p:cNvPr id="9" name="Slide Number Placeholder 5"/>
          <p:cNvSpPr>
            <a:spLocks noGrp="1"/>
          </p:cNvSpPr>
          <p:nvPr>
            <p:ph type="sldNum" sz="quarter" idx="12"/>
          </p:nvPr>
        </p:nvSpPr>
        <p:spPr/>
        <p:txBody>
          <a:bodyPr/>
          <a:lstStyle>
            <a:lvl1pPr>
              <a:defRPr/>
            </a:lvl1pPr>
          </a:lstStyle>
          <a:p>
            <a:pPr>
              <a:defRPr/>
            </a:pPr>
            <a:fld id="{78F21328-5078-47A0-B579-5C84232C2786}" type="slidenum">
              <a:rPr lang="en-US" altLang="en-US"/>
              <a:pPr>
                <a:defRPr/>
              </a:pPr>
              <a:t>‹#›</a:t>
            </a:fld>
            <a:endParaRPr lang="en-US" altLang="en-US"/>
          </a:p>
        </p:txBody>
      </p:sp>
    </p:spTree>
    <p:extLst>
      <p:ext uri="{BB962C8B-B14F-4D97-AF65-F5344CB8AC3E}">
        <p14:creationId xmlns:p14="http://schemas.microsoft.com/office/powerpoint/2010/main" val="76686280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3"/>
          <p:cNvSpPr>
            <a:spLocks noGrp="1"/>
          </p:cNvSpPr>
          <p:nvPr>
            <p:ph type="dt" sz="half" idx="10"/>
          </p:nvPr>
        </p:nvSpPr>
        <p:spPr/>
        <p:txBody>
          <a:bodyPr/>
          <a:lstStyle>
            <a:lvl1pPr>
              <a:defRPr/>
            </a:lvl1pPr>
          </a:lstStyle>
          <a:p>
            <a:pPr>
              <a:defRPr/>
            </a:pPr>
            <a:fld id="{CE88AC96-B8EA-494A-AAF5-FFE9C69C5B9A}" type="datetimeFigureOut">
              <a:rPr lang="en-US" altLang="en-US"/>
              <a:pPr>
                <a:defRPr/>
              </a:pPr>
              <a:t>9/11/2020</a:t>
            </a:fld>
            <a:endParaRPr lang="en-US" altLang="en-US"/>
          </a:p>
        </p:txBody>
      </p:sp>
      <p:sp>
        <p:nvSpPr>
          <p:cNvPr id="4" name="Footer Placeholder 4"/>
          <p:cNvSpPr>
            <a:spLocks noGrp="1"/>
          </p:cNvSpPr>
          <p:nvPr>
            <p:ph type="ftr" sz="quarter" idx="11"/>
          </p:nvPr>
        </p:nvSpPr>
        <p:spPr/>
        <p:txBody>
          <a:bodyPr/>
          <a:lstStyle>
            <a:lvl1pPr>
              <a:defRPr/>
            </a:lvl1pPr>
          </a:lstStyle>
          <a:p>
            <a:pPr>
              <a:defRPr/>
            </a:pPr>
            <a:endParaRPr lang="it-IT" altLang="en-US"/>
          </a:p>
        </p:txBody>
      </p:sp>
      <p:sp>
        <p:nvSpPr>
          <p:cNvPr id="5" name="Slide Number Placeholder 5"/>
          <p:cNvSpPr>
            <a:spLocks noGrp="1"/>
          </p:cNvSpPr>
          <p:nvPr>
            <p:ph type="sldNum" sz="quarter" idx="12"/>
          </p:nvPr>
        </p:nvSpPr>
        <p:spPr/>
        <p:txBody>
          <a:bodyPr/>
          <a:lstStyle>
            <a:lvl1pPr>
              <a:defRPr/>
            </a:lvl1pPr>
          </a:lstStyle>
          <a:p>
            <a:pPr>
              <a:defRPr/>
            </a:pPr>
            <a:fld id="{874D85E0-A158-4BAA-80D5-356E7FD89A6F}" type="slidenum">
              <a:rPr lang="en-US" altLang="en-US"/>
              <a:pPr>
                <a:defRPr/>
              </a:pPr>
              <a:t>‹#›</a:t>
            </a:fld>
            <a:endParaRPr lang="en-US" altLang="en-US"/>
          </a:p>
        </p:txBody>
      </p:sp>
    </p:spTree>
    <p:extLst>
      <p:ext uri="{BB962C8B-B14F-4D97-AF65-F5344CB8AC3E}">
        <p14:creationId xmlns:p14="http://schemas.microsoft.com/office/powerpoint/2010/main" val="308896517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88C3B864-8E65-44B0-AAAC-856EC5B5702A}" type="datetimeFigureOut">
              <a:rPr lang="en-US" altLang="en-US"/>
              <a:pPr>
                <a:defRPr/>
              </a:pPr>
              <a:t>9/11/2020</a:t>
            </a:fld>
            <a:endParaRPr lang="en-US" altLang="en-US"/>
          </a:p>
        </p:txBody>
      </p:sp>
      <p:sp>
        <p:nvSpPr>
          <p:cNvPr id="3" name="Footer Placeholder 4"/>
          <p:cNvSpPr>
            <a:spLocks noGrp="1"/>
          </p:cNvSpPr>
          <p:nvPr>
            <p:ph type="ftr" sz="quarter" idx="11"/>
          </p:nvPr>
        </p:nvSpPr>
        <p:spPr/>
        <p:txBody>
          <a:bodyPr/>
          <a:lstStyle>
            <a:lvl1pPr>
              <a:defRPr/>
            </a:lvl1pPr>
          </a:lstStyle>
          <a:p>
            <a:pPr>
              <a:defRPr/>
            </a:pPr>
            <a:endParaRPr lang="it-IT" altLang="en-US"/>
          </a:p>
        </p:txBody>
      </p:sp>
      <p:sp>
        <p:nvSpPr>
          <p:cNvPr id="4" name="Slide Number Placeholder 5"/>
          <p:cNvSpPr>
            <a:spLocks noGrp="1"/>
          </p:cNvSpPr>
          <p:nvPr>
            <p:ph type="sldNum" sz="quarter" idx="12"/>
          </p:nvPr>
        </p:nvSpPr>
        <p:spPr/>
        <p:txBody>
          <a:bodyPr/>
          <a:lstStyle>
            <a:lvl1pPr>
              <a:defRPr/>
            </a:lvl1pPr>
          </a:lstStyle>
          <a:p>
            <a:pPr>
              <a:defRPr/>
            </a:pPr>
            <a:fld id="{48C1E8A8-87F2-4885-95EF-4A36E81D6CD1}" type="slidenum">
              <a:rPr lang="en-US" altLang="en-US"/>
              <a:pPr>
                <a:defRPr/>
              </a:pPr>
              <a:t>‹#›</a:t>
            </a:fld>
            <a:endParaRPr lang="en-US" altLang="en-US"/>
          </a:p>
        </p:txBody>
      </p:sp>
    </p:spTree>
    <p:extLst>
      <p:ext uri="{BB962C8B-B14F-4D97-AF65-F5344CB8AC3E}">
        <p14:creationId xmlns:p14="http://schemas.microsoft.com/office/powerpoint/2010/main" val="181385124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42901" y="394405"/>
            <a:ext cx="2256235" cy="1678517"/>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2681288" y="394407"/>
            <a:ext cx="3833812" cy="8454497"/>
          </a:xfrm>
        </p:spPr>
        <p:txBody>
          <a:bodyPr/>
          <a:lstStyle>
            <a:lvl1pPr>
              <a:defRPr sz="3208"/>
            </a:lvl1pPr>
            <a:lvl2pPr>
              <a:defRPr sz="2812"/>
            </a:lvl2pPr>
            <a:lvl3pPr>
              <a:defRPr sz="2396"/>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342901" y="2072923"/>
            <a:ext cx="2256235" cy="6775980"/>
          </a:xfrm>
        </p:spPr>
        <p:txBody>
          <a:bodyPr/>
          <a:lstStyle>
            <a:lvl1pPr marL="0" indent="0">
              <a:buNone/>
              <a:defRPr sz="1396"/>
            </a:lvl1pPr>
            <a:lvl2pPr marL="457091" indent="0">
              <a:buNone/>
              <a:defRPr sz="1208"/>
            </a:lvl2pPr>
            <a:lvl3pPr marL="914181" indent="0">
              <a:buNone/>
              <a:defRPr sz="1000"/>
            </a:lvl3pPr>
            <a:lvl4pPr marL="1371272" indent="0">
              <a:buNone/>
              <a:defRPr sz="896"/>
            </a:lvl4pPr>
            <a:lvl5pPr marL="1828362" indent="0">
              <a:buNone/>
              <a:defRPr sz="896"/>
            </a:lvl5pPr>
            <a:lvl6pPr marL="2285453" indent="0">
              <a:buNone/>
              <a:defRPr sz="896"/>
            </a:lvl6pPr>
            <a:lvl7pPr marL="2742543" indent="0">
              <a:buNone/>
              <a:defRPr sz="896"/>
            </a:lvl7pPr>
            <a:lvl8pPr marL="3199634" indent="0">
              <a:buNone/>
              <a:defRPr sz="896"/>
            </a:lvl8pPr>
            <a:lvl9pPr marL="3656724" indent="0">
              <a:buNone/>
              <a:defRPr sz="896"/>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5D126E59-54E6-4E03-9E07-D40B85935CA5}" type="datetimeFigureOut">
              <a:rPr lang="en-US" altLang="en-US"/>
              <a:pPr>
                <a:defRPr/>
              </a:pPr>
              <a:t>9/11/2020</a:t>
            </a:fld>
            <a:endParaRPr lang="en-US" altLang="en-US"/>
          </a:p>
        </p:txBody>
      </p:sp>
      <p:sp>
        <p:nvSpPr>
          <p:cNvPr id="6" name="Footer Placeholder 4"/>
          <p:cNvSpPr>
            <a:spLocks noGrp="1"/>
          </p:cNvSpPr>
          <p:nvPr>
            <p:ph type="ftr" sz="quarter" idx="11"/>
          </p:nvPr>
        </p:nvSpPr>
        <p:spPr/>
        <p:txBody>
          <a:bodyPr/>
          <a:lstStyle>
            <a:lvl1pPr>
              <a:defRPr/>
            </a:lvl1pPr>
          </a:lstStyle>
          <a:p>
            <a:pPr>
              <a:defRPr/>
            </a:pPr>
            <a:endParaRPr lang="it-IT" altLang="en-US"/>
          </a:p>
        </p:txBody>
      </p:sp>
      <p:sp>
        <p:nvSpPr>
          <p:cNvPr id="7" name="Slide Number Placeholder 5"/>
          <p:cNvSpPr>
            <a:spLocks noGrp="1"/>
          </p:cNvSpPr>
          <p:nvPr>
            <p:ph type="sldNum" sz="quarter" idx="12"/>
          </p:nvPr>
        </p:nvSpPr>
        <p:spPr/>
        <p:txBody>
          <a:bodyPr/>
          <a:lstStyle>
            <a:lvl1pPr>
              <a:defRPr/>
            </a:lvl1pPr>
          </a:lstStyle>
          <a:p>
            <a:pPr>
              <a:defRPr/>
            </a:pPr>
            <a:fld id="{B636EF51-CF3D-453A-8691-04CB516D3109}" type="slidenum">
              <a:rPr lang="en-US" altLang="en-US"/>
              <a:pPr>
                <a:defRPr/>
              </a:pPr>
              <a:t>‹#›</a:t>
            </a:fld>
            <a:endParaRPr lang="en-US" altLang="en-US"/>
          </a:p>
        </p:txBody>
      </p:sp>
    </p:spTree>
    <p:extLst>
      <p:ext uri="{BB962C8B-B14F-4D97-AF65-F5344CB8AC3E}">
        <p14:creationId xmlns:p14="http://schemas.microsoft.com/office/powerpoint/2010/main" val="88554760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344216" y="6934201"/>
            <a:ext cx="4114800" cy="818621"/>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344216" y="885120"/>
            <a:ext cx="4114800" cy="5943600"/>
          </a:xfrm>
        </p:spPr>
        <p:txBody>
          <a:bodyPr rtlCol="0">
            <a:normAutofit/>
          </a:bodyPr>
          <a:lstStyle>
            <a:lvl1pPr marL="0" indent="0">
              <a:buNone/>
              <a:defRPr sz="3208"/>
            </a:lvl1pPr>
            <a:lvl2pPr marL="457091" indent="0">
              <a:buNone/>
              <a:defRPr sz="2812"/>
            </a:lvl2pPr>
            <a:lvl3pPr marL="914181" indent="0">
              <a:buNone/>
              <a:defRPr sz="2396"/>
            </a:lvl3pPr>
            <a:lvl4pPr marL="1371272" indent="0">
              <a:buNone/>
              <a:defRPr sz="2000"/>
            </a:lvl4pPr>
            <a:lvl5pPr marL="1828362" indent="0">
              <a:buNone/>
              <a:defRPr sz="2000"/>
            </a:lvl5pPr>
            <a:lvl6pPr marL="2285453" indent="0">
              <a:buNone/>
              <a:defRPr sz="2000"/>
            </a:lvl6pPr>
            <a:lvl7pPr marL="2742543" indent="0">
              <a:buNone/>
              <a:defRPr sz="2000"/>
            </a:lvl7pPr>
            <a:lvl8pPr marL="3199634" indent="0">
              <a:buNone/>
              <a:defRPr sz="2000"/>
            </a:lvl8pPr>
            <a:lvl9pPr marL="3656724" indent="0">
              <a:buNone/>
              <a:defRPr sz="2000"/>
            </a:lvl9pPr>
          </a:lstStyle>
          <a:p>
            <a:pPr lvl="0"/>
            <a:endParaRPr lang="en-US" noProof="0"/>
          </a:p>
        </p:txBody>
      </p:sp>
      <p:sp>
        <p:nvSpPr>
          <p:cNvPr id="4" name="Text Placeholder 3"/>
          <p:cNvSpPr>
            <a:spLocks noGrp="1"/>
          </p:cNvSpPr>
          <p:nvPr>
            <p:ph type="body" sz="half" idx="2"/>
          </p:nvPr>
        </p:nvSpPr>
        <p:spPr>
          <a:xfrm>
            <a:off x="1344216" y="7752822"/>
            <a:ext cx="4114800" cy="1162578"/>
          </a:xfrm>
        </p:spPr>
        <p:txBody>
          <a:bodyPr/>
          <a:lstStyle>
            <a:lvl1pPr marL="0" indent="0">
              <a:buNone/>
              <a:defRPr sz="1396"/>
            </a:lvl1pPr>
            <a:lvl2pPr marL="457091" indent="0">
              <a:buNone/>
              <a:defRPr sz="1208"/>
            </a:lvl2pPr>
            <a:lvl3pPr marL="914181" indent="0">
              <a:buNone/>
              <a:defRPr sz="1000"/>
            </a:lvl3pPr>
            <a:lvl4pPr marL="1371272" indent="0">
              <a:buNone/>
              <a:defRPr sz="896"/>
            </a:lvl4pPr>
            <a:lvl5pPr marL="1828362" indent="0">
              <a:buNone/>
              <a:defRPr sz="896"/>
            </a:lvl5pPr>
            <a:lvl6pPr marL="2285453" indent="0">
              <a:buNone/>
              <a:defRPr sz="896"/>
            </a:lvl6pPr>
            <a:lvl7pPr marL="2742543" indent="0">
              <a:buNone/>
              <a:defRPr sz="896"/>
            </a:lvl7pPr>
            <a:lvl8pPr marL="3199634" indent="0">
              <a:buNone/>
              <a:defRPr sz="896"/>
            </a:lvl8pPr>
            <a:lvl9pPr marL="3656724" indent="0">
              <a:buNone/>
              <a:defRPr sz="896"/>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C28CA4E6-9543-4DFD-A949-1A245BABB9B8}" type="datetimeFigureOut">
              <a:rPr lang="en-US" altLang="en-US"/>
              <a:pPr>
                <a:defRPr/>
              </a:pPr>
              <a:t>9/11/2020</a:t>
            </a:fld>
            <a:endParaRPr lang="en-US" altLang="en-US"/>
          </a:p>
        </p:txBody>
      </p:sp>
      <p:sp>
        <p:nvSpPr>
          <p:cNvPr id="6" name="Footer Placeholder 4"/>
          <p:cNvSpPr>
            <a:spLocks noGrp="1"/>
          </p:cNvSpPr>
          <p:nvPr>
            <p:ph type="ftr" sz="quarter" idx="11"/>
          </p:nvPr>
        </p:nvSpPr>
        <p:spPr/>
        <p:txBody>
          <a:bodyPr/>
          <a:lstStyle>
            <a:lvl1pPr>
              <a:defRPr/>
            </a:lvl1pPr>
          </a:lstStyle>
          <a:p>
            <a:pPr>
              <a:defRPr/>
            </a:pPr>
            <a:endParaRPr lang="it-IT" altLang="en-US"/>
          </a:p>
        </p:txBody>
      </p:sp>
      <p:sp>
        <p:nvSpPr>
          <p:cNvPr id="7" name="Slide Number Placeholder 5"/>
          <p:cNvSpPr>
            <a:spLocks noGrp="1"/>
          </p:cNvSpPr>
          <p:nvPr>
            <p:ph type="sldNum" sz="quarter" idx="12"/>
          </p:nvPr>
        </p:nvSpPr>
        <p:spPr/>
        <p:txBody>
          <a:bodyPr/>
          <a:lstStyle>
            <a:lvl1pPr>
              <a:defRPr/>
            </a:lvl1pPr>
          </a:lstStyle>
          <a:p>
            <a:pPr>
              <a:defRPr/>
            </a:pPr>
            <a:fld id="{D255EDFF-D8FA-4C07-B392-D32C37DB6171}" type="slidenum">
              <a:rPr lang="en-US" altLang="en-US"/>
              <a:pPr>
                <a:defRPr/>
              </a:pPr>
              <a:t>‹#›</a:t>
            </a:fld>
            <a:endParaRPr lang="en-US" altLang="en-US"/>
          </a:p>
        </p:txBody>
      </p:sp>
    </p:spTree>
    <p:extLst>
      <p:ext uri="{BB962C8B-B14F-4D97-AF65-F5344CB8AC3E}">
        <p14:creationId xmlns:p14="http://schemas.microsoft.com/office/powerpoint/2010/main" val="101257258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342966" y="396627"/>
            <a:ext cx="6172068" cy="165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438852" tIns="219426" rIns="438852" bIns="219426" numCol="1" anchor="ctr" anchorCtr="0" compatLnSpc="1">
            <a:prstTxWarp prst="textNoShape">
              <a:avLst/>
            </a:prstTxWarp>
          </a:bodyPr>
          <a:lstStyle/>
          <a:p>
            <a:pPr lvl="0"/>
            <a:r>
              <a:rPr lang="en-US" altLang="en-US"/>
              <a:t>Click to edit Master title style</a:t>
            </a:r>
          </a:p>
        </p:txBody>
      </p:sp>
      <p:sp>
        <p:nvSpPr>
          <p:cNvPr id="1027" name="Text Placeholder 2"/>
          <p:cNvSpPr>
            <a:spLocks noGrp="1"/>
          </p:cNvSpPr>
          <p:nvPr>
            <p:ph type="body" idx="1"/>
          </p:nvPr>
        </p:nvSpPr>
        <p:spPr bwMode="auto">
          <a:xfrm>
            <a:off x="342966" y="2311329"/>
            <a:ext cx="6172068" cy="65377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438852" tIns="219426" rIns="438852" bIns="219426"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4" name="Date Placeholder 3"/>
          <p:cNvSpPr>
            <a:spLocks noGrp="1"/>
          </p:cNvSpPr>
          <p:nvPr>
            <p:ph type="dt" sz="half" idx="2"/>
          </p:nvPr>
        </p:nvSpPr>
        <p:spPr>
          <a:xfrm>
            <a:off x="342966" y="9181538"/>
            <a:ext cx="1600068" cy="527403"/>
          </a:xfrm>
          <a:prstGeom prst="rect">
            <a:avLst/>
          </a:prstGeom>
        </p:spPr>
        <p:txBody>
          <a:bodyPr vert="horz" wrap="square" lIns="438852" tIns="219426" rIns="438852" bIns="219426" numCol="1" anchor="ctr" anchorCtr="0" compatLnSpc="1">
            <a:prstTxWarp prst="textNoShape">
              <a:avLst/>
            </a:prstTxWarp>
          </a:bodyPr>
          <a:lstStyle>
            <a:lvl1pPr eaLnBrk="1" hangingPunct="1">
              <a:defRPr sz="1208">
                <a:solidFill>
                  <a:srgbClr val="898989"/>
                </a:solidFill>
                <a:latin typeface="Calibri" pitchFamily="34" charset="0"/>
                <a:ea typeface="ＭＳ Ｐゴシック" panose="020B0600070205080204" pitchFamily="34" charset="-128"/>
              </a:defRPr>
            </a:lvl1pPr>
          </a:lstStyle>
          <a:p>
            <a:pPr>
              <a:defRPr/>
            </a:pPr>
            <a:fld id="{B72D218E-FCE8-4527-8743-B5A6254E7791}" type="datetimeFigureOut">
              <a:rPr lang="en-US" altLang="en-US"/>
              <a:pPr>
                <a:defRPr/>
              </a:pPr>
              <a:t>9/11/2020</a:t>
            </a:fld>
            <a:endParaRPr lang="en-US" altLang="en-US"/>
          </a:p>
        </p:txBody>
      </p:sp>
      <p:sp>
        <p:nvSpPr>
          <p:cNvPr id="5" name="Footer Placeholder 4"/>
          <p:cNvSpPr>
            <a:spLocks noGrp="1"/>
          </p:cNvSpPr>
          <p:nvPr>
            <p:ph type="ftr" sz="quarter" idx="3"/>
          </p:nvPr>
        </p:nvSpPr>
        <p:spPr>
          <a:xfrm>
            <a:off x="2343216" y="9181538"/>
            <a:ext cx="2171568" cy="527403"/>
          </a:xfrm>
          <a:prstGeom prst="rect">
            <a:avLst/>
          </a:prstGeom>
        </p:spPr>
        <p:txBody>
          <a:bodyPr vert="horz" wrap="square" lIns="438852" tIns="219426" rIns="438852" bIns="219426" numCol="1" anchor="ctr" anchorCtr="0" compatLnSpc="1">
            <a:prstTxWarp prst="textNoShape">
              <a:avLst/>
            </a:prstTxWarp>
          </a:bodyPr>
          <a:lstStyle>
            <a:lvl1pPr algn="ctr" eaLnBrk="1" hangingPunct="1">
              <a:defRPr sz="1208">
                <a:solidFill>
                  <a:srgbClr val="898989"/>
                </a:solidFill>
                <a:latin typeface="Calibri" pitchFamily="34" charset="0"/>
                <a:ea typeface="ＭＳ Ｐゴシック" panose="020B0600070205080204" pitchFamily="34" charset="-128"/>
                <a:cs typeface="Arial" charset="0"/>
              </a:defRPr>
            </a:lvl1pPr>
          </a:lstStyle>
          <a:p>
            <a:pPr>
              <a:defRPr/>
            </a:pPr>
            <a:endParaRPr lang="it-IT" altLang="en-US"/>
          </a:p>
        </p:txBody>
      </p:sp>
      <p:sp>
        <p:nvSpPr>
          <p:cNvPr id="6" name="Slide Number Placeholder 5"/>
          <p:cNvSpPr>
            <a:spLocks noGrp="1"/>
          </p:cNvSpPr>
          <p:nvPr>
            <p:ph type="sldNum" sz="quarter" idx="4"/>
          </p:nvPr>
        </p:nvSpPr>
        <p:spPr>
          <a:xfrm>
            <a:off x="4914966" y="9181538"/>
            <a:ext cx="1600068" cy="527403"/>
          </a:xfrm>
          <a:prstGeom prst="rect">
            <a:avLst/>
          </a:prstGeom>
        </p:spPr>
        <p:txBody>
          <a:bodyPr vert="horz" wrap="square" lIns="438852" tIns="219426" rIns="438852" bIns="219426" numCol="1" anchor="ctr" anchorCtr="0" compatLnSpc="1">
            <a:prstTxWarp prst="textNoShape">
              <a:avLst/>
            </a:prstTxWarp>
          </a:bodyPr>
          <a:lstStyle>
            <a:lvl1pPr algn="r" eaLnBrk="1" hangingPunct="1">
              <a:defRPr sz="1208">
                <a:solidFill>
                  <a:srgbClr val="898989"/>
                </a:solidFill>
                <a:latin typeface="Calibri" panose="020F0502020204030204" pitchFamily="34" charset="0"/>
                <a:ea typeface="ＭＳ Ｐゴシック" panose="020B0600070205080204" pitchFamily="34" charset="-128"/>
              </a:defRPr>
            </a:lvl1pPr>
          </a:lstStyle>
          <a:p>
            <a:pPr>
              <a:defRPr/>
            </a:pPr>
            <a:fld id="{0B562D54-643E-44AB-ACA5-972A5DA01750}"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3381" rtl="0" eaLnBrk="0" fontAlgn="base" hangingPunct="0">
        <a:spcBef>
          <a:spcPct val="0"/>
        </a:spcBef>
        <a:spcAft>
          <a:spcPct val="0"/>
        </a:spcAft>
        <a:defRPr sz="4395" kern="1200">
          <a:solidFill>
            <a:schemeClr val="tx1"/>
          </a:solidFill>
          <a:latin typeface="+mj-lt"/>
          <a:ea typeface="ＭＳ Ｐゴシック" charset="0"/>
          <a:cs typeface="+mj-cs"/>
        </a:defRPr>
      </a:lvl1pPr>
      <a:lvl2pPr algn="ctr" defTabSz="913381" rtl="0" eaLnBrk="0" fontAlgn="base" hangingPunct="0">
        <a:spcBef>
          <a:spcPct val="0"/>
        </a:spcBef>
        <a:spcAft>
          <a:spcPct val="0"/>
        </a:spcAft>
        <a:defRPr sz="4395">
          <a:solidFill>
            <a:schemeClr val="tx1"/>
          </a:solidFill>
          <a:latin typeface="Calibri" pitchFamily="34" charset="0"/>
          <a:ea typeface="ＭＳ Ｐゴシック" charset="0"/>
        </a:defRPr>
      </a:lvl2pPr>
      <a:lvl3pPr algn="ctr" defTabSz="913381" rtl="0" eaLnBrk="0" fontAlgn="base" hangingPunct="0">
        <a:spcBef>
          <a:spcPct val="0"/>
        </a:spcBef>
        <a:spcAft>
          <a:spcPct val="0"/>
        </a:spcAft>
        <a:defRPr sz="4395">
          <a:solidFill>
            <a:schemeClr val="tx1"/>
          </a:solidFill>
          <a:latin typeface="Calibri" pitchFamily="34" charset="0"/>
          <a:ea typeface="ＭＳ Ｐゴシック" charset="0"/>
        </a:defRPr>
      </a:lvl3pPr>
      <a:lvl4pPr algn="ctr" defTabSz="913381" rtl="0" eaLnBrk="0" fontAlgn="base" hangingPunct="0">
        <a:spcBef>
          <a:spcPct val="0"/>
        </a:spcBef>
        <a:spcAft>
          <a:spcPct val="0"/>
        </a:spcAft>
        <a:defRPr sz="4395">
          <a:solidFill>
            <a:schemeClr val="tx1"/>
          </a:solidFill>
          <a:latin typeface="Calibri" pitchFamily="34" charset="0"/>
          <a:ea typeface="ＭＳ Ｐゴシック" charset="0"/>
        </a:defRPr>
      </a:lvl4pPr>
      <a:lvl5pPr algn="ctr" defTabSz="913381" rtl="0" eaLnBrk="0" fontAlgn="base" hangingPunct="0">
        <a:spcBef>
          <a:spcPct val="0"/>
        </a:spcBef>
        <a:spcAft>
          <a:spcPct val="0"/>
        </a:spcAft>
        <a:defRPr sz="4395">
          <a:solidFill>
            <a:schemeClr val="tx1"/>
          </a:solidFill>
          <a:latin typeface="Calibri" pitchFamily="34" charset="0"/>
          <a:ea typeface="ＭＳ Ｐゴシック" charset="0"/>
        </a:defRPr>
      </a:lvl5pPr>
      <a:lvl6pPr marL="95227" algn="ctr" defTabSz="913916" rtl="0" fontAlgn="base">
        <a:spcBef>
          <a:spcPct val="0"/>
        </a:spcBef>
        <a:spcAft>
          <a:spcPct val="0"/>
        </a:spcAft>
        <a:defRPr sz="4395">
          <a:solidFill>
            <a:schemeClr val="tx1"/>
          </a:solidFill>
          <a:latin typeface="Calibri" pitchFamily="34" charset="0"/>
        </a:defRPr>
      </a:lvl6pPr>
      <a:lvl7pPr marL="190455" algn="ctr" defTabSz="913916" rtl="0" fontAlgn="base">
        <a:spcBef>
          <a:spcPct val="0"/>
        </a:spcBef>
        <a:spcAft>
          <a:spcPct val="0"/>
        </a:spcAft>
        <a:defRPr sz="4395">
          <a:solidFill>
            <a:schemeClr val="tx1"/>
          </a:solidFill>
          <a:latin typeface="Calibri" pitchFamily="34" charset="0"/>
        </a:defRPr>
      </a:lvl7pPr>
      <a:lvl8pPr marL="285682" algn="ctr" defTabSz="913916" rtl="0" fontAlgn="base">
        <a:spcBef>
          <a:spcPct val="0"/>
        </a:spcBef>
        <a:spcAft>
          <a:spcPct val="0"/>
        </a:spcAft>
        <a:defRPr sz="4395">
          <a:solidFill>
            <a:schemeClr val="tx1"/>
          </a:solidFill>
          <a:latin typeface="Calibri" pitchFamily="34" charset="0"/>
        </a:defRPr>
      </a:lvl8pPr>
      <a:lvl9pPr marL="380909" algn="ctr" defTabSz="913916" rtl="0" fontAlgn="base">
        <a:spcBef>
          <a:spcPct val="0"/>
        </a:spcBef>
        <a:spcAft>
          <a:spcPct val="0"/>
        </a:spcAft>
        <a:defRPr sz="4395">
          <a:solidFill>
            <a:schemeClr val="tx1"/>
          </a:solidFill>
          <a:latin typeface="Calibri" pitchFamily="34" charset="0"/>
        </a:defRPr>
      </a:lvl9pPr>
    </p:titleStyle>
    <p:bodyStyle>
      <a:lvl1pPr marL="342270" indent="-342270" algn="l" defTabSz="913381" rtl="0" eaLnBrk="0" fontAlgn="base" hangingPunct="0">
        <a:spcBef>
          <a:spcPct val="20000"/>
        </a:spcBef>
        <a:spcAft>
          <a:spcPct val="0"/>
        </a:spcAft>
        <a:buFont typeface="Arial" panose="020B0604020202020204" pitchFamily="34" charset="0"/>
        <a:buChar char="•"/>
        <a:defRPr sz="3208" kern="1200">
          <a:solidFill>
            <a:schemeClr val="tx1"/>
          </a:solidFill>
          <a:latin typeface="+mn-lt"/>
          <a:ea typeface="ＭＳ Ｐゴシック" charset="0"/>
          <a:cs typeface="+mn-cs"/>
        </a:defRPr>
      </a:lvl1pPr>
      <a:lvl2pPr marL="742080" indent="-285390" algn="l" defTabSz="913381" rtl="0" eaLnBrk="0" fontAlgn="base" hangingPunct="0">
        <a:spcBef>
          <a:spcPct val="20000"/>
        </a:spcBef>
        <a:spcAft>
          <a:spcPct val="0"/>
        </a:spcAft>
        <a:buFont typeface="Arial" panose="020B0604020202020204" pitchFamily="34" charset="0"/>
        <a:buChar char="–"/>
        <a:defRPr sz="2812" kern="1200">
          <a:solidFill>
            <a:schemeClr val="tx1"/>
          </a:solidFill>
          <a:latin typeface="+mn-lt"/>
          <a:ea typeface="ＭＳ Ｐゴシック" charset="0"/>
          <a:cs typeface="+mn-cs"/>
        </a:defRPr>
      </a:lvl2pPr>
      <a:lvl3pPr marL="1142553" indent="-228180" algn="l" defTabSz="913381" rtl="0" eaLnBrk="0" fontAlgn="base" hangingPunct="0">
        <a:spcBef>
          <a:spcPct val="20000"/>
        </a:spcBef>
        <a:spcAft>
          <a:spcPct val="0"/>
        </a:spcAft>
        <a:buFont typeface="Arial" panose="020B0604020202020204" pitchFamily="34" charset="0"/>
        <a:buChar char="•"/>
        <a:defRPr sz="2396" kern="1200">
          <a:solidFill>
            <a:schemeClr val="tx1"/>
          </a:solidFill>
          <a:latin typeface="+mn-lt"/>
          <a:ea typeface="ＭＳ Ｐゴシック" charset="0"/>
          <a:cs typeface="+mn-cs"/>
        </a:defRPr>
      </a:lvl3pPr>
      <a:lvl4pPr marL="1599574" indent="-228180" algn="l" defTabSz="913381"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ＭＳ Ｐゴシック" charset="0"/>
          <a:cs typeface="+mn-cs"/>
        </a:defRPr>
      </a:lvl4pPr>
      <a:lvl5pPr marL="2056264" indent="-228180" algn="l" defTabSz="913381"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ＭＳ Ｐゴシック" charset="0"/>
          <a:cs typeface="+mn-cs"/>
        </a:defRPr>
      </a:lvl5pPr>
      <a:lvl6pPr marL="2513998" indent="-228545" algn="l" defTabSz="914181"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088" indent="-228545" algn="l" defTabSz="914181"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179" indent="-228545" algn="l" defTabSz="914181"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5270" indent="-228545" algn="l" defTabSz="914181"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181" rtl="0" eaLnBrk="1" latinLnBrk="0" hangingPunct="1">
        <a:defRPr sz="1791" kern="1200">
          <a:solidFill>
            <a:schemeClr val="tx1"/>
          </a:solidFill>
          <a:latin typeface="+mn-lt"/>
          <a:ea typeface="+mn-ea"/>
          <a:cs typeface="+mn-cs"/>
        </a:defRPr>
      </a:lvl1pPr>
      <a:lvl2pPr marL="457091" algn="l" defTabSz="914181" rtl="0" eaLnBrk="1" latinLnBrk="0" hangingPunct="1">
        <a:defRPr sz="1791" kern="1200">
          <a:solidFill>
            <a:schemeClr val="tx1"/>
          </a:solidFill>
          <a:latin typeface="+mn-lt"/>
          <a:ea typeface="+mn-ea"/>
          <a:cs typeface="+mn-cs"/>
        </a:defRPr>
      </a:lvl2pPr>
      <a:lvl3pPr marL="914181" algn="l" defTabSz="914181" rtl="0" eaLnBrk="1" latinLnBrk="0" hangingPunct="1">
        <a:defRPr sz="1791" kern="1200">
          <a:solidFill>
            <a:schemeClr val="tx1"/>
          </a:solidFill>
          <a:latin typeface="+mn-lt"/>
          <a:ea typeface="+mn-ea"/>
          <a:cs typeface="+mn-cs"/>
        </a:defRPr>
      </a:lvl3pPr>
      <a:lvl4pPr marL="1371272" algn="l" defTabSz="914181" rtl="0" eaLnBrk="1" latinLnBrk="0" hangingPunct="1">
        <a:defRPr sz="1791" kern="1200">
          <a:solidFill>
            <a:schemeClr val="tx1"/>
          </a:solidFill>
          <a:latin typeface="+mn-lt"/>
          <a:ea typeface="+mn-ea"/>
          <a:cs typeface="+mn-cs"/>
        </a:defRPr>
      </a:lvl4pPr>
      <a:lvl5pPr marL="1828362" algn="l" defTabSz="914181" rtl="0" eaLnBrk="1" latinLnBrk="0" hangingPunct="1">
        <a:defRPr sz="1791" kern="1200">
          <a:solidFill>
            <a:schemeClr val="tx1"/>
          </a:solidFill>
          <a:latin typeface="+mn-lt"/>
          <a:ea typeface="+mn-ea"/>
          <a:cs typeface="+mn-cs"/>
        </a:defRPr>
      </a:lvl5pPr>
      <a:lvl6pPr marL="2285453" algn="l" defTabSz="914181" rtl="0" eaLnBrk="1" latinLnBrk="0" hangingPunct="1">
        <a:defRPr sz="1791" kern="1200">
          <a:solidFill>
            <a:schemeClr val="tx1"/>
          </a:solidFill>
          <a:latin typeface="+mn-lt"/>
          <a:ea typeface="+mn-ea"/>
          <a:cs typeface="+mn-cs"/>
        </a:defRPr>
      </a:lvl6pPr>
      <a:lvl7pPr marL="2742543" algn="l" defTabSz="914181" rtl="0" eaLnBrk="1" latinLnBrk="0" hangingPunct="1">
        <a:defRPr sz="1791" kern="1200">
          <a:solidFill>
            <a:schemeClr val="tx1"/>
          </a:solidFill>
          <a:latin typeface="+mn-lt"/>
          <a:ea typeface="+mn-ea"/>
          <a:cs typeface="+mn-cs"/>
        </a:defRPr>
      </a:lvl7pPr>
      <a:lvl8pPr marL="3199634" algn="l" defTabSz="914181" rtl="0" eaLnBrk="1" latinLnBrk="0" hangingPunct="1">
        <a:defRPr sz="1791" kern="1200">
          <a:solidFill>
            <a:schemeClr val="tx1"/>
          </a:solidFill>
          <a:latin typeface="+mn-lt"/>
          <a:ea typeface="+mn-ea"/>
          <a:cs typeface="+mn-cs"/>
        </a:defRPr>
      </a:lvl8pPr>
      <a:lvl9pPr marL="3656724" algn="l" defTabSz="914181" rtl="0" eaLnBrk="1" latinLnBrk="0" hangingPunct="1">
        <a:defRPr sz="1791"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1.png"/><Relationship Id="rId7"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show="0">
  <p:cSld>
    <p:bg>
      <p:bgPr>
        <a:solidFill>
          <a:schemeClr val="bg1"/>
        </a:solidFill>
        <a:effectLst/>
      </p:bgPr>
    </p:bg>
    <p:spTree>
      <p:nvGrpSpPr>
        <p:cNvPr id="1" name=""/>
        <p:cNvGrpSpPr/>
        <p:nvPr/>
      </p:nvGrpSpPr>
      <p:grpSpPr>
        <a:xfrm>
          <a:off x="0" y="0"/>
          <a:ext cx="0" cy="0"/>
          <a:chOff x="0" y="0"/>
          <a:chExt cx="0" cy="0"/>
        </a:xfrm>
      </p:grpSpPr>
      <p:pic>
        <p:nvPicPr>
          <p:cNvPr id="40" name="Picture 39"/>
          <p:cNvPicPr>
            <a:picLocks/>
          </p:cNvPicPr>
          <p:nvPr/>
        </p:nvPicPr>
        <p:blipFill>
          <a:blip r:embed="rId3" cstate="print">
            <a:extLst>
              <a:ext uri="{28A0092B-C50C-407E-A947-70E740481C1C}">
                <a14:useLocalDpi xmlns:a14="http://schemas.microsoft.com/office/drawing/2010/main" val="0"/>
              </a:ext>
            </a:extLst>
          </a:blip>
          <a:stretch>
            <a:fillRect/>
          </a:stretch>
        </p:blipFill>
        <p:spPr>
          <a:xfrm>
            <a:off x="3840480" y="5605272"/>
            <a:ext cx="2377440" cy="1737360"/>
          </a:xfrm>
          <a:prstGeom prst="rect">
            <a:avLst/>
          </a:prstGeom>
          <a:ln>
            <a:solidFill>
              <a:schemeClr val="accent1"/>
            </a:solidFill>
          </a:ln>
        </p:spPr>
      </p:pic>
      <p:pic>
        <p:nvPicPr>
          <p:cNvPr id="10" name="Picture 9"/>
          <p:cNvPicPr>
            <a:picLocks/>
          </p:cNvPicPr>
          <p:nvPr/>
        </p:nvPicPr>
        <p:blipFill>
          <a:blip r:embed="rId4" cstate="print">
            <a:extLst>
              <a:ext uri="{28A0092B-C50C-407E-A947-70E740481C1C}">
                <a14:useLocalDpi xmlns:a14="http://schemas.microsoft.com/office/drawing/2010/main" val="0"/>
              </a:ext>
            </a:extLst>
          </a:blip>
          <a:stretch>
            <a:fillRect/>
          </a:stretch>
        </p:blipFill>
        <p:spPr>
          <a:xfrm>
            <a:off x="3840480" y="1530857"/>
            <a:ext cx="2377440" cy="1737360"/>
          </a:xfrm>
          <a:prstGeom prst="rect">
            <a:avLst/>
          </a:prstGeom>
          <a:ln>
            <a:solidFill>
              <a:schemeClr val="accent1"/>
            </a:solidFill>
          </a:ln>
        </p:spPr>
      </p:pic>
      <p:sp>
        <p:nvSpPr>
          <p:cNvPr id="3075" name="TextBox 6"/>
          <p:cNvSpPr txBox="1">
            <a:spLocks noChangeArrowheads="1"/>
          </p:cNvSpPr>
          <p:nvPr/>
        </p:nvSpPr>
        <p:spPr bwMode="auto">
          <a:xfrm>
            <a:off x="489810" y="1524000"/>
            <a:ext cx="2807208" cy="15581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9047" tIns="9524" rIns="19047" bIns="9524" anchor="ctr">
            <a:spAutoFit/>
          </a:bodyPr>
          <a:lstStyle>
            <a:lvl1pPr>
              <a:spcBef>
                <a:spcPct val="20000"/>
              </a:spcBef>
              <a:buFont typeface="Arial" charset="0"/>
              <a:buChar char="•"/>
              <a:defRPr sz="15400">
                <a:solidFill>
                  <a:schemeClr val="tx1"/>
                </a:solidFill>
                <a:latin typeface="Calibri" charset="0"/>
                <a:ea typeface="ＭＳ Ｐゴシック" charset="-128"/>
              </a:defRPr>
            </a:lvl1pPr>
            <a:lvl2pPr marL="742950" indent="-285750">
              <a:spcBef>
                <a:spcPct val="20000"/>
              </a:spcBef>
              <a:buFont typeface="Arial" charset="0"/>
              <a:buChar char="–"/>
              <a:defRPr sz="13500">
                <a:solidFill>
                  <a:schemeClr val="tx1"/>
                </a:solidFill>
                <a:latin typeface="Calibri" charset="0"/>
                <a:ea typeface="ＭＳ Ｐゴシック" charset="-128"/>
              </a:defRPr>
            </a:lvl2pPr>
            <a:lvl3pPr marL="1143000" indent="-228600">
              <a:spcBef>
                <a:spcPct val="20000"/>
              </a:spcBef>
              <a:buFont typeface="Arial" charset="0"/>
              <a:buChar char="•"/>
              <a:defRPr sz="11500">
                <a:solidFill>
                  <a:schemeClr val="tx1"/>
                </a:solidFill>
                <a:latin typeface="Calibri" charset="0"/>
                <a:ea typeface="ＭＳ Ｐゴシック" charset="-128"/>
              </a:defRPr>
            </a:lvl3pPr>
            <a:lvl4pPr marL="1600200" indent="-228600">
              <a:spcBef>
                <a:spcPct val="20000"/>
              </a:spcBef>
              <a:buFont typeface="Arial" charset="0"/>
              <a:buChar char="–"/>
              <a:defRPr sz="9600">
                <a:solidFill>
                  <a:schemeClr val="tx1"/>
                </a:solidFill>
                <a:latin typeface="Calibri" charset="0"/>
                <a:ea typeface="ＭＳ Ｐゴシック" charset="-128"/>
              </a:defRPr>
            </a:lvl4pPr>
            <a:lvl5pPr marL="2057400" indent="-228600">
              <a:spcBef>
                <a:spcPct val="20000"/>
              </a:spcBef>
              <a:buFont typeface="Arial" charset="0"/>
              <a:buChar char="»"/>
              <a:defRPr sz="9600">
                <a:solidFill>
                  <a:schemeClr val="tx1"/>
                </a:solidFill>
                <a:latin typeface="Calibri" charset="0"/>
                <a:ea typeface="ＭＳ Ｐゴシック" charset="-128"/>
              </a:defRPr>
            </a:lvl5pPr>
            <a:lvl6pPr marL="25146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6pPr>
            <a:lvl7pPr marL="29718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7pPr>
            <a:lvl8pPr marL="34290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8pPr>
            <a:lvl9pPr marL="38862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9pPr>
          </a:lstStyle>
          <a:p>
            <a:pPr algn="just" eaLnBrk="1" hangingPunct="1">
              <a:spcBef>
                <a:spcPct val="0"/>
              </a:spcBef>
              <a:buFontTx/>
              <a:buNone/>
              <a:defRPr/>
            </a:pPr>
            <a:r>
              <a:rPr lang="en-US" altLang="en-US" sz="1000" b="1" dirty="0">
                <a:latin typeface="Calibri" panose="020F0502020204030204" pitchFamily="34" charset="0"/>
                <a:ea typeface="Cambria" charset="0"/>
                <a:cs typeface="Arial" panose="020B0604020202020204" pitchFamily="34" charset="0"/>
              </a:rPr>
              <a:t>INTRODUCTION: </a:t>
            </a:r>
            <a:r>
              <a:rPr lang="en-US" sz="1000" dirty="0">
                <a:solidFill>
                  <a:srgbClr val="000000"/>
                </a:solidFill>
                <a:latin typeface="Calibri" panose="020F0502020204030204" pitchFamily="34" charset="0"/>
                <a:ea typeface="Calibri" panose="020F0502020204030204" pitchFamily="34" charset="0"/>
                <a:cs typeface="Times New Roman" panose="02020603050405020304" pitchFamily="18" charset="0"/>
              </a:rPr>
              <a:t>The fidelity of an audio </a:t>
            </a:r>
            <a:r>
              <a:rPr lang="en-US" sz="1000" dirty="0" smtClean="0">
                <a:solidFill>
                  <a:srgbClr val="000000"/>
                </a:solidFill>
                <a:latin typeface="Calibri" panose="020F0502020204030204" pitchFamily="34" charset="0"/>
                <a:ea typeface="Calibri" panose="020F0502020204030204" pitchFamily="34" charset="0"/>
                <a:cs typeface="Times New Roman" panose="02020603050405020304" pitchFamily="18" charset="0"/>
              </a:rPr>
              <a:t>system in  a vehicle depends </a:t>
            </a:r>
            <a:r>
              <a:rPr lang="en-US" sz="1000" dirty="0">
                <a:solidFill>
                  <a:srgbClr val="000000"/>
                </a:solidFill>
                <a:latin typeface="Calibri" panose="020F0502020204030204" pitchFamily="34" charset="0"/>
                <a:ea typeface="Calibri" panose="020F0502020204030204" pitchFamily="34" charset="0"/>
                <a:cs typeface="Times New Roman" panose="02020603050405020304" pitchFamily="18" charset="0"/>
              </a:rPr>
              <a:t>on many characteristics like the number of loudspeakers, the speaker packaging as well as the position and orientation of the speakers in the vehicle. To optimize the speaker packaging, our engineering team has developed a Comsol Application to evaluate the influence of adding a speaker grille assembly to a loudspeaker. A parametric approach is used to design the 3D speaker grille.</a:t>
            </a:r>
            <a:endParaRPr lang="en-US" altLang="en-US" sz="1000" dirty="0">
              <a:latin typeface="Calibri" panose="020F0502020204030204" pitchFamily="34" charset="0"/>
              <a:ea typeface="Cambria" charset="0"/>
              <a:cs typeface="Arial" panose="020B0604020202020204" pitchFamily="34" charset="0"/>
            </a:endParaRPr>
          </a:p>
        </p:txBody>
      </p:sp>
      <p:sp>
        <p:nvSpPr>
          <p:cNvPr id="3076" name="TextBox 7"/>
          <p:cNvSpPr txBox="1">
            <a:spLocks noChangeArrowheads="1"/>
          </p:cNvSpPr>
          <p:nvPr/>
        </p:nvSpPr>
        <p:spPr bwMode="auto">
          <a:xfrm>
            <a:off x="493776" y="5226576"/>
            <a:ext cx="2807208" cy="10964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9047" tIns="9524" rIns="18288" bIns="9524" anchor="ctr">
            <a:spAutoFit/>
          </a:bodyPr>
          <a:lstStyle>
            <a:lvl1pPr>
              <a:spcBef>
                <a:spcPct val="20000"/>
              </a:spcBef>
              <a:buFont typeface="Arial" charset="0"/>
              <a:buChar char="•"/>
              <a:defRPr sz="15400">
                <a:solidFill>
                  <a:schemeClr val="tx1"/>
                </a:solidFill>
                <a:latin typeface="Calibri" charset="0"/>
                <a:ea typeface="ＭＳ Ｐゴシック" charset="-128"/>
              </a:defRPr>
            </a:lvl1pPr>
            <a:lvl2pPr marL="742950" indent="-285750">
              <a:spcBef>
                <a:spcPct val="20000"/>
              </a:spcBef>
              <a:buFont typeface="Arial" charset="0"/>
              <a:buChar char="–"/>
              <a:defRPr sz="13500">
                <a:solidFill>
                  <a:schemeClr val="tx1"/>
                </a:solidFill>
                <a:latin typeface="Calibri" charset="0"/>
                <a:ea typeface="ＭＳ Ｐゴシック" charset="-128"/>
              </a:defRPr>
            </a:lvl2pPr>
            <a:lvl3pPr marL="1143000" indent="-228600">
              <a:spcBef>
                <a:spcPct val="20000"/>
              </a:spcBef>
              <a:buFont typeface="Arial" charset="0"/>
              <a:buChar char="•"/>
              <a:defRPr sz="11500">
                <a:solidFill>
                  <a:schemeClr val="tx1"/>
                </a:solidFill>
                <a:latin typeface="Calibri" charset="0"/>
                <a:ea typeface="ＭＳ Ｐゴシック" charset="-128"/>
              </a:defRPr>
            </a:lvl3pPr>
            <a:lvl4pPr marL="1600200" indent="-228600">
              <a:spcBef>
                <a:spcPct val="20000"/>
              </a:spcBef>
              <a:buFont typeface="Arial" charset="0"/>
              <a:buChar char="–"/>
              <a:defRPr sz="9600">
                <a:solidFill>
                  <a:schemeClr val="tx1"/>
                </a:solidFill>
                <a:latin typeface="Calibri" charset="0"/>
                <a:ea typeface="ＭＳ Ｐゴシック" charset="-128"/>
              </a:defRPr>
            </a:lvl4pPr>
            <a:lvl5pPr marL="2057400" indent="-228600">
              <a:spcBef>
                <a:spcPct val="20000"/>
              </a:spcBef>
              <a:buFont typeface="Arial" charset="0"/>
              <a:buChar char="»"/>
              <a:defRPr sz="9600">
                <a:solidFill>
                  <a:schemeClr val="tx1"/>
                </a:solidFill>
                <a:latin typeface="Calibri" charset="0"/>
                <a:ea typeface="ＭＳ Ｐゴシック" charset="-128"/>
              </a:defRPr>
            </a:lvl5pPr>
            <a:lvl6pPr marL="25146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6pPr>
            <a:lvl7pPr marL="29718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7pPr>
            <a:lvl8pPr marL="34290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8pPr>
            <a:lvl9pPr marL="38862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9pPr>
          </a:lstStyle>
          <a:p>
            <a:pPr algn="just" eaLnBrk="1" hangingPunct="1">
              <a:spcBef>
                <a:spcPct val="0"/>
              </a:spcBef>
              <a:buFontTx/>
              <a:buNone/>
              <a:defRPr/>
            </a:pPr>
            <a:r>
              <a:rPr lang="en-US" altLang="en-US" sz="1000" b="1" dirty="0">
                <a:latin typeface="Calibri" panose="020F0502020204030204" pitchFamily="34" charset="0"/>
                <a:cs typeface="Arial" panose="020B0604020202020204" pitchFamily="34" charset="0"/>
              </a:rPr>
              <a:t>COMPUTATIONAL METHODS</a:t>
            </a:r>
            <a:r>
              <a:rPr lang="en-US" altLang="en-US" sz="1000" dirty="0">
                <a:latin typeface="Calibri" panose="020F0502020204030204" pitchFamily="34" charset="0"/>
                <a:cs typeface="Arial" panose="020B0604020202020204" pitchFamily="34" charset="0"/>
              </a:rPr>
              <a:t>: </a:t>
            </a:r>
            <a:r>
              <a:rPr lang="en-US" sz="1000" dirty="0">
                <a:solidFill>
                  <a:srgbClr val="000000"/>
                </a:solidFill>
                <a:latin typeface="Calibri" panose="020F0502020204030204" pitchFamily="34" charset="0"/>
                <a:ea typeface="Calibri" panose="020F0502020204030204" pitchFamily="34" charset="0"/>
                <a:cs typeface="Times New Roman" panose="02020603050405020304" pitchFamily="18" charset="0"/>
              </a:rPr>
              <a:t>The assembly is mounted on an infinite baffle and is radiating into a semi anechoic </a:t>
            </a:r>
            <a:r>
              <a:rPr lang="en-US" sz="1000" dirty="0" smtClean="0">
                <a:solidFill>
                  <a:srgbClr val="000000"/>
                </a:solidFill>
                <a:latin typeface="Calibri" panose="020F0502020204030204" pitchFamily="34" charset="0"/>
                <a:ea typeface="Calibri" panose="020F0502020204030204" pitchFamily="34" charset="0"/>
                <a:cs typeface="Times New Roman" panose="02020603050405020304" pitchFamily="18" charset="0"/>
              </a:rPr>
              <a:t>space. </a:t>
            </a:r>
            <a:r>
              <a:rPr lang="en-US" altLang="en-US" sz="1000" dirty="0">
                <a:latin typeface="Calibri" panose="020F0502020204030204" pitchFamily="34" charset="0"/>
                <a:cs typeface="Arial" panose="020B0604020202020204" pitchFamily="34" charset="0"/>
              </a:rPr>
              <a:t>The Pressure Acoustics </a:t>
            </a:r>
            <a:r>
              <a:rPr lang="en-US" altLang="en-US" sz="1000" dirty="0" smtClean="0">
                <a:latin typeface="Calibri" panose="020F0502020204030204" pitchFamily="34" charset="0"/>
                <a:cs typeface="Arial" panose="020B0604020202020204" pitchFamily="34" charset="0"/>
              </a:rPr>
              <a:t>physics interface </a:t>
            </a:r>
            <a:r>
              <a:rPr lang="en-US" altLang="en-US" sz="1000" dirty="0">
                <a:latin typeface="Calibri" panose="020F0502020204030204" pitchFamily="34" charset="0"/>
                <a:cs typeface="Arial" panose="020B0604020202020204" pitchFamily="34" charset="0"/>
              </a:rPr>
              <a:t>is used in the frequency domain. To speed up the calculation time, a quarter of the geometry and symmetry conditions are </a:t>
            </a:r>
            <a:r>
              <a:rPr lang="en-US" altLang="en-US" sz="1000" dirty="0" smtClean="0">
                <a:latin typeface="Calibri" panose="020F0502020204030204" pitchFamily="34" charset="0"/>
                <a:cs typeface="Arial" panose="020B0604020202020204" pitchFamily="34" charset="0"/>
              </a:rPr>
              <a:t>applied (mirrored grille assembly geometries are considered).</a:t>
            </a:r>
            <a:endParaRPr lang="en-US" altLang="en-US" sz="1000" dirty="0">
              <a:latin typeface="Calibri" panose="020F0502020204030204" pitchFamily="34" charset="0"/>
              <a:cs typeface="Arial" panose="020B0604020202020204" pitchFamily="34" charset="0"/>
            </a:endParaRPr>
          </a:p>
        </p:txBody>
      </p:sp>
      <p:sp>
        <p:nvSpPr>
          <p:cNvPr id="3110" name="TextBox 22"/>
          <p:cNvSpPr txBox="1">
            <a:spLocks noChangeArrowheads="1"/>
          </p:cNvSpPr>
          <p:nvPr/>
        </p:nvSpPr>
        <p:spPr bwMode="auto">
          <a:xfrm>
            <a:off x="3685673" y="7635240"/>
            <a:ext cx="2833357" cy="14042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9047" tIns="9524" rIns="19047" bIns="9524">
            <a:spAutoFit/>
          </a:bodyPr>
          <a:lstStyle>
            <a:lvl1pPr>
              <a:spcBef>
                <a:spcPct val="20000"/>
              </a:spcBef>
              <a:buFont typeface="Arial" charset="0"/>
              <a:buChar char="•"/>
              <a:defRPr sz="15400">
                <a:solidFill>
                  <a:schemeClr val="tx1"/>
                </a:solidFill>
                <a:latin typeface="Calibri" charset="0"/>
                <a:ea typeface="ＭＳ Ｐゴシック" charset="-128"/>
              </a:defRPr>
            </a:lvl1pPr>
            <a:lvl2pPr marL="742950" indent="-285750">
              <a:spcBef>
                <a:spcPct val="20000"/>
              </a:spcBef>
              <a:buFont typeface="Arial" charset="0"/>
              <a:buChar char="–"/>
              <a:defRPr sz="13500">
                <a:solidFill>
                  <a:schemeClr val="tx1"/>
                </a:solidFill>
                <a:latin typeface="Calibri" charset="0"/>
                <a:ea typeface="ＭＳ Ｐゴシック" charset="-128"/>
              </a:defRPr>
            </a:lvl2pPr>
            <a:lvl3pPr marL="1143000" indent="-228600">
              <a:spcBef>
                <a:spcPct val="20000"/>
              </a:spcBef>
              <a:buFont typeface="Arial" charset="0"/>
              <a:buChar char="•"/>
              <a:defRPr sz="11500">
                <a:solidFill>
                  <a:schemeClr val="tx1"/>
                </a:solidFill>
                <a:latin typeface="Calibri" charset="0"/>
                <a:ea typeface="ＭＳ Ｐゴシック" charset="-128"/>
              </a:defRPr>
            </a:lvl3pPr>
            <a:lvl4pPr marL="1600200" indent="-228600">
              <a:spcBef>
                <a:spcPct val="20000"/>
              </a:spcBef>
              <a:buFont typeface="Arial" charset="0"/>
              <a:buChar char="–"/>
              <a:defRPr sz="9600">
                <a:solidFill>
                  <a:schemeClr val="tx1"/>
                </a:solidFill>
                <a:latin typeface="Calibri" charset="0"/>
                <a:ea typeface="ＭＳ Ｐゴシック" charset="-128"/>
              </a:defRPr>
            </a:lvl4pPr>
            <a:lvl5pPr marL="2057400" indent="-228600">
              <a:spcBef>
                <a:spcPct val="20000"/>
              </a:spcBef>
              <a:buFont typeface="Arial" charset="0"/>
              <a:buChar char="»"/>
              <a:defRPr sz="9600">
                <a:solidFill>
                  <a:schemeClr val="tx1"/>
                </a:solidFill>
                <a:latin typeface="Calibri" charset="0"/>
                <a:ea typeface="ＭＳ Ｐゴシック" charset="-128"/>
              </a:defRPr>
            </a:lvl5pPr>
            <a:lvl6pPr marL="25146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6pPr>
            <a:lvl7pPr marL="29718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7pPr>
            <a:lvl8pPr marL="34290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8pPr>
            <a:lvl9pPr marL="38862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9pPr>
          </a:lstStyle>
          <a:p>
            <a:pPr algn="just" eaLnBrk="1" hangingPunct="1">
              <a:spcBef>
                <a:spcPct val="0"/>
              </a:spcBef>
              <a:buFontTx/>
              <a:buNone/>
              <a:defRPr/>
            </a:pPr>
            <a:r>
              <a:rPr lang="en-US" altLang="en-US" sz="1000" b="1" dirty="0">
                <a:latin typeface="Calibri" panose="020F0502020204030204" pitchFamily="34" charset="0"/>
                <a:cs typeface="Arial" panose="020B0604020202020204" pitchFamily="34" charset="0"/>
              </a:rPr>
              <a:t>CONCLUSIONS</a:t>
            </a:r>
            <a:r>
              <a:rPr lang="en-US" altLang="en-US" sz="1000" dirty="0">
                <a:latin typeface="Calibri" panose="020F0502020204030204" pitchFamily="34" charset="0"/>
                <a:cs typeface="Arial" panose="020B0604020202020204" pitchFamily="34" charset="0"/>
              </a:rPr>
              <a:t>: Based on a simple parametric geometry approach, the prediction tool </a:t>
            </a:r>
            <a:r>
              <a:rPr lang="en-US" altLang="en-US" sz="1000" dirty="0" smtClean="0">
                <a:latin typeface="Calibri" panose="020F0502020204030204" pitchFamily="34" charset="0"/>
                <a:cs typeface="Arial" panose="020B0604020202020204" pitchFamily="34" charset="0"/>
              </a:rPr>
              <a:t>has been created to investigate </a:t>
            </a:r>
            <a:r>
              <a:rPr lang="en-US" altLang="en-US" sz="1000" dirty="0">
                <a:latin typeface="Calibri" panose="020F0502020204030204" pitchFamily="34" charset="0"/>
                <a:cs typeface="Arial" panose="020B0604020202020204" pitchFamily="34" charset="0"/>
              </a:rPr>
              <a:t>the </a:t>
            </a:r>
            <a:r>
              <a:rPr lang="en-US" altLang="en-US" sz="1000" dirty="0" smtClean="0">
                <a:latin typeface="Calibri" panose="020F0502020204030204" pitchFamily="34" charset="0"/>
                <a:cs typeface="Arial" panose="020B0604020202020204" pitchFamily="34" charset="0"/>
              </a:rPr>
              <a:t>influence of the speaker packaging. </a:t>
            </a:r>
            <a:r>
              <a:rPr lang="en-US" altLang="en-US" sz="1000" dirty="0">
                <a:latin typeface="Calibri" panose="020F0502020204030204" pitchFamily="34" charset="0"/>
                <a:cs typeface="Arial" panose="020B0604020202020204" pitchFamily="34" charset="0"/>
              </a:rPr>
              <a:t>The use of a CAD import </a:t>
            </a:r>
            <a:r>
              <a:rPr lang="en-US" altLang="en-US" sz="1000" dirty="0" smtClean="0">
                <a:latin typeface="Calibri" panose="020F0502020204030204" pitchFamily="34" charset="0"/>
                <a:cs typeface="Arial" panose="020B0604020202020204" pitchFamily="34" charset="0"/>
              </a:rPr>
              <a:t>allows </a:t>
            </a:r>
            <a:r>
              <a:rPr lang="en-US" altLang="en-US" sz="1000" dirty="0">
                <a:latin typeface="Calibri" panose="020F0502020204030204" pitchFamily="34" charset="0"/>
                <a:cs typeface="Arial" panose="020B0604020202020204" pitchFamily="34" charset="0"/>
              </a:rPr>
              <a:t>to investigate advanced designs. </a:t>
            </a:r>
            <a:r>
              <a:rPr lang="en-US" sz="1000" dirty="0" smtClean="0">
                <a:solidFill>
                  <a:srgbClr val="000000"/>
                </a:solidFill>
                <a:latin typeface="Calibri" panose="020F0502020204030204" pitchFamily="34" charset="0"/>
                <a:ea typeface="Calibri" panose="020F0502020204030204" pitchFamily="34" charset="0"/>
                <a:cs typeface="Times New Roman" panose="02020603050405020304" pitchFamily="18" charset="0"/>
              </a:rPr>
              <a:t>The </a:t>
            </a:r>
            <a:r>
              <a:rPr lang="en-US" sz="1000" dirty="0">
                <a:solidFill>
                  <a:srgbClr val="000000"/>
                </a:solidFill>
                <a:latin typeface="Calibri" panose="020F0502020204030204" pitchFamily="34" charset="0"/>
                <a:ea typeface="Calibri" panose="020F0502020204030204" pitchFamily="34" charset="0"/>
                <a:cs typeface="Times New Roman" panose="02020603050405020304" pitchFamily="18" charset="0"/>
              </a:rPr>
              <a:t>application was created in close collaboration with the engineering end users. It’s uploaded to an internal Comsol application server and is accessible to all audio system engineers at </a:t>
            </a:r>
            <a:r>
              <a:rPr lang="en-US" sz="1000" dirty="0" smtClean="0">
                <a:solidFill>
                  <a:srgbClr val="000000"/>
                </a:solidFill>
                <a:latin typeface="Calibri" panose="020F0502020204030204" pitchFamily="34" charset="0"/>
                <a:ea typeface="Calibri" panose="020F0502020204030204" pitchFamily="34" charset="0"/>
                <a:cs typeface="Times New Roman" panose="02020603050405020304" pitchFamily="18" charset="0"/>
              </a:rPr>
              <a:t>HARMAN.</a:t>
            </a:r>
            <a:endParaRPr lang="en-US" altLang="en-US" sz="1000" dirty="0">
              <a:latin typeface="Calibri" panose="020F0502020204030204" pitchFamily="34" charset="0"/>
              <a:cs typeface="Arial" panose="020B0604020202020204" pitchFamily="34" charset="0"/>
            </a:endParaRPr>
          </a:p>
        </p:txBody>
      </p:sp>
      <p:sp>
        <p:nvSpPr>
          <p:cNvPr id="24" name="TextBox 23"/>
          <p:cNvSpPr txBox="1"/>
          <p:nvPr/>
        </p:nvSpPr>
        <p:spPr>
          <a:xfrm>
            <a:off x="3681482" y="9112387"/>
            <a:ext cx="2837548" cy="442235"/>
          </a:xfrm>
          <a:prstGeom prst="rect">
            <a:avLst/>
          </a:prstGeom>
          <a:noFill/>
        </p:spPr>
        <p:txBody>
          <a:bodyPr wrap="square" lIns="19047" tIns="9524" rIns="19047" bIns="9524">
            <a:spAutoFit/>
          </a:bodyPr>
          <a:lstStyle/>
          <a:p>
            <a:pPr defTabSz="914181" eaLnBrk="1" fontAlgn="auto" hangingPunct="1">
              <a:spcBef>
                <a:spcPts val="0"/>
              </a:spcBef>
              <a:spcAft>
                <a:spcPts val="0"/>
              </a:spcAft>
              <a:defRPr/>
            </a:pPr>
            <a:r>
              <a:rPr lang="en-US" sz="1000" b="1" dirty="0">
                <a:latin typeface="Calibri" panose="020F0502020204030204" pitchFamily="34" charset="0"/>
                <a:ea typeface="+mn-ea"/>
                <a:cs typeface="Arial" panose="020B0604020202020204" pitchFamily="34" charset="0"/>
              </a:rPr>
              <a:t>REFERENCES</a:t>
            </a:r>
            <a:r>
              <a:rPr lang="en-US" sz="1000" dirty="0">
                <a:latin typeface="Calibri" panose="020F0502020204030204" pitchFamily="34" charset="0"/>
                <a:ea typeface="+mn-ea"/>
                <a:cs typeface="Arial" panose="020B0604020202020204" pitchFamily="34" charset="0"/>
              </a:rPr>
              <a:t>:</a:t>
            </a:r>
          </a:p>
          <a:p>
            <a:pPr marL="107145" indent="-107145" algn="just" defTabSz="914181" eaLnBrk="1" fontAlgn="auto" hangingPunct="1">
              <a:spcBef>
                <a:spcPts val="0"/>
              </a:spcBef>
              <a:spcAft>
                <a:spcPts val="0"/>
              </a:spcAft>
              <a:buFont typeface="+mj-lt"/>
              <a:buAutoNum type="arabicPeriod"/>
              <a:defRPr/>
            </a:pPr>
            <a:r>
              <a:rPr lang="en-US" sz="583" dirty="0">
                <a:latin typeface="Calibri" panose="020F0502020204030204" pitchFamily="34" charset="0"/>
                <a:ea typeface="+mn-ea"/>
                <a:cs typeface="Arial" panose="020B0604020202020204" pitchFamily="34" charset="0"/>
              </a:rPr>
              <a:t>M. Olsen, P. Chapman, M. Bogdanski, M. Strauss, “On acoustical modeling and validation of automotive loudspeaker grilles”, AES Conference on Automotive Audio  San Francisco, CA, USA (2017)</a:t>
            </a:r>
          </a:p>
        </p:txBody>
      </p:sp>
      <p:sp>
        <p:nvSpPr>
          <p:cNvPr id="4135" name="TextBox 24"/>
          <p:cNvSpPr txBox="1">
            <a:spLocks noChangeArrowheads="1"/>
          </p:cNvSpPr>
          <p:nvPr/>
        </p:nvSpPr>
        <p:spPr bwMode="auto">
          <a:xfrm>
            <a:off x="1430810" y="7772400"/>
            <a:ext cx="1245528" cy="134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9047" tIns="9524" rIns="19047" bIns="9524">
            <a:spAutoFit/>
          </a:bodyPr>
          <a:lstStyle>
            <a:lvl1pPr>
              <a:spcBef>
                <a:spcPct val="20000"/>
              </a:spcBef>
              <a:buFont typeface="Arial" panose="020B0604020202020204" pitchFamily="34" charset="0"/>
              <a:buChar char="•"/>
              <a:defRPr sz="154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135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115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5pPr>
            <a:lvl6pPr marL="25146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6pPr>
            <a:lvl7pPr marL="29718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7pPr>
            <a:lvl8pPr marL="34290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8pPr>
            <a:lvl9pPr marL="38862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en-US" altLang="en-US" sz="750" b="1" dirty="0">
                <a:cs typeface="Arial" panose="020B0604020202020204" pitchFamily="34" charset="0"/>
              </a:rPr>
              <a:t>Figure 2</a:t>
            </a:r>
            <a:r>
              <a:rPr lang="en-US" altLang="en-US" sz="750" dirty="0">
                <a:cs typeface="Arial" panose="020B0604020202020204" pitchFamily="34" charset="0"/>
              </a:rPr>
              <a:t>. Symmetry Conditions</a:t>
            </a:r>
          </a:p>
        </p:txBody>
      </p:sp>
      <p:sp>
        <p:nvSpPr>
          <p:cNvPr id="4136" name="TextBox 25"/>
          <p:cNvSpPr txBox="1">
            <a:spLocks noChangeArrowheads="1"/>
          </p:cNvSpPr>
          <p:nvPr/>
        </p:nvSpPr>
        <p:spPr bwMode="auto">
          <a:xfrm>
            <a:off x="4423776" y="3308559"/>
            <a:ext cx="1437888" cy="134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9047" tIns="9524" rIns="19047" bIns="9524">
            <a:spAutoFit/>
          </a:bodyPr>
          <a:lstStyle>
            <a:lvl1pPr>
              <a:spcBef>
                <a:spcPct val="20000"/>
              </a:spcBef>
              <a:buFont typeface="Arial" panose="020B0604020202020204" pitchFamily="34" charset="0"/>
              <a:buChar char="•"/>
              <a:defRPr sz="154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135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115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5pPr>
            <a:lvl6pPr marL="25146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6pPr>
            <a:lvl7pPr marL="29718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7pPr>
            <a:lvl8pPr marL="34290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8pPr>
            <a:lvl9pPr marL="38862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9pPr>
          </a:lstStyle>
          <a:p>
            <a:pPr algn="ctr" eaLnBrk="1" hangingPunct="1">
              <a:spcBef>
                <a:spcPct val="0"/>
              </a:spcBef>
              <a:buFontTx/>
              <a:buNone/>
            </a:pPr>
            <a:r>
              <a:rPr lang="en-US" altLang="en-US" sz="750" b="1" dirty="0">
                <a:cs typeface="Arial" panose="020B0604020202020204" pitchFamily="34" charset="0"/>
              </a:rPr>
              <a:t>Figure 3</a:t>
            </a:r>
            <a:r>
              <a:rPr lang="en-US" altLang="en-US" sz="750" dirty="0">
                <a:cs typeface="Arial" panose="020B0604020202020204" pitchFamily="34" charset="0"/>
              </a:rPr>
              <a:t>. Sound Pressure Level Slice</a:t>
            </a:r>
          </a:p>
        </p:txBody>
      </p:sp>
      <p:sp>
        <p:nvSpPr>
          <p:cNvPr id="4137" name="TextBox 26"/>
          <p:cNvSpPr txBox="1">
            <a:spLocks noChangeArrowheads="1"/>
          </p:cNvSpPr>
          <p:nvPr/>
        </p:nvSpPr>
        <p:spPr bwMode="auto">
          <a:xfrm>
            <a:off x="4572000" y="5330952"/>
            <a:ext cx="1003475" cy="134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9047" tIns="9524" rIns="19047" bIns="9524">
            <a:spAutoFit/>
          </a:bodyPr>
          <a:lstStyle>
            <a:lvl1pPr>
              <a:spcBef>
                <a:spcPct val="20000"/>
              </a:spcBef>
              <a:buFont typeface="Arial" panose="020B0604020202020204" pitchFamily="34" charset="0"/>
              <a:buChar char="•"/>
              <a:defRPr sz="154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135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115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5pPr>
            <a:lvl6pPr marL="25146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6pPr>
            <a:lvl7pPr marL="29718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7pPr>
            <a:lvl8pPr marL="34290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8pPr>
            <a:lvl9pPr marL="38862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9pPr>
          </a:lstStyle>
          <a:p>
            <a:pPr algn="ctr" eaLnBrk="1" hangingPunct="1">
              <a:spcBef>
                <a:spcPct val="0"/>
              </a:spcBef>
              <a:buFontTx/>
              <a:buNone/>
            </a:pPr>
            <a:r>
              <a:rPr lang="en-US" altLang="en-US" sz="750" b="1" dirty="0">
                <a:cs typeface="Arial" panose="020B0604020202020204" pitchFamily="34" charset="0"/>
              </a:rPr>
              <a:t>Figure 4</a:t>
            </a:r>
            <a:r>
              <a:rPr lang="en-US" altLang="en-US" sz="750" dirty="0">
                <a:cs typeface="Arial" panose="020B0604020202020204" pitchFamily="34" charset="0"/>
              </a:rPr>
              <a:t>. Directivity Map</a:t>
            </a:r>
          </a:p>
        </p:txBody>
      </p:sp>
      <p:sp>
        <p:nvSpPr>
          <p:cNvPr id="3115" name="TextBox 27"/>
          <p:cNvSpPr txBox="1">
            <a:spLocks noChangeArrowheads="1"/>
          </p:cNvSpPr>
          <p:nvPr/>
        </p:nvSpPr>
        <p:spPr bwMode="auto">
          <a:xfrm>
            <a:off x="4560936" y="7388352"/>
            <a:ext cx="1255146" cy="134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9047" tIns="9524" rIns="19047" bIns="9524">
            <a:spAutoFit/>
          </a:bodyPr>
          <a:lstStyle>
            <a:lvl1pPr>
              <a:spcBef>
                <a:spcPct val="20000"/>
              </a:spcBef>
              <a:buFont typeface="Arial" charset="0"/>
              <a:buChar char="•"/>
              <a:defRPr sz="15400">
                <a:solidFill>
                  <a:schemeClr val="tx1"/>
                </a:solidFill>
                <a:latin typeface="Calibri" charset="0"/>
                <a:ea typeface="ＭＳ Ｐゴシック" charset="-128"/>
              </a:defRPr>
            </a:lvl1pPr>
            <a:lvl2pPr marL="742950" indent="-285750">
              <a:spcBef>
                <a:spcPct val="20000"/>
              </a:spcBef>
              <a:buFont typeface="Arial" charset="0"/>
              <a:buChar char="–"/>
              <a:defRPr sz="13500">
                <a:solidFill>
                  <a:schemeClr val="tx1"/>
                </a:solidFill>
                <a:latin typeface="Calibri" charset="0"/>
                <a:ea typeface="ＭＳ Ｐゴシック" charset="-128"/>
              </a:defRPr>
            </a:lvl2pPr>
            <a:lvl3pPr marL="1143000" indent="-228600">
              <a:spcBef>
                <a:spcPct val="20000"/>
              </a:spcBef>
              <a:buFont typeface="Arial" charset="0"/>
              <a:buChar char="•"/>
              <a:defRPr sz="11500">
                <a:solidFill>
                  <a:schemeClr val="tx1"/>
                </a:solidFill>
                <a:latin typeface="Calibri" charset="0"/>
                <a:ea typeface="ＭＳ Ｐゴシック" charset="-128"/>
              </a:defRPr>
            </a:lvl3pPr>
            <a:lvl4pPr marL="1600200" indent="-228600">
              <a:spcBef>
                <a:spcPct val="20000"/>
              </a:spcBef>
              <a:buFont typeface="Arial" charset="0"/>
              <a:buChar char="–"/>
              <a:defRPr sz="9600">
                <a:solidFill>
                  <a:schemeClr val="tx1"/>
                </a:solidFill>
                <a:latin typeface="Calibri" charset="0"/>
                <a:ea typeface="ＭＳ Ｐゴシック" charset="-128"/>
              </a:defRPr>
            </a:lvl4pPr>
            <a:lvl5pPr marL="2057400" indent="-228600">
              <a:spcBef>
                <a:spcPct val="20000"/>
              </a:spcBef>
              <a:buFont typeface="Arial" charset="0"/>
              <a:buChar char="»"/>
              <a:defRPr sz="9600">
                <a:solidFill>
                  <a:schemeClr val="tx1"/>
                </a:solidFill>
                <a:latin typeface="Calibri" charset="0"/>
                <a:ea typeface="ＭＳ Ｐゴシック" charset="-128"/>
              </a:defRPr>
            </a:lvl5pPr>
            <a:lvl6pPr marL="25146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6pPr>
            <a:lvl7pPr marL="29718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7pPr>
            <a:lvl8pPr marL="34290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8pPr>
            <a:lvl9pPr marL="38862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9pPr>
          </a:lstStyle>
          <a:p>
            <a:pPr algn="ctr" eaLnBrk="1" hangingPunct="1">
              <a:spcBef>
                <a:spcPct val="0"/>
              </a:spcBef>
              <a:buFontTx/>
              <a:buNone/>
            </a:pPr>
            <a:r>
              <a:rPr lang="en-US" altLang="en-US" sz="750" b="1" dirty="0">
                <a:cs typeface="Arial" panose="020B0604020202020204" pitchFamily="34" charset="0"/>
              </a:rPr>
              <a:t>Figure 5</a:t>
            </a:r>
            <a:r>
              <a:rPr lang="en-US" altLang="en-US" sz="750" dirty="0">
                <a:cs typeface="Arial" panose="020B0604020202020204" pitchFamily="34" charset="0"/>
              </a:rPr>
              <a:t>. Directivity Polar plot</a:t>
            </a:r>
          </a:p>
        </p:txBody>
      </p:sp>
      <p:sp>
        <p:nvSpPr>
          <p:cNvPr id="4143" name="TextBox 33"/>
          <p:cNvSpPr txBox="1">
            <a:spLocks noChangeArrowheads="1"/>
          </p:cNvSpPr>
          <p:nvPr/>
        </p:nvSpPr>
        <p:spPr bwMode="auto">
          <a:xfrm>
            <a:off x="1430810" y="5019151"/>
            <a:ext cx="1399415" cy="134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9047" tIns="9524" rIns="19047" bIns="9524">
            <a:spAutoFit/>
          </a:bodyPr>
          <a:lstStyle>
            <a:lvl1pPr>
              <a:spcBef>
                <a:spcPct val="20000"/>
              </a:spcBef>
              <a:buFont typeface="Arial" panose="020B0604020202020204" pitchFamily="34" charset="0"/>
              <a:buChar char="•"/>
              <a:defRPr sz="154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135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115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5pPr>
            <a:lvl6pPr marL="25146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6pPr>
            <a:lvl7pPr marL="29718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7pPr>
            <a:lvl8pPr marL="34290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8pPr>
            <a:lvl9pPr marL="38862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9pPr>
          </a:lstStyle>
          <a:p>
            <a:pPr algn="ctr" eaLnBrk="1" hangingPunct="1">
              <a:spcBef>
                <a:spcPct val="0"/>
              </a:spcBef>
              <a:buFontTx/>
              <a:buNone/>
            </a:pPr>
            <a:r>
              <a:rPr lang="en-US" altLang="en-US" sz="750" b="1" dirty="0">
                <a:cs typeface="Arial" panose="020B0604020202020204" pitchFamily="34" charset="0"/>
              </a:rPr>
              <a:t>Figure 1</a:t>
            </a:r>
            <a:r>
              <a:rPr lang="en-US" altLang="en-US" sz="750" dirty="0">
                <a:cs typeface="Arial" panose="020B0604020202020204" pitchFamily="34" charset="0"/>
              </a:rPr>
              <a:t>. Speaker Grille geometry</a:t>
            </a:r>
          </a:p>
        </p:txBody>
      </p:sp>
      <p:sp>
        <p:nvSpPr>
          <p:cNvPr id="25" name="TextBox 3"/>
          <p:cNvSpPr txBox="1">
            <a:spLocks noChangeArrowheads="1"/>
          </p:cNvSpPr>
          <p:nvPr/>
        </p:nvSpPr>
        <p:spPr bwMode="auto">
          <a:xfrm>
            <a:off x="393071" y="235992"/>
            <a:ext cx="6071857" cy="1070484"/>
          </a:xfrm>
          <a:prstGeom prst="rect">
            <a:avLst/>
          </a:prstGeom>
          <a:noFill/>
          <a:ln w="9525">
            <a:noFill/>
            <a:miter lim="800000"/>
            <a:headEnd/>
            <a:tailEnd/>
          </a:ln>
        </p:spPr>
        <p:txBody>
          <a:bodyPr lIns="19047" tIns="9524" rIns="19047" bIns="9524" anchor="ctr" anchorCtr="0">
            <a:spAutoFit/>
          </a:bodyPr>
          <a:lstStyle/>
          <a:p>
            <a:pPr algn="ctr" defTabSz="913916" eaLnBrk="1" hangingPunct="1">
              <a:lnSpc>
                <a:spcPct val="150000"/>
              </a:lnSpc>
              <a:defRPr/>
            </a:pPr>
            <a:r>
              <a:rPr lang="en-US" sz="1500" dirty="0">
                <a:latin typeface="Calibri" panose="020F0502020204030204" pitchFamily="34" charset="0"/>
                <a:ea typeface="+mn-ea"/>
                <a:cs typeface="Arial" panose="020B0604020202020204" pitchFamily="34" charset="0"/>
              </a:rPr>
              <a:t>Generic Speaker Grille Apps</a:t>
            </a:r>
          </a:p>
          <a:p>
            <a:pPr algn="ctr" defTabSz="913916" eaLnBrk="1" hangingPunct="1">
              <a:lnSpc>
                <a:spcPct val="150000"/>
              </a:lnSpc>
              <a:defRPr/>
            </a:pPr>
            <a:r>
              <a:rPr lang="en-US" sz="833" dirty="0">
                <a:latin typeface="Calibri" panose="020F0502020204030204" pitchFamily="34" charset="0"/>
                <a:ea typeface="+mn-ea"/>
                <a:cs typeface="Arial" panose="020B0604020202020204" pitchFamily="34" charset="0"/>
              </a:rPr>
              <a:t>F. Malbos</a:t>
            </a:r>
            <a:r>
              <a:rPr lang="en-US" sz="833" baseline="30000" dirty="0">
                <a:latin typeface="Calibri" panose="020F0502020204030204" pitchFamily="34" charset="0"/>
                <a:ea typeface="+mn-ea"/>
                <a:cs typeface="Arial" panose="020B0604020202020204" pitchFamily="34" charset="0"/>
              </a:rPr>
              <a:t>1</a:t>
            </a:r>
            <a:r>
              <a:rPr lang="en-US" sz="833" dirty="0">
                <a:latin typeface="Calibri" panose="020F0502020204030204" pitchFamily="34" charset="0"/>
                <a:ea typeface="+mn-ea"/>
                <a:cs typeface="Arial" panose="020B0604020202020204" pitchFamily="34" charset="0"/>
              </a:rPr>
              <a:t>, M. Olsen</a:t>
            </a:r>
            <a:r>
              <a:rPr lang="en-US" sz="833" baseline="30000" dirty="0">
                <a:latin typeface="Calibri" panose="020F0502020204030204" pitchFamily="34" charset="0"/>
                <a:ea typeface="+mn-ea"/>
                <a:cs typeface="Arial" panose="020B0604020202020204" pitchFamily="34" charset="0"/>
              </a:rPr>
              <a:t>2</a:t>
            </a:r>
            <a:r>
              <a:rPr lang="en-US" sz="833" dirty="0">
                <a:latin typeface="Calibri" panose="020F0502020204030204" pitchFamily="34" charset="0"/>
                <a:cs typeface="Arial" panose="020B0604020202020204" pitchFamily="34" charset="0"/>
              </a:rPr>
              <a:t>, M. Bogdanski</a:t>
            </a:r>
            <a:r>
              <a:rPr lang="en-US" sz="833" baseline="30000" dirty="0">
                <a:latin typeface="Calibri" panose="020F0502020204030204" pitchFamily="34" charset="0"/>
                <a:cs typeface="Arial" panose="020B0604020202020204" pitchFamily="34" charset="0"/>
              </a:rPr>
              <a:t>3</a:t>
            </a:r>
            <a:endParaRPr lang="en-US" sz="833" baseline="30000" dirty="0">
              <a:latin typeface="Calibri" panose="020F0502020204030204" pitchFamily="34" charset="0"/>
              <a:ea typeface="+mn-ea"/>
              <a:cs typeface="Arial" panose="020B0604020202020204" pitchFamily="34" charset="0"/>
            </a:endParaRPr>
          </a:p>
          <a:p>
            <a:pPr marL="190455" indent="-190455" algn="ctr" defTabSz="913916" eaLnBrk="1" hangingPunct="1">
              <a:defRPr/>
            </a:pPr>
            <a:r>
              <a:rPr lang="en-US" sz="833" dirty="0">
                <a:latin typeface="Calibri" panose="020F0502020204030204" pitchFamily="34" charset="0"/>
                <a:ea typeface="+mn-ea"/>
                <a:cs typeface="Arial" panose="020B0604020202020204" pitchFamily="34" charset="0"/>
              </a:rPr>
              <a:t>1. EPIC</a:t>
            </a:r>
            <a:r>
              <a:rPr lang="en-US" sz="833" dirty="0">
                <a:latin typeface="Calibri" panose="020F0502020204030204" pitchFamily="34" charset="0"/>
                <a:cs typeface="Arial" panose="020B0604020202020204" pitchFamily="34" charset="0"/>
              </a:rPr>
              <a:t>, </a:t>
            </a:r>
            <a:r>
              <a:rPr lang="en-US" sz="833" dirty="0" smtClean="0">
                <a:latin typeface="Calibri" panose="020F0502020204030204" pitchFamily="34" charset="0"/>
                <a:cs typeface="Arial" panose="020B0604020202020204" pitchFamily="34" charset="0"/>
              </a:rPr>
              <a:t>HARMAN </a:t>
            </a:r>
            <a:r>
              <a:rPr lang="en-US" sz="833" dirty="0">
                <a:latin typeface="Calibri" panose="020F0502020204030204" pitchFamily="34" charset="0"/>
                <a:cs typeface="Arial" panose="020B0604020202020204" pitchFamily="34" charset="0"/>
              </a:rPr>
              <a:t>France</a:t>
            </a:r>
            <a:r>
              <a:rPr lang="en-US" sz="833" dirty="0">
                <a:latin typeface="Calibri" panose="020F0502020204030204" pitchFamily="34" charset="0"/>
                <a:ea typeface="+mn-ea"/>
                <a:cs typeface="Arial" panose="020B0604020202020204" pitchFamily="34" charset="0"/>
              </a:rPr>
              <a:t>, Paris, France </a:t>
            </a:r>
          </a:p>
          <a:p>
            <a:pPr marL="190455" indent="-190455" algn="ctr" defTabSz="913916" eaLnBrk="1" hangingPunct="1">
              <a:defRPr/>
            </a:pPr>
            <a:r>
              <a:rPr lang="en-US" sz="833" dirty="0">
                <a:latin typeface="Calibri" panose="020F0502020204030204" pitchFamily="34" charset="0"/>
                <a:ea typeface="+mn-ea"/>
                <a:cs typeface="Arial" panose="020B0604020202020204" pitchFamily="34" charset="0"/>
              </a:rPr>
              <a:t>2. EPIC</a:t>
            </a:r>
            <a:r>
              <a:rPr lang="en-US" sz="833" dirty="0">
                <a:latin typeface="Calibri" panose="020F0502020204030204" pitchFamily="34" charset="0"/>
                <a:cs typeface="Arial" panose="020B0604020202020204" pitchFamily="34" charset="0"/>
              </a:rPr>
              <a:t>, </a:t>
            </a:r>
            <a:r>
              <a:rPr lang="en-US" sz="833" dirty="0" smtClean="0">
                <a:latin typeface="Calibri" panose="020F0502020204030204" pitchFamily="34" charset="0"/>
                <a:cs typeface="Arial" panose="020B0604020202020204" pitchFamily="34" charset="0"/>
              </a:rPr>
              <a:t>HARMAN </a:t>
            </a:r>
            <a:r>
              <a:rPr lang="en-US" sz="833" dirty="0">
                <a:latin typeface="Calibri" panose="020F0502020204030204" pitchFamily="34" charset="0"/>
                <a:cs typeface="Arial" panose="020B0604020202020204" pitchFamily="34" charset="0"/>
              </a:rPr>
              <a:t>International Industries, Struer,  Denmark</a:t>
            </a:r>
          </a:p>
          <a:p>
            <a:pPr marL="190455" indent="-190455" algn="ctr" defTabSz="913916" eaLnBrk="1" hangingPunct="1">
              <a:defRPr/>
            </a:pPr>
            <a:r>
              <a:rPr lang="en-US" sz="833" dirty="0">
                <a:latin typeface="Calibri" panose="020F0502020204030204" pitchFamily="34" charset="0"/>
                <a:cs typeface="Arial" panose="020B0604020202020204" pitchFamily="34" charset="0"/>
              </a:rPr>
              <a:t>3. EPIC, </a:t>
            </a:r>
            <a:r>
              <a:rPr lang="en-US" sz="833" dirty="0" smtClean="0">
                <a:latin typeface="Calibri" panose="020F0502020204030204" pitchFamily="34" charset="0"/>
                <a:cs typeface="Arial" panose="020B0604020202020204" pitchFamily="34" charset="0"/>
              </a:rPr>
              <a:t>HARMAN </a:t>
            </a:r>
            <a:r>
              <a:rPr lang="en-US" sz="833" dirty="0">
                <a:latin typeface="Calibri" panose="020F0502020204030204" pitchFamily="34" charset="0"/>
                <a:cs typeface="Arial" panose="020B0604020202020204" pitchFamily="34" charset="0"/>
              </a:rPr>
              <a:t>International Industries, Straubing,  Germany</a:t>
            </a:r>
          </a:p>
          <a:p>
            <a:pPr marL="190455" indent="-190455" algn="ctr" defTabSz="913916" eaLnBrk="1" hangingPunct="1">
              <a:defRPr/>
            </a:pPr>
            <a:endParaRPr lang="en-US" sz="833" dirty="0">
              <a:latin typeface="Calibri" panose="020F0502020204030204" pitchFamily="34" charset="0"/>
              <a:ea typeface="+mn-ea"/>
              <a:cs typeface="Arial" panose="020B0604020202020204" pitchFamily="34" charset="0"/>
            </a:endParaRPr>
          </a:p>
        </p:txBody>
      </p:sp>
      <p:sp>
        <p:nvSpPr>
          <p:cNvPr id="2" name="Rectangle 1"/>
          <p:cNvSpPr>
            <a:spLocks/>
          </p:cNvSpPr>
          <p:nvPr/>
        </p:nvSpPr>
        <p:spPr>
          <a:xfrm>
            <a:off x="163096" y="268100"/>
            <a:ext cx="6531987" cy="9369854"/>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704">
              <a:latin typeface="Calibri" panose="020F0502020204030204" pitchFamily="34" charset="0"/>
              <a:cs typeface="Arial" panose="020B0604020202020204" pitchFamily="34" charset="0"/>
            </a:endParaRPr>
          </a:p>
        </p:txBody>
      </p:sp>
      <p:cxnSp>
        <p:nvCxnSpPr>
          <p:cNvPr id="5" name="Straight Connector 4"/>
          <p:cNvCxnSpPr/>
          <p:nvPr/>
        </p:nvCxnSpPr>
        <p:spPr>
          <a:xfrm>
            <a:off x="190500" y="1333500"/>
            <a:ext cx="6477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6" name="TextBox 5"/>
          <p:cNvSpPr txBox="1"/>
          <p:nvPr/>
        </p:nvSpPr>
        <p:spPr>
          <a:xfrm>
            <a:off x="1066049" y="9636905"/>
            <a:ext cx="4458451" cy="220510"/>
          </a:xfrm>
          <a:prstGeom prst="rect">
            <a:avLst/>
          </a:prstGeom>
          <a:noFill/>
        </p:spPr>
        <p:txBody>
          <a:bodyPr wrap="square" rtlCol="0">
            <a:spAutoFit/>
          </a:bodyPr>
          <a:lstStyle/>
          <a:p>
            <a:pPr algn="ctr"/>
            <a:r>
              <a:rPr lang="en-US" sz="833" dirty="0">
                <a:solidFill>
                  <a:srgbClr val="0079C1"/>
                </a:solidFill>
                <a:latin typeface="Calibri" panose="020F0502020204030204" pitchFamily="34" charset="0"/>
              </a:rPr>
              <a:t>Excerpt from the Proceedings of the 2020 COMSOL Conference</a:t>
            </a:r>
          </a:p>
        </p:txBody>
      </p:sp>
      <p:pic>
        <p:nvPicPr>
          <p:cNvPr id="28" name="Picture 27"/>
          <p:cNvPicPr/>
          <p:nvPr/>
        </p:nvPicPr>
        <p:blipFill>
          <a:blip r:embed="rId5">
            <a:extLst>
              <a:ext uri="{28A0092B-C50C-407E-A947-70E740481C1C}">
                <a14:useLocalDpi xmlns:a14="http://schemas.microsoft.com/office/drawing/2010/main" val="0"/>
              </a:ext>
            </a:extLst>
          </a:blip>
          <a:stretch>
            <a:fillRect/>
          </a:stretch>
        </p:blipFill>
        <p:spPr>
          <a:xfrm>
            <a:off x="566928" y="3165652"/>
            <a:ext cx="2651760" cy="1828800"/>
          </a:xfrm>
          <a:prstGeom prst="rect">
            <a:avLst/>
          </a:prstGeom>
          <a:ln>
            <a:solidFill>
              <a:schemeClr val="accent1"/>
            </a:solidFill>
          </a:ln>
        </p:spPr>
      </p:pic>
      <p:pic>
        <p:nvPicPr>
          <p:cNvPr id="9" name="Picture 8"/>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566928" y="6400800"/>
            <a:ext cx="2651760" cy="1343293"/>
          </a:xfrm>
          <a:prstGeom prst="rect">
            <a:avLst/>
          </a:prstGeom>
          <a:ln>
            <a:solidFill>
              <a:schemeClr val="accent1"/>
            </a:solidFill>
          </a:ln>
        </p:spPr>
      </p:pic>
      <p:sp>
        <p:nvSpPr>
          <p:cNvPr id="38" name="TextBox 15"/>
          <p:cNvSpPr txBox="1">
            <a:spLocks noChangeArrowheads="1"/>
          </p:cNvSpPr>
          <p:nvPr/>
        </p:nvSpPr>
        <p:spPr bwMode="auto">
          <a:xfrm>
            <a:off x="493776" y="8042769"/>
            <a:ext cx="2807208" cy="634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9047" tIns="9524" rIns="19047" bIns="9524">
            <a:spAutoFit/>
          </a:bodyPr>
          <a:lstStyle>
            <a:lvl1pPr>
              <a:spcBef>
                <a:spcPct val="20000"/>
              </a:spcBef>
              <a:buFont typeface="Arial" charset="0"/>
              <a:buChar char="•"/>
              <a:defRPr sz="15400">
                <a:solidFill>
                  <a:schemeClr val="tx1"/>
                </a:solidFill>
                <a:latin typeface="Calibri" charset="0"/>
                <a:ea typeface="ＭＳ Ｐゴシック" charset="-128"/>
              </a:defRPr>
            </a:lvl1pPr>
            <a:lvl2pPr marL="742950" indent="-285750">
              <a:spcBef>
                <a:spcPct val="20000"/>
              </a:spcBef>
              <a:buFont typeface="Arial" charset="0"/>
              <a:buChar char="–"/>
              <a:defRPr sz="13500">
                <a:solidFill>
                  <a:schemeClr val="tx1"/>
                </a:solidFill>
                <a:latin typeface="Calibri" charset="0"/>
                <a:ea typeface="ＭＳ Ｐゴシック" charset="-128"/>
              </a:defRPr>
            </a:lvl2pPr>
            <a:lvl3pPr marL="1143000" indent="-228600">
              <a:spcBef>
                <a:spcPct val="20000"/>
              </a:spcBef>
              <a:buFont typeface="Arial" charset="0"/>
              <a:buChar char="•"/>
              <a:defRPr sz="11500">
                <a:solidFill>
                  <a:schemeClr val="tx1"/>
                </a:solidFill>
                <a:latin typeface="Calibri" charset="0"/>
                <a:ea typeface="ＭＳ Ｐゴシック" charset="-128"/>
              </a:defRPr>
            </a:lvl3pPr>
            <a:lvl4pPr marL="1600200" indent="-228600">
              <a:spcBef>
                <a:spcPct val="20000"/>
              </a:spcBef>
              <a:buFont typeface="Arial" charset="0"/>
              <a:buChar char="–"/>
              <a:defRPr sz="9600">
                <a:solidFill>
                  <a:schemeClr val="tx1"/>
                </a:solidFill>
                <a:latin typeface="Calibri" charset="0"/>
                <a:ea typeface="ＭＳ Ｐゴシック" charset="-128"/>
              </a:defRPr>
            </a:lvl4pPr>
            <a:lvl5pPr marL="2057400" indent="-228600">
              <a:spcBef>
                <a:spcPct val="20000"/>
              </a:spcBef>
              <a:buFont typeface="Arial" charset="0"/>
              <a:buChar char="»"/>
              <a:defRPr sz="9600">
                <a:solidFill>
                  <a:schemeClr val="tx1"/>
                </a:solidFill>
                <a:latin typeface="Calibri" charset="0"/>
                <a:ea typeface="ＭＳ Ｐゴシック" charset="-128"/>
              </a:defRPr>
            </a:lvl5pPr>
            <a:lvl6pPr marL="25146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6pPr>
            <a:lvl7pPr marL="29718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7pPr>
            <a:lvl8pPr marL="34290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8pPr>
            <a:lvl9pPr marL="38862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9pPr>
          </a:lstStyle>
          <a:p>
            <a:pPr marL="0" marR="0" algn="just">
              <a:spcBef>
                <a:spcPts val="0"/>
              </a:spcBef>
              <a:spcAft>
                <a:spcPts val="0"/>
              </a:spcAft>
              <a:buNone/>
            </a:pPr>
            <a:r>
              <a:rPr lang="en-US" altLang="en-US" sz="1000" b="1" dirty="0" smtClean="0">
                <a:latin typeface="Calibri" panose="020F0502020204030204" pitchFamily="34" charset="0"/>
                <a:cs typeface="Arial" panose="020B0604020202020204" pitchFamily="34" charset="0"/>
              </a:rPr>
              <a:t>RESULTS</a:t>
            </a:r>
            <a:r>
              <a:rPr lang="en-US" altLang="en-US" sz="1000" dirty="0" smtClean="0">
                <a:latin typeface="Calibri" panose="020F0502020204030204" pitchFamily="34" charset="0"/>
                <a:cs typeface="Arial" panose="020B0604020202020204" pitchFamily="34" charset="0"/>
              </a:rPr>
              <a:t>: </a:t>
            </a:r>
            <a:r>
              <a:rPr lang="en-US" sz="1000" dirty="0">
                <a:latin typeface="Calibri" panose="020F0502020204030204" pitchFamily="34" charset="0"/>
                <a:ea typeface="Calibri" panose="020F0502020204030204" pitchFamily="34" charset="0"/>
                <a:cs typeface="Times New Roman" panose="02020603050405020304" pitchFamily="18" charset="0"/>
              </a:rPr>
              <a:t>The prediction of the on axis frequency response and directivity include the main characteristics of the speaker packaging for a loudspeaker measured on an infinite  </a:t>
            </a:r>
            <a:r>
              <a:rPr lang="en-US" sz="1000" dirty="0" smtClean="0">
                <a:latin typeface="Calibri" panose="020F0502020204030204" pitchFamily="34" charset="0"/>
                <a:ea typeface="Calibri" panose="020F0502020204030204" pitchFamily="34" charset="0"/>
                <a:cs typeface="Times New Roman" panose="02020603050405020304" pitchFamily="18" charset="0"/>
              </a:rPr>
              <a:t>baffle</a:t>
            </a:r>
            <a:r>
              <a:rPr lang="en-US" sz="1000" baseline="30000" dirty="0" smtClean="0">
                <a:solidFill>
                  <a:srgbClr val="000000"/>
                </a:solidFill>
                <a:latin typeface="Calibri" panose="020F0502020204030204" pitchFamily="34" charset="0"/>
                <a:ea typeface="Calibri" panose="020F0502020204030204" pitchFamily="34" charset="0"/>
                <a:cs typeface="Times New Roman" panose="02020603050405020304" pitchFamily="18" charset="0"/>
              </a:rPr>
              <a:t>[1]</a:t>
            </a:r>
            <a:r>
              <a:rPr lang="en-US" sz="1000" dirty="0" smtClean="0">
                <a:solidFill>
                  <a:srgbClr val="000000"/>
                </a:solidFill>
                <a:latin typeface="Calibri" panose="020F0502020204030204" pitchFamily="34" charset="0"/>
                <a:ea typeface="Calibri" panose="020F0502020204030204" pitchFamily="34" charset="0"/>
                <a:cs typeface="Times New Roman" panose="02020603050405020304" pitchFamily="18" charset="0"/>
              </a:rPr>
              <a:t>.</a:t>
            </a:r>
            <a:endParaRPr lang="en-US" altLang="en-US" sz="1000" dirty="0">
              <a:latin typeface="Calibri" panose="020F0502020204030204" pitchFamily="34" charset="0"/>
              <a:cs typeface="Arial" panose="020B0604020202020204" pitchFamily="34" charset="0"/>
            </a:endParaRPr>
          </a:p>
        </p:txBody>
      </p:sp>
      <p:pic>
        <p:nvPicPr>
          <p:cNvPr id="3" name="Picture 2"/>
          <p:cNvPicPr>
            <a:picLocks noChangeAspect="1"/>
          </p:cNvPicPr>
          <p:nvPr/>
        </p:nvPicPr>
        <p:blipFill>
          <a:blip r:embed="rId7"/>
          <a:stretch>
            <a:fillRect/>
          </a:stretch>
        </p:blipFill>
        <p:spPr>
          <a:xfrm>
            <a:off x="3840480" y="3547873"/>
            <a:ext cx="2377440" cy="1728311"/>
          </a:xfrm>
          <a:prstGeom prst="rect">
            <a:avLst/>
          </a:prstGeom>
          <a:ln>
            <a:solidFill>
              <a:schemeClr val="accent1"/>
            </a:solidFill>
          </a:ln>
        </p:spPr>
      </p:pic>
      <p:pic>
        <p:nvPicPr>
          <p:cNvPr id="4" name="Picture 3"/>
          <p:cNvPicPr>
            <a:picLocks noChangeAspect="1"/>
          </p:cNvPicPr>
          <p:nvPr/>
        </p:nvPicPr>
        <p:blipFill>
          <a:blip r:embed="rId8"/>
          <a:stretch>
            <a:fillRect/>
          </a:stretch>
        </p:blipFill>
        <p:spPr>
          <a:xfrm>
            <a:off x="5378995" y="289677"/>
            <a:ext cx="1276419" cy="628308"/>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theme/theme1.xml><?xml version="1.0" encoding="utf-8"?>
<a:theme xmlns:a="http://schemas.openxmlformats.org/drawingml/2006/main" name="Office Theme">
  <a:themeElements>
    <a:clrScheme name="Grayscale">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362</Words>
  <Application>Microsoft Office PowerPoint</Application>
  <PresentationFormat>A4 Paper (210x297 mm)</PresentationFormat>
  <Paragraphs>18</Paragraphs>
  <Slides>1</Slides>
  <Notes>1</Notes>
  <HiddenSlides>1</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vt:i4>
      </vt:variant>
    </vt:vector>
  </HeadingPairs>
  <TitlesOfParts>
    <vt:vector size="7" baseType="lpstr">
      <vt:lpstr>ＭＳ Ｐゴシック</vt:lpstr>
      <vt:lpstr>Arial</vt:lpstr>
      <vt:lpstr>Calibri</vt:lpstr>
      <vt:lpstr>Cambria</vt:lpstr>
      <vt:lpstr>Times New Roman</vt:lpstr>
      <vt:lpstr>Office Theme</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2012-02-06T09:32:21Z</dcterms:created>
  <dcterms:modified xsi:type="dcterms:W3CDTF">2020-09-11T06:50:50Z</dcterms:modified>
</cp:coreProperties>
</file>