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4"/>
  </p:sldMasterIdLst>
  <p:notesMasterIdLst>
    <p:notesMasterId r:id="rId16"/>
  </p:notesMasterIdLst>
  <p:sldIdLst>
    <p:sldId id="330" r:id="rId5"/>
    <p:sldId id="280" r:id="rId6"/>
    <p:sldId id="268" r:id="rId7"/>
    <p:sldId id="314" r:id="rId8"/>
    <p:sldId id="329" r:id="rId9"/>
    <p:sldId id="316" r:id="rId10"/>
    <p:sldId id="318" r:id="rId11"/>
    <p:sldId id="322" r:id="rId12"/>
    <p:sldId id="326" r:id="rId13"/>
    <p:sldId id="327" r:id="rId14"/>
    <p:sldId id="309" r:id="rId1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8EA8"/>
    <a:srgbClr val="4C99CD"/>
    <a:srgbClr val="475474"/>
    <a:srgbClr val="B82E00"/>
    <a:srgbClr val="000000"/>
    <a:srgbClr val="414D6D"/>
    <a:srgbClr val="D5DDE5"/>
    <a:srgbClr val="788EA9"/>
    <a:srgbClr val="003370"/>
    <a:srgbClr val="B0D3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042C29-AEC3-4962-8143-261059DDF0B6}" v="13" dt="2020-09-24T15:20:54.894"/>
    <p1510:client id="{8611BD2E-0E08-2704-1BEC-63B5B9FDF72E}" v="39" dt="2020-09-24T15:19:53.245"/>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48" autoAdjust="0"/>
    <p:restoredTop sz="94660"/>
  </p:normalViewPr>
  <p:slideViewPr>
    <p:cSldViewPr snapToGrid="0">
      <p:cViewPr varScale="1">
        <p:scale>
          <a:sx n="108" d="100"/>
          <a:sy n="108" d="100"/>
        </p:scale>
        <p:origin x="54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berto Frisa Rubio" userId="1f63426d-01ff-4e0a-b7a1-c5ea75368a52" providerId="ADAL" clId="{DB388ADE-3A80-4D6F-A3A8-9914794C55E5}"/>
    <pc:docChg chg="undo redo custSel addSld delSld modSld modMainMaster">
      <pc:chgData name="Alberto Frisa Rubio" userId="1f63426d-01ff-4e0a-b7a1-c5ea75368a52" providerId="ADAL" clId="{DB388ADE-3A80-4D6F-A3A8-9914794C55E5}" dt="2020-09-23T15:45:56.350" v="489" actId="1076"/>
      <pc:docMkLst>
        <pc:docMk/>
      </pc:docMkLst>
      <pc:sldChg chg="addSp delSp modSp del modTransition modAnim">
        <pc:chgData name="Alberto Frisa Rubio" userId="1f63426d-01ff-4e0a-b7a1-c5ea75368a52" providerId="ADAL" clId="{DB388ADE-3A80-4D6F-A3A8-9914794C55E5}" dt="2020-09-23T15:11:08.001" v="309" actId="47"/>
        <pc:sldMkLst>
          <pc:docMk/>
          <pc:sldMk cId="3513560682" sldId="256"/>
        </pc:sldMkLst>
        <pc:picChg chg="add del mod">
          <ac:chgData name="Alberto Frisa Rubio" userId="1f63426d-01ff-4e0a-b7a1-c5ea75368a52" providerId="ADAL" clId="{DB388ADE-3A80-4D6F-A3A8-9914794C55E5}" dt="2020-09-23T15:07:25.874" v="131"/>
          <ac:picMkLst>
            <pc:docMk/>
            <pc:sldMk cId="3513560682" sldId="256"/>
            <ac:picMk id="3" creationId="{C9D24DAA-FCB9-42BD-852E-316DBDD3FF2A}"/>
          </ac:picMkLst>
        </pc:picChg>
        <pc:picChg chg="del">
          <ac:chgData name="Alberto Frisa Rubio" userId="1f63426d-01ff-4e0a-b7a1-c5ea75368a52" providerId="ADAL" clId="{DB388ADE-3A80-4D6F-A3A8-9914794C55E5}" dt="2020-09-23T15:01:02.774" v="0"/>
          <ac:picMkLst>
            <pc:docMk/>
            <pc:sldMk cId="3513560682" sldId="256"/>
            <ac:picMk id="28" creationId="{CF1959E9-AA93-4279-A7B6-D7E3D3F7B3F1}"/>
          </ac:picMkLst>
        </pc:picChg>
      </pc:sldChg>
      <pc:sldChg chg="delSp modSp mod modTransition modAnim">
        <pc:chgData name="Alberto Frisa Rubio" userId="1f63426d-01ff-4e0a-b7a1-c5ea75368a52" providerId="ADAL" clId="{DB388ADE-3A80-4D6F-A3A8-9914794C55E5}" dt="2020-09-23T15:25:09.706" v="429" actId="13926"/>
        <pc:sldMkLst>
          <pc:docMk/>
          <pc:sldMk cId="1622674229" sldId="263"/>
        </pc:sldMkLst>
        <pc:spChg chg="mod">
          <ac:chgData name="Alberto Frisa Rubio" userId="1f63426d-01ff-4e0a-b7a1-c5ea75368a52" providerId="ADAL" clId="{DB388ADE-3A80-4D6F-A3A8-9914794C55E5}" dt="2020-09-23T15:25:09.706" v="429" actId="13926"/>
          <ac:spMkLst>
            <pc:docMk/>
            <pc:sldMk cId="1622674229" sldId="263"/>
            <ac:spMk id="29" creationId="{00000000-0000-0000-0000-000000000000}"/>
          </ac:spMkLst>
        </pc:spChg>
        <pc:picChg chg="del">
          <ac:chgData name="Alberto Frisa Rubio" userId="1f63426d-01ff-4e0a-b7a1-c5ea75368a52" providerId="ADAL" clId="{DB388ADE-3A80-4D6F-A3A8-9914794C55E5}" dt="2020-09-23T15:01:02.774" v="0"/>
          <ac:picMkLst>
            <pc:docMk/>
            <pc:sldMk cId="1622674229" sldId="263"/>
            <ac:picMk id="7" creationId="{DD2C7BCD-23FB-4503-94BF-A5A05F6F45F1}"/>
          </ac:picMkLst>
        </pc:picChg>
      </pc:sldChg>
      <pc:sldChg chg="delSp modTransition modAnim">
        <pc:chgData name="Alberto Frisa Rubio" userId="1f63426d-01ff-4e0a-b7a1-c5ea75368a52" providerId="ADAL" clId="{DB388ADE-3A80-4D6F-A3A8-9914794C55E5}" dt="2020-09-23T15:01:07.040" v="1"/>
        <pc:sldMkLst>
          <pc:docMk/>
          <pc:sldMk cId="1523786634" sldId="268"/>
        </pc:sldMkLst>
        <pc:picChg chg="del">
          <ac:chgData name="Alberto Frisa Rubio" userId="1f63426d-01ff-4e0a-b7a1-c5ea75368a52" providerId="ADAL" clId="{DB388ADE-3A80-4D6F-A3A8-9914794C55E5}" dt="2020-09-23T15:01:02.774" v="0"/>
          <ac:picMkLst>
            <pc:docMk/>
            <pc:sldMk cId="1523786634" sldId="268"/>
            <ac:picMk id="14" creationId="{EDD55AA9-8A7F-4760-B914-74895D506FC4}"/>
          </ac:picMkLst>
        </pc:picChg>
      </pc:sldChg>
      <pc:sldChg chg="delSp modSp mod modTransition modAnim">
        <pc:chgData name="Alberto Frisa Rubio" userId="1f63426d-01ff-4e0a-b7a1-c5ea75368a52" providerId="ADAL" clId="{DB388ADE-3A80-4D6F-A3A8-9914794C55E5}" dt="2020-09-23T15:26:44.175" v="431"/>
        <pc:sldMkLst>
          <pc:docMk/>
          <pc:sldMk cId="592783732" sldId="295"/>
        </pc:sldMkLst>
        <pc:graphicFrameChg chg="mod modGraphic">
          <ac:chgData name="Alberto Frisa Rubio" userId="1f63426d-01ff-4e0a-b7a1-c5ea75368a52" providerId="ADAL" clId="{DB388ADE-3A80-4D6F-A3A8-9914794C55E5}" dt="2020-09-23T15:26:44.175" v="431"/>
          <ac:graphicFrameMkLst>
            <pc:docMk/>
            <pc:sldMk cId="592783732" sldId="295"/>
            <ac:graphicFrameMk id="2" creationId="{02FF17BC-676C-4447-93BD-5CBC1F1E6B3F}"/>
          </ac:graphicFrameMkLst>
        </pc:graphicFrameChg>
        <pc:picChg chg="del">
          <ac:chgData name="Alberto Frisa Rubio" userId="1f63426d-01ff-4e0a-b7a1-c5ea75368a52" providerId="ADAL" clId="{DB388ADE-3A80-4D6F-A3A8-9914794C55E5}" dt="2020-09-23T15:01:02.774" v="0"/>
          <ac:picMkLst>
            <pc:docMk/>
            <pc:sldMk cId="592783732" sldId="295"/>
            <ac:picMk id="6" creationId="{74D95443-4AB0-40B1-A6C9-A4BAB18431CE}"/>
          </ac:picMkLst>
        </pc:picChg>
      </pc:sldChg>
      <pc:sldChg chg="delSp del modTransition modAnim">
        <pc:chgData name="Alberto Frisa Rubio" userId="1f63426d-01ff-4e0a-b7a1-c5ea75368a52" providerId="ADAL" clId="{DB388ADE-3A80-4D6F-A3A8-9914794C55E5}" dt="2020-09-23T15:12:23.041" v="383" actId="47"/>
        <pc:sldMkLst>
          <pc:docMk/>
          <pc:sldMk cId="3619307707" sldId="299"/>
        </pc:sldMkLst>
        <pc:picChg chg="del">
          <ac:chgData name="Alberto Frisa Rubio" userId="1f63426d-01ff-4e0a-b7a1-c5ea75368a52" providerId="ADAL" clId="{DB388ADE-3A80-4D6F-A3A8-9914794C55E5}" dt="2020-09-23T15:01:02.774" v="0"/>
          <ac:picMkLst>
            <pc:docMk/>
            <pc:sldMk cId="3619307707" sldId="299"/>
            <ac:picMk id="9" creationId="{3BA27B8C-6768-46B8-9BB6-B58E6BCBA1E3}"/>
          </ac:picMkLst>
        </pc:picChg>
      </pc:sldChg>
      <pc:sldChg chg="delSp modTransition modAnim">
        <pc:chgData name="Alberto Frisa Rubio" userId="1f63426d-01ff-4e0a-b7a1-c5ea75368a52" providerId="ADAL" clId="{DB388ADE-3A80-4D6F-A3A8-9914794C55E5}" dt="2020-09-23T15:01:07.040" v="1"/>
        <pc:sldMkLst>
          <pc:docMk/>
          <pc:sldMk cId="3373792143" sldId="309"/>
        </pc:sldMkLst>
        <pc:picChg chg="del">
          <ac:chgData name="Alberto Frisa Rubio" userId="1f63426d-01ff-4e0a-b7a1-c5ea75368a52" providerId="ADAL" clId="{DB388ADE-3A80-4D6F-A3A8-9914794C55E5}" dt="2020-09-23T15:01:02.774" v="0"/>
          <ac:picMkLst>
            <pc:docMk/>
            <pc:sldMk cId="3373792143" sldId="309"/>
            <ac:picMk id="8" creationId="{A1171CF7-1B56-4FD4-92B6-23D32A7C2936}"/>
          </ac:picMkLst>
        </pc:picChg>
      </pc:sldChg>
      <pc:sldChg chg="addSp delSp modSp mod modTransition modAnim">
        <pc:chgData name="Alberto Frisa Rubio" userId="1f63426d-01ff-4e0a-b7a1-c5ea75368a52" providerId="ADAL" clId="{DB388ADE-3A80-4D6F-A3A8-9914794C55E5}" dt="2020-09-23T15:27:33.735" v="461" actId="207"/>
        <pc:sldMkLst>
          <pc:docMk/>
          <pc:sldMk cId="1933170206" sldId="314"/>
        </pc:sldMkLst>
        <pc:spChg chg="add mod">
          <ac:chgData name="Alberto Frisa Rubio" userId="1f63426d-01ff-4e0a-b7a1-c5ea75368a52" providerId="ADAL" clId="{DB388ADE-3A80-4D6F-A3A8-9914794C55E5}" dt="2020-09-23T15:27:33.735" v="461" actId="207"/>
          <ac:spMkLst>
            <pc:docMk/>
            <pc:sldMk cId="1933170206" sldId="314"/>
            <ac:spMk id="3" creationId="{BE09BA11-C7BC-4444-9ECC-F58E8C9D52D3}"/>
          </ac:spMkLst>
        </pc:spChg>
        <pc:graphicFrameChg chg="mod modGraphic">
          <ac:chgData name="Alberto Frisa Rubio" userId="1f63426d-01ff-4e0a-b7a1-c5ea75368a52" providerId="ADAL" clId="{DB388ADE-3A80-4D6F-A3A8-9914794C55E5}" dt="2020-09-23T15:26:51.580" v="433"/>
          <ac:graphicFrameMkLst>
            <pc:docMk/>
            <pc:sldMk cId="1933170206" sldId="314"/>
            <ac:graphicFrameMk id="20" creationId="{B852A11C-1C63-4566-B88C-538E47F80A1B}"/>
          </ac:graphicFrameMkLst>
        </pc:graphicFrameChg>
        <pc:picChg chg="mod">
          <ac:chgData name="Alberto Frisa Rubio" userId="1f63426d-01ff-4e0a-b7a1-c5ea75368a52" providerId="ADAL" clId="{DB388ADE-3A80-4D6F-A3A8-9914794C55E5}" dt="2020-09-23T15:27:00.694" v="435" actId="1035"/>
          <ac:picMkLst>
            <pc:docMk/>
            <pc:sldMk cId="1933170206" sldId="314"/>
            <ac:picMk id="2" creationId="{C087C7E5-136A-441A-8BF5-06EC26EF3769}"/>
          </ac:picMkLst>
        </pc:picChg>
        <pc:picChg chg="del">
          <ac:chgData name="Alberto Frisa Rubio" userId="1f63426d-01ff-4e0a-b7a1-c5ea75368a52" providerId="ADAL" clId="{DB388ADE-3A80-4D6F-A3A8-9914794C55E5}" dt="2020-09-23T15:01:02.774" v="0"/>
          <ac:picMkLst>
            <pc:docMk/>
            <pc:sldMk cId="1933170206" sldId="314"/>
            <ac:picMk id="6" creationId="{A163F48F-A0A0-4F0E-920B-85F3A1221D97}"/>
          </ac:picMkLst>
        </pc:picChg>
      </pc:sldChg>
      <pc:sldChg chg="delSp modTransition modAnim">
        <pc:chgData name="Alberto Frisa Rubio" userId="1f63426d-01ff-4e0a-b7a1-c5ea75368a52" providerId="ADAL" clId="{DB388ADE-3A80-4D6F-A3A8-9914794C55E5}" dt="2020-09-23T15:01:07.040" v="1"/>
        <pc:sldMkLst>
          <pc:docMk/>
          <pc:sldMk cId="2872803575" sldId="316"/>
        </pc:sldMkLst>
        <pc:picChg chg="del">
          <ac:chgData name="Alberto Frisa Rubio" userId="1f63426d-01ff-4e0a-b7a1-c5ea75368a52" providerId="ADAL" clId="{DB388ADE-3A80-4D6F-A3A8-9914794C55E5}" dt="2020-09-23T15:01:02.774" v="0"/>
          <ac:picMkLst>
            <pc:docMk/>
            <pc:sldMk cId="2872803575" sldId="316"/>
            <ac:picMk id="4" creationId="{5BA3322C-C481-432A-A335-2858F69B4C65}"/>
          </ac:picMkLst>
        </pc:picChg>
      </pc:sldChg>
      <pc:sldChg chg="delSp del modTransition modAnim">
        <pc:chgData name="Alberto Frisa Rubio" userId="1f63426d-01ff-4e0a-b7a1-c5ea75368a52" providerId="ADAL" clId="{DB388ADE-3A80-4D6F-A3A8-9914794C55E5}" dt="2020-09-23T15:12:23.041" v="383" actId="47"/>
        <pc:sldMkLst>
          <pc:docMk/>
          <pc:sldMk cId="3810483026" sldId="317"/>
        </pc:sldMkLst>
        <pc:picChg chg="del">
          <ac:chgData name="Alberto Frisa Rubio" userId="1f63426d-01ff-4e0a-b7a1-c5ea75368a52" providerId="ADAL" clId="{DB388ADE-3A80-4D6F-A3A8-9914794C55E5}" dt="2020-09-23T15:01:02.774" v="0"/>
          <ac:picMkLst>
            <pc:docMk/>
            <pc:sldMk cId="3810483026" sldId="317"/>
            <ac:picMk id="26" creationId="{666013F6-1F04-4F1B-8262-5D645336D844}"/>
          </ac:picMkLst>
        </pc:picChg>
      </pc:sldChg>
      <pc:sldChg chg="addSp delSp modSp mod modTransition modAnim">
        <pc:chgData name="Alberto Frisa Rubio" userId="1f63426d-01ff-4e0a-b7a1-c5ea75368a52" providerId="ADAL" clId="{DB388ADE-3A80-4D6F-A3A8-9914794C55E5}" dt="2020-09-23T15:45:56.350" v="489" actId="1076"/>
        <pc:sldMkLst>
          <pc:docMk/>
          <pc:sldMk cId="1412815041" sldId="318"/>
        </pc:sldMkLst>
        <pc:spChg chg="mod">
          <ac:chgData name="Alberto Frisa Rubio" userId="1f63426d-01ff-4e0a-b7a1-c5ea75368a52" providerId="ADAL" clId="{DB388ADE-3A80-4D6F-A3A8-9914794C55E5}" dt="2020-09-23T15:45:51.248" v="485" actId="14100"/>
          <ac:spMkLst>
            <pc:docMk/>
            <pc:sldMk cId="1412815041" sldId="318"/>
            <ac:spMk id="9" creationId="{0BE9BCA4-0EDC-4154-8032-A37E2A31DA54}"/>
          </ac:spMkLst>
        </pc:spChg>
        <pc:spChg chg="mod">
          <ac:chgData name="Alberto Frisa Rubio" userId="1f63426d-01ff-4e0a-b7a1-c5ea75368a52" providerId="ADAL" clId="{DB388ADE-3A80-4D6F-A3A8-9914794C55E5}" dt="2020-09-23T15:45:52.837" v="486" actId="1076"/>
          <ac:spMkLst>
            <pc:docMk/>
            <pc:sldMk cId="1412815041" sldId="318"/>
            <ac:spMk id="11" creationId="{9A59B4D6-C40B-4A29-9249-A33C48E497CF}"/>
          </ac:spMkLst>
        </pc:spChg>
        <pc:picChg chg="del">
          <ac:chgData name="Alberto Frisa Rubio" userId="1f63426d-01ff-4e0a-b7a1-c5ea75368a52" providerId="ADAL" clId="{DB388ADE-3A80-4D6F-A3A8-9914794C55E5}" dt="2020-09-23T15:45:49.136" v="484" actId="478"/>
          <ac:picMkLst>
            <pc:docMk/>
            <pc:sldMk cId="1412815041" sldId="318"/>
            <ac:picMk id="4" creationId="{BD4A1774-EF5E-4D4A-BFBC-2FD612B782A7}"/>
          </ac:picMkLst>
        </pc:picChg>
        <pc:picChg chg="add mod">
          <ac:chgData name="Alberto Frisa Rubio" userId="1f63426d-01ff-4e0a-b7a1-c5ea75368a52" providerId="ADAL" clId="{DB388ADE-3A80-4D6F-A3A8-9914794C55E5}" dt="2020-09-23T15:45:56.350" v="489" actId="1076"/>
          <ac:picMkLst>
            <pc:docMk/>
            <pc:sldMk cId="1412815041" sldId="318"/>
            <ac:picMk id="5" creationId="{D2E2B40E-8AA0-4B64-A2FB-562D79ABB7A1}"/>
          </ac:picMkLst>
        </pc:picChg>
        <pc:picChg chg="del">
          <ac:chgData name="Alberto Frisa Rubio" userId="1f63426d-01ff-4e0a-b7a1-c5ea75368a52" providerId="ADAL" clId="{DB388ADE-3A80-4D6F-A3A8-9914794C55E5}" dt="2020-09-23T15:45:42.863" v="480" actId="478"/>
          <ac:picMkLst>
            <pc:docMk/>
            <pc:sldMk cId="1412815041" sldId="318"/>
            <ac:picMk id="7" creationId="{D63B5331-5864-4FF1-8B67-6D29B632993A}"/>
          </ac:picMkLst>
        </pc:picChg>
        <pc:picChg chg="del">
          <ac:chgData name="Alberto Frisa Rubio" userId="1f63426d-01ff-4e0a-b7a1-c5ea75368a52" providerId="ADAL" clId="{DB388ADE-3A80-4D6F-A3A8-9914794C55E5}" dt="2020-09-23T15:01:02.774" v="0"/>
          <ac:picMkLst>
            <pc:docMk/>
            <pc:sldMk cId="1412815041" sldId="318"/>
            <ac:picMk id="12" creationId="{0402DCA8-A60B-420E-8985-9FC6B5DC8644}"/>
          </ac:picMkLst>
        </pc:picChg>
      </pc:sldChg>
      <pc:sldChg chg="delSp modTransition modAnim">
        <pc:chgData name="Alberto Frisa Rubio" userId="1f63426d-01ff-4e0a-b7a1-c5ea75368a52" providerId="ADAL" clId="{DB388ADE-3A80-4D6F-A3A8-9914794C55E5}" dt="2020-09-23T15:01:07.040" v="1"/>
        <pc:sldMkLst>
          <pc:docMk/>
          <pc:sldMk cId="3691925478" sldId="320"/>
        </pc:sldMkLst>
        <pc:picChg chg="del">
          <ac:chgData name="Alberto Frisa Rubio" userId="1f63426d-01ff-4e0a-b7a1-c5ea75368a52" providerId="ADAL" clId="{DB388ADE-3A80-4D6F-A3A8-9914794C55E5}" dt="2020-09-23T15:01:02.774" v="0"/>
          <ac:picMkLst>
            <pc:docMk/>
            <pc:sldMk cId="3691925478" sldId="320"/>
            <ac:picMk id="11" creationId="{BAD56368-04D6-4B41-BF78-B2FD02E8E11E}"/>
          </ac:picMkLst>
        </pc:picChg>
      </pc:sldChg>
      <pc:sldChg chg="delSp modTransition modAnim">
        <pc:chgData name="Alberto Frisa Rubio" userId="1f63426d-01ff-4e0a-b7a1-c5ea75368a52" providerId="ADAL" clId="{DB388ADE-3A80-4D6F-A3A8-9914794C55E5}" dt="2020-09-23T15:01:07.040" v="1"/>
        <pc:sldMkLst>
          <pc:docMk/>
          <pc:sldMk cId="2668322086" sldId="321"/>
        </pc:sldMkLst>
        <pc:picChg chg="del">
          <ac:chgData name="Alberto Frisa Rubio" userId="1f63426d-01ff-4e0a-b7a1-c5ea75368a52" providerId="ADAL" clId="{DB388ADE-3A80-4D6F-A3A8-9914794C55E5}" dt="2020-09-23T15:01:02.774" v="0"/>
          <ac:picMkLst>
            <pc:docMk/>
            <pc:sldMk cId="2668322086" sldId="321"/>
            <ac:picMk id="6" creationId="{C65B9275-6F7B-4953-8B4B-DA0C11A556DA}"/>
          </ac:picMkLst>
        </pc:picChg>
      </pc:sldChg>
      <pc:sldChg chg="addSp delSp modSp mod modTransition modAnim">
        <pc:chgData name="Alberto Frisa Rubio" userId="1f63426d-01ff-4e0a-b7a1-c5ea75368a52" providerId="ADAL" clId="{DB388ADE-3A80-4D6F-A3A8-9914794C55E5}" dt="2020-09-23T15:45:10.703" v="479" actId="22"/>
        <pc:sldMkLst>
          <pc:docMk/>
          <pc:sldMk cId="3975988091" sldId="322"/>
        </pc:sldMkLst>
        <pc:spChg chg="add">
          <ac:chgData name="Alberto Frisa Rubio" userId="1f63426d-01ff-4e0a-b7a1-c5ea75368a52" providerId="ADAL" clId="{DB388ADE-3A80-4D6F-A3A8-9914794C55E5}" dt="2020-09-23T15:45:10.703" v="479" actId="22"/>
          <ac:spMkLst>
            <pc:docMk/>
            <pc:sldMk cId="3975988091" sldId="322"/>
            <ac:spMk id="11" creationId="{B43E6C2D-D57A-427C-82B6-76D45B2E6D40}"/>
          </ac:spMkLst>
        </pc:spChg>
        <pc:grpChg chg="del">
          <ac:chgData name="Alberto Frisa Rubio" userId="1f63426d-01ff-4e0a-b7a1-c5ea75368a52" providerId="ADAL" clId="{DB388ADE-3A80-4D6F-A3A8-9914794C55E5}" dt="2020-09-23T15:44:07.170" v="463" actId="478"/>
          <ac:grpSpMkLst>
            <pc:docMk/>
            <pc:sldMk cId="3975988091" sldId="322"/>
            <ac:grpSpMk id="7" creationId="{9D58B6E2-B3A1-4A99-A90C-A00D1A1A01F3}"/>
          </ac:grpSpMkLst>
        </pc:grpChg>
        <pc:picChg chg="del">
          <ac:chgData name="Alberto Frisa Rubio" userId="1f63426d-01ff-4e0a-b7a1-c5ea75368a52" providerId="ADAL" clId="{DB388ADE-3A80-4D6F-A3A8-9914794C55E5}" dt="2020-09-23T15:01:02.774" v="0"/>
          <ac:picMkLst>
            <pc:docMk/>
            <pc:sldMk cId="3975988091" sldId="322"/>
            <ac:picMk id="5" creationId="{DE9CCA08-53AC-4962-AC4C-F227490D5E38}"/>
          </ac:picMkLst>
        </pc:picChg>
        <pc:picChg chg="add mod">
          <ac:chgData name="Alberto Frisa Rubio" userId="1f63426d-01ff-4e0a-b7a1-c5ea75368a52" providerId="ADAL" clId="{DB388ADE-3A80-4D6F-A3A8-9914794C55E5}" dt="2020-09-23T15:44:18.297" v="467" actId="1076"/>
          <ac:picMkLst>
            <pc:docMk/>
            <pc:sldMk cId="3975988091" sldId="322"/>
            <ac:picMk id="8" creationId="{4AB85792-8333-4FB2-AD4B-BF78850CC589}"/>
          </ac:picMkLst>
        </pc:picChg>
        <pc:picChg chg="add del mod">
          <ac:chgData name="Alberto Frisa Rubio" userId="1f63426d-01ff-4e0a-b7a1-c5ea75368a52" providerId="ADAL" clId="{DB388ADE-3A80-4D6F-A3A8-9914794C55E5}" dt="2020-09-23T15:45:00.109" v="476" actId="21"/>
          <ac:picMkLst>
            <pc:docMk/>
            <pc:sldMk cId="3975988091" sldId="322"/>
            <ac:picMk id="9" creationId="{8AEAA6A7-0E05-4004-9F82-610ED3BEE86D}"/>
          </ac:picMkLst>
        </pc:picChg>
      </pc:sldChg>
      <pc:sldChg chg="delSp del modTransition modAnim">
        <pc:chgData name="Alberto Frisa Rubio" userId="1f63426d-01ff-4e0a-b7a1-c5ea75368a52" providerId="ADAL" clId="{DB388ADE-3A80-4D6F-A3A8-9914794C55E5}" dt="2020-09-23T15:27:50.564" v="462" actId="47"/>
        <pc:sldMkLst>
          <pc:docMk/>
          <pc:sldMk cId="208830429" sldId="324"/>
        </pc:sldMkLst>
        <pc:picChg chg="del">
          <ac:chgData name="Alberto Frisa Rubio" userId="1f63426d-01ff-4e0a-b7a1-c5ea75368a52" providerId="ADAL" clId="{DB388ADE-3A80-4D6F-A3A8-9914794C55E5}" dt="2020-09-23T15:01:02.774" v="0"/>
          <ac:picMkLst>
            <pc:docMk/>
            <pc:sldMk cId="208830429" sldId="324"/>
            <ac:picMk id="11" creationId="{0C6328D1-DE8F-463E-9174-7A2A5697ABD4}"/>
          </ac:picMkLst>
        </pc:picChg>
      </pc:sldChg>
      <pc:sldChg chg="delSp del modTransition modAnim">
        <pc:chgData name="Alberto Frisa Rubio" userId="1f63426d-01ff-4e0a-b7a1-c5ea75368a52" providerId="ADAL" clId="{DB388ADE-3A80-4D6F-A3A8-9914794C55E5}" dt="2020-09-23T15:27:50.564" v="462" actId="47"/>
        <pc:sldMkLst>
          <pc:docMk/>
          <pc:sldMk cId="334257394" sldId="325"/>
        </pc:sldMkLst>
        <pc:picChg chg="del">
          <ac:chgData name="Alberto Frisa Rubio" userId="1f63426d-01ff-4e0a-b7a1-c5ea75368a52" providerId="ADAL" clId="{DB388ADE-3A80-4D6F-A3A8-9914794C55E5}" dt="2020-09-23T15:01:02.774" v="0"/>
          <ac:picMkLst>
            <pc:docMk/>
            <pc:sldMk cId="334257394" sldId="325"/>
            <ac:picMk id="7" creationId="{935E838C-8A71-440C-AA6C-9FC45AEE68A3}"/>
          </ac:picMkLst>
        </pc:picChg>
      </pc:sldChg>
      <pc:sldChg chg="addSp delSp modSp mod modTransition modAnim">
        <pc:chgData name="Alberto Frisa Rubio" userId="1f63426d-01ff-4e0a-b7a1-c5ea75368a52" providerId="ADAL" clId="{DB388ADE-3A80-4D6F-A3A8-9914794C55E5}" dt="2020-09-23T15:45:02.727" v="478" actId="1076"/>
        <pc:sldMkLst>
          <pc:docMk/>
          <pc:sldMk cId="886529782" sldId="326"/>
        </pc:sldMkLst>
        <pc:grpChg chg="del">
          <ac:chgData name="Alberto Frisa Rubio" userId="1f63426d-01ff-4e0a-b7a1-c5ea75368a52" providerId="ADAL" clId="{DB388ADE-3A80-4D6F-A3A8-9914794C55E5}" dt="2020-09-23T15:44:50.514" v="471" actId="478"/>
          <ac:grpSpMkLst>
            <pc:docMk/>
            <pc:sldMk cId="886529782" sldId="326"/>
            <ac:grpSpMk id="5" creationId="{FFB30C53-41E9-47F3-9FE9-AD325DCC63C6}"/>
          </ac:grpSpMkLst>
        </pc:grpChg>
        <pc:grpChg chg="del mod">
          <ac:chgData name="Alberto Frisa Rubio" userId="1f63426d-01ff-4e0a-b7a1-c5ea75368a52" providerId="ADAL" clId="{DB388ADE-3A80-4D6F-A3A8-9914794C55E5}" dt="2020-09-23T15:44:51.927" v="472" actId="478"/>
          <ac:grpSpMkLst>
            <pc:docMk/>
            <pc:sldMk cId="886529782" sldId="326"/>
            <ac:grpSpMk id="17" creationId="{480C7F86-D494-4CA1-AD06-F74F10B89CBF}"/>
          </ac:grpSpMkLst>
        </pc:grpChg>
        <pc:picChg chg="del">
          <ac:chgData name="Alberto Frisa Rubio" userId="1f63426d-01ff-4e0a-b7a1-c5ea75368a52" providerId="ADAL" clId="{DB388ADE-3A80-4D6F-A3A8-9914794C55E5}" dt="2020-09-23T15:44:50.514" v="471" actId="478"/>
          <ac:picMkLst>
            <pc:docMk/>
            <pc:sldMk cId="886529782" sldId="326"/>
            <ac:picMk id="4" creationId="{EA1F0CCD-F229-4638-B70C-5694D0233738}"/>
          </ac:picMkLst>
        </pc:picChg>
        <pc:picChg chg="del">
          <ac:chgData name="Alberto Frisa Rubio" userId="1f63426d-01ff-4e0a-b7a1-c5ea75368a52" providerId="ADAL" clId="{DB388ADE-3A80-4D6F-A3A8-9914794C55E5}" dt="2020-09-23T15:01:02.774" v="0"/>
          <ac:picMkLst>
            <pc:docMk/>
            <pc:sldMk cId="886529782" sldId="326"/>
            <ac:picMk id="7" creationId="{36623A16-8584-4054-A1F5-53CF63E4DD52}"/>
          </ac:picMkLst>
        </pc:picChg>
        <pc:picChg chg="add mod">
          <ac:chgData name="Alberto Frisa Rubio" userId="1f63426d-01ff-4e0a-b7a1-c5ea75368a52" providerId="ADAL" clId="{DB388ADE-3A80-4D6F-A3A8-9914794C55E5}" dt="2020-09-23T15:44:57.494" v="475" actId="1076"/>
          <ac:picMkLst>
            <pc:docMk/>
            <pc:sldMk cId="886529782" sldId="326"/>
            <ac:picMk id="11" creationId="{8FEE2925-6A61-496D-99DE-189C9BD6E1FB}"/>
          </ac:picMkLst>
        </pc:picChg>
        <pc:picChg chg="add mod">
          <ac:chgData name="Alberto Frisa Rubio" userId="1f63426d-01ff-4e0a-b7a1-c5ea75368a52" providerId="ADAL" clId="{DB388ADE-3A80-4D6F-A3A8-9914794C55E5}" dt="2020-09-23T15:45:02.727" v="478" actId="1076"/>
          <ac:picMkLst>
            <pc:docMk/>
            <pc:sldMk cId="886529782" sldId="326"/>
            <ac:picMk id="12" creationId="{58B5E294-9CF0-4F12-9BE4-EF5A489EF8D4}"/>
          </ac:picMkLst>
        </pc:picChg>
      </pc:sldChg>
      <pc:sldChg chg="delSp modTransition modAnim">
        <pc:chgData name="Alberto Frisa Rubio" userId="1f63426d-01ff-4e0a-b7a1-c5ea75368a52" providerId="ADAL" clId="{DB388ADE-3A80-4D6F-A3A8-9914794C55E5}" dt="2020-09-23T15:01:07.040" v="1"/>
        <pc:sldMkLst>
          <pc:docMk/>
          <pc:sldMk cId="1335155546" sldId="327"/>
        </pc:sldMkLst>
        <pc:picChg chg="del">
          <ac:chgData name="Alberto Frisa Rubio" userId="1f63426d-01ff-4e0a-b7a1-c5ea75368a52" providerId="ADAL" clId="{DB388ADE-3A80-4D6F-A3A8-9914794C55E5}" dt="2020-09-23T15:01:02.774" v="0"/>
          <ac:picMkLst>
            <pc:docMk/>
            <pc:sldMk cId="1335155546" sldId="327"/>
            <ac:picMk id="5" creationId="{1D789851-1B6B-4FB3-B906-C86BB5FC708B}"/>
          </ac:picMkLst>
        </pc:picChg>
      </pc:sldChg>
      <pc:sldChg chg="delSp modTransition modAnim">
        <pc:chgData name="Alberto Frisa Rubio" userId="1f63426d-01ff-4e0a-b7a1-c5ea75368a52" providerId="ADAL" clId="{DB388ADE-3A80-4D6F-A3A8-9914794C55E5}" dt="2020-09-23T15:01:07.040" v="1"/>
        <pc:sldMkLst>
          <pc:docMk/>
          <pc:sldMk cId="1269278129" sldId="328"/>
        </pc:sldMkLst>
        <pc:picChg chg="del">
          <ac:chgData name="Alberto Frisa Rubio" userId="1f63426d-01ff-4e0a-b7a1-c5ea75368a52" providerId="ADAL" clId="{DB388ADE-3A80-4D6F-A3A8-9914794C55E5}" dt="2020-09-23T15:01:02.774" v="0"/>
          <ac:picMkLst>
            <pc:docMk/>
            <pc:sldMk cId="1269278129" sldId="328"/>
            <ac:picMk id="4" creationId="{78F74403-C674-45FE-80FC-7CFAA211648A}"/>
          </ac:picMkLst>
        </pc:picChg>
      </pc:sldChg>
      <pc:sldChg chg="delSp modTransition modAnim">
        <pc:chgData name="Alberto Frisa Rubio" userId="1f63426d-01ff-4e0a-b7a1-c5ea75368a52" providerId="ADAL" clId="{DB388ADE-3A80-4D6F-A3A8-9914794C55E5}" dt="2020-09-23T15:01:07.040" v="1"/>
        <pc:sldMkLst>
          <pc:docMk/>
          <pc:sldMk cId="2644303814" sldId="329"/>
        </pc:sldMkLst>
        <pc:picChg chg="del">
          <ac:chgData name="Alberto Frisa Rubio" userId="1f63426d-01ff-4e0a-b7a1-c5ea75368a52" providerId="ADAL" clId="{DB388ADE-3A80-4D6F-A3A8-9914794C55E5}" dt="2020-09-23T15:01:02.774" v="0"/>
          <ac:picMkLst>
            <pc:docMk/>
            <pc:sldMk cId="2644303814" sldId="329"/>
            <ac:picMk id="23" creationId="{5823D610-26DA-47E2-8975-E32EAD266CFF}"/>
          </ac:picMkLst>
        </pc:picChg>
      </pc:sldChg>
      <pc:sldChg chg="addSp modSp add mod">
        <pc:chgData name="Alberto Frisa Rubio" userId="1f63426d-01ff-4e0a-b7a1-c5ea75368a52" providerId="ADAL" clId="{DB388ADE-3A80-4D6F-A3A8-9914794C55E5}" dt="2020-09-23T15:12:07.236" v="382" actId="1035"/>
        <pc:sldMkLst>
          <pc:docMk/>
          <pc:sldMk cId="1627579826" sldId="330"/>
        </pc:sldMkLst>
        <pc:spChg chg="add mod">
          <ac:chgData name="Alberto Frisa Rubio" userId="1f63426d-01ff-4e0a-b7a1-c5ea75368a52" providerId="ADAL" clId="{DB388ADE-3A80-4D6F-A3A8-9914794C55E5}" dt="2020-09-23T15:10:46.269" v="297" actId="14100"/>
          <ac:spMkLst>
            <pc:docMk/>
            <pc:sldMk cId="1627579826" sldId="330"/>
            <ac:spMk id="2" creationId="{49F32670-7BB2-4E15-A548-56831828102F}"/>
          </ac:spMkLst>
        </pc:spChg>
        <pc:spChg chg="add mod">
          <ac:chgData name="Alberto Frisa Rubio" userId="1f63426d-01ff-4e0a-b7a1-c5ea75368a52" providerId="ADAL" clId="{DB388ADE-3A80-4D6F-A3A8-9914794C55E5}" dt="2020-09-23T15:10:41.919" v="296" actId="14100"/>
          <ac:spMkLst>
            <pc:docMk/>
            <pc:sldMk cId="1627579826" sldId="330"/>
            <ac:spMk id="3" creationId="{A5FCA89B-FE61-480D-AE87-FEE963948014}"/>
          </ac:spMkLst>
        </pc:spChg>
        <pc:spChg chg="mod">
          <ac:chgData name="Alberto Frisa Rubio" userId="1f63426d-01ff-4e0a-b7a1-c5ea75368a52" providerId="ADAL" clId="{DB388ADE-3A80-4D6F-A3A8-9914794C55E5}" dt="2020-09-23T15:05:01.820" v="118" actId="20577"/>
          <ac:spMkLst>
            <pc:docMk/>
            <pc:sldMk cId="1627579826" sldId="330"/>
            <ac:spMk id="4" creationId="{00000000-0000-0000-0000-000000000000}"/>
          </ac:spMkLst>
        </pc:spChg>
        <pc:spChg chg="mod">
          <ac:chgData name="Alberto Frisa Rubio" userId="1f63426d-01ff-4e0a-b7a1-c5ea75368a52" providerId="ADAL" clId="{DB388ADE-3A80-4D6F-A3A8-9914794C55E5}" dt="2020-09-23T15:05:14.981" v="127" actId="20577"/>
          <ac:spMkLst>
            <pc:docMk/>
            <pc:sldMk cId="1627579826" sldId="330"/>
            <ac:spMk id="5" creationId="{00000000-0000-0000-0000-000000000000}"/>
          </ac:spMkLst>
        </pc:spChg>
        <pc:spChg chg="add mod">
          <ac:chgData name="Alberto Frisa Rubio" userId="1f63426d-01ff-4e0a-b7a1-c5ea75368a52" providerId="ADAL" clId="{DB388ADE-3A80-4D6F-A3A8-9914794C55E5}" dt="2020-09-23T15:11:03.003" v="308" actId="14100"/>
          <ac:spMkLst>
            <pc:docMk/>
            <pc:sldMk cId="1627579826" sldId="330"/>
            <ac:spMk id="9" creationId="{BC855107-AF49-4148-9CD7-96141430B28F}"/>
          </ac:spMkLst>
        </pc:spChg>
        <pc:picChg chg="add mod">
          <ac:chgData name="Alberto Frisa Rubio" userId="1f63426d-01ff-4e0a-b7a1-c5ea75368a52" providerId="ADAL" clId="{DB388ADE-3A80-4D6F-A3A8-9914794C55E5}" dt="2020-09-23T15:12:07.236" v="382" actId="1035"/>
          <ac:picMkLst>
            <pc:docMk/>
            <pc:sldMk cId="1627579826" sldId="330"/>
            <ac:picMk id="2050" creationId="{8E0DE609-D7C7-462D-BD91-0E81922F3E3C}"/>
          </ac:picMkLst>
        </pc:picChg>
      </pc:sldChg>
      <pc:sldMasterChg chg="modSldLayout">
        <pc:chgData name="Alberto Frisa Rubio" userId="1f63426d-01ff-4e0a-b7a1-c5ea75368a52" providerId="ADAL" clId="{DB388ADE-3A80-4D6F-A3A8-9914794C55E5}" dt="2020-09-23T15:04:12.703" v="54" actId="1038"/>
        <pc:sldMasterMkLst>
          <pc:docMk/>
          <pc:sldMasterMk cId="2279561153" sldId="2147483648"/>
        </pc:sldMasterMkLst>
        <pc:sldLayoutChg chg="modSp mod">
          <pc:chgData name="Alberto Frisa Rubio" userId="1f63426d-01ff-4e0a-b7a1-c5ea75368a52" providerId="ADAL" clId="{DB388ADE-3A80-4D6F-A3A8-9914794C55E5}" dt="2020-09-23T15:04:12.703" v="54" actId="1038"/>
          <pc:sldLayoutMkLst>
            <pc:docMk/>
            <pc:sldMasterMk cId="2279561153" sldId="2147483648"/>
            <pc:sldLayoutMk cId="2124522466" sldId="2147483668"/>
          </pc:sldLayoutMkLst>
          <pc:spChg chg="mod">
            <ac:chgData name="Alberto Frisa Rubio" userId="1f63426d-01ff-4e0a-b7a1-c5ea75368a52" providerId="ADAL" clId="{DB388ADE-3A80-4D6F-A3A8-9914794C55E5}" dt="2020-09-23T15:04:12.703" v="54" actId="1038"/>
            <ac:spMkLst>
              <pc:docMk/>
              <pc:sldMasterMk cId="2279561153" sldId="2147483648"/>
              <pc:sldLayoutMk cId="2124522466" sldId="2147483668"/>
              <ac:spMk id="7" creationId="{00000000-0000-0000-0000-000000000000}"/>
            </ac:spMkLst>
          </pc:spChg>
        </pc:sldLayoutChg>
      </pc:sldMasterChg>
    </pc:docChg>
  </pc:docChgLst>
  <pc:docChgLst>
    <pc:chgData name="Nelson Rene Garcia Polanco" userId="3659a71b-51c4-43ed-9080-97c9c59274bf" providerId="ADAL" clId="{2A042C29-AEC3-4962-8143-261059DDF0B6}"/>
    <pc:docChg chg="modSld">
      <pc:chgData name="Nelson Rene Garcia Polanco" userId="3659a71b-51c4-43ed-9080-97c9c59274bf" providerId="ADAL" clId="{2A042C29-AEC3-4962-8143-261059DDF0B6}" dt="2020-09-24T15:20:54.895" v="8" actId="1076"/>
      <pc:docMkLst>
        <pc:docMk/>
      </pc:docMkLst>
      <pc:sldChg chg="modSp mod">
        <pc:chgData name="Nelson Rene Garcia Polanco" userId="3659a71b-51c4-43ed-9080-97c9c59274bf" providerId="ADAL" clId="{2A042C29-AEC3-4962-8143-261059DDF0B6}" dt="2020-09-24T15:20:54.895" v="8" actId="1076"/>
        <pc:sldMkLst>
          <pc:docMk/>
          <pc:sldMk cId="886529782" sldId="326"/>
        </pc:sldMkLst>
        <pc:spChg chg="mod">
          <ac:chgData name="Nelson Rene Garcia Polanco" userId="3659a71b-51c4-43ed-9080-97c9c59274bf" providerId="ADAL" clId="{2A042C29-AEC3-4962-8143-261059DDF0B6}" dt="2020-09-24T15:20:54.895" v="8" actId="1076"/>
          <ac:spMkLst>
            <pc:docMk/>
            <pc:sldMk cId="886529782" sldId="326"/>
            <ac:spMk id="19" creationId="{03E066F6-263B-4500-9EBF-EF91D5CC70F9}"/>
          </ac:spMkLst>
        </pc:spChg>
        <pc:picChg chg="mod">
          <ac:chgData name="Nelson Rene Garcia Polanco" userId="3659a71b-51c4-43ed-9080-97c9c59274bf" providerId="ADAL" clId="{2A042C29-AEC3-4962-8143-261059DDF0B6}" dt="2020-09-24T15:20:51.276" v="7" actId="14100"/>
          <ac:picMkLst>
            <pc:docMk/>
            <pc:sldMk cId="886529782" sldId="326"/>
            <ac:picMk id="11" creationId="{8FEE2925-6A61-496D-99DE-189C9BD6E1FB}"/>
          </ac:picMkLst>
        </pc:picChg>
        <pc:picChg chg="mod">
          <ac:chgData name="Nelson Rene Garcia Polanco" userId="3659a71b-51c4-43ed-9080-97c9c59274bf" providerId="ADAL" clId="{2A042C29-AEC3-4962-8143-261059DDF0B6}" dt="2020-09-24T15:20:35.193" v="4" actId="1076"/>
          <ac:picMkLst>
            <pc:docMk/>
            <pc:sldMk cId="886529782" sldId="326"/>
            <ac:picMk id="12" creationId="{58B5E294-9CF0-4F12-9BE4-EF5A489EF8D4}"/>
          </ac:picMkLst>
        </pc:picChg>
      </pc:sldChg>
    </pc:docChg>
  </pc:docChgLst>
  <pc:docChgLst>
    <pc:chgData name="Alberto Frisa Rubio" userId="1f63426d-01ff-4e0a-b7a1-c5ea75368a52" providerId="ADAL" clId="{338475C7-7EA4-47E5-882B-1CEA0D957299}"/>
    <pc:docChg chg="undo redo custSel addSld delSld modSld sldOrd modMainMaster">
      <pc:chgData name="Alberto Frisa Rubio" userId="1f63426d-01ff-4e0a-b7a1-c5ea75368a52" providerId="ADAL" clId="{338475C7-7EA4-47E5-882B-1CEA0D957299}" dt="2020-09-25T13:15:28.535" v="4142"/>
      <pc:docMkLst>
        <pc:docMk/>
      </pc:docMkLst>
      <pc:sldChg chg="addSp delSp modSp del">
        <pc:chgData name="Alberto Frisa Rubio" userId="1f63426d-01ff-4e0a-b7a1-c5ea75368a52" providerId="ADAL" clId="{338475C7-7EA4-47E5-882B-1CEA0D957299}" dt="2020-09-25T12:40:38.410" v="4130" actId="47"/>
        <pc:sldMkLst>
          <pc:docMk/>
          <pc:sldMk cId="1622674229" sldId="263"/>
        </pc:sldMkLst>
        <pc:picChg chg="add del mod">
          <ac:chgData name="Alberto Frisa Rubio" userId="1f63426d-01ff-4e0a-b7a1-c5ea75368a52" providerId="ADAL" clId="{338475C7-7EA4-47E5-882B-1CEA0D957299}" dt="2020-09-25T12:40:12.588" v="4129"/>
          <ac:picMkLst>
            <pc:docMk/>
            <pc:sldMk cId="1622674229" sldId="263"/>
            <ac:picMk id="2" creationId="{42917D58-51F2-4F69-8E69-C211B52C0F12}"/>
          </ac:picMkLst>
        </pc:picChg>
        <pc:picChg chg="add mod">
          <ac:chgData name="Alberto Frisa Rubio" userId="1f63426d-01ff-4e0a-b7a1-c5ea75368a52" providerId="ADAL" clId="{338475C7-7EA4-47E5-882B-1CEA0D957299}" dt="2020-09-25T12:40:12.588" v="4129"/>
          <ac:picMkLst>
            <pc:docMk/>
            <pc:sldMk cId="1622674229" sldId="263"/>
            <ac:picMk id="5" creationId="{201A00C8-D388-4617-91F5-A61241AF29ED}"/>
          </ac:picMkLst>
        </pc:picChg>
      </pc:sldChg>
      <pc:sldChg chg="addSp delSp modSp mod">
        <pc:chgData name="Alberto Frisa Rubio" userId="1f63426d-01ff-4e0a-b7a1-c5ea75368a52" providerId="ADAL" clId="{338475C7-7EA4-47E5-882B-1CEA0D957299}" dt="2020-09-25T12:43:22.535" v="4133"/>
        <pc:sldMkLst>
          <pc:docMk/>
          <pc:sldMk cId="1523786634" sldId="268"/>
        </pc:sldMkLst>
        <pc:spChg chg="add del">
          <ac:chgData name="Alberto Frisa Rubio" userId="1f63426d-01ff-4e0a-b7a1-c5ea75368a52" providerId="ADAL" clId="{338475C7-7EA4-47E5-882B-1CEA0D957299}" dt="2020-09-25T08:49:57.405" v="751" actId="22"/>
          <ac:spMkLst>
            <pc:docMk/>
            <pc:sldMk cId="1523786634" sldId="268"/>
            <ac:spMk id="8" creationId="{32D5E2F2-A636-4B71-B41A-06992E550007}"/>
          </ac:spMkLst>
        </pc:spChg>
        <pc:picChg chg="add del mod">
          <ac:chgData name="Alberto Frisa Rubio" userId="1f63426d-01ff-4e0a-b7a1-c5ea75368a52" providerId="ADAL" clId="{338475C7-7EA4-47E5-882B-1CEA0D957299}" dt="2020-09-25T12:42:40.363" v="4132"/>
          <ac:picMkLst>
            <pc:docMk/>
            <pc:sldMk cId="1523786634" sldId="268"/>
            <ac:picMk id="3" creationId="{D8ACE6A7-45A9-4254-B70A-A2E1CB2D60DD}"/>
          </ac:picMkLst>
        </pc:picChg>
        <pc:picChg chg="add del mod">
          <ac:chgData name="Alberto Frisa Rubio" userId="1f63426d-01ff-4e0a-b7a1-c5ea75368a52" providerId="ADAL" clId="{338475C7-7EA4-47E5-882B-1CEA0D957299}" dt="2020-09-25T12:43:22.535" v="4133"/>
          <ac:picMkLst>
            <pc:docMk/>
            <pc:sldMk cId="1523786634" sldId="268"/>
            <ac:picMk id="6" creationId="{E96F0E93-A8B6-41B7-BEDD-2EB8D2F8158E}"/>
          </ac:picMkLst>
        </pc:picChg>
        <pc:picChg chg="add mod">
          <ac:chgData name="Alberto Frisa Rubio" userId="1f63426d-01ff-4e0a-b7a1-c5ea75368a52" providerId="ADAL" clId="{338475C7-7EA4-47E5-882B-1CEA0D957299}" dt="2020-09-25T12:43:22.535" v="4133"/>
          <ac:picMkLst>
            <pc:docMk/>
            <pc:sldMk cId="1523786634" sldId="268"/>
            <ac:picMk id="8" creationId="{B4793BB3-AC41-4368-8456-509B1500CCCC}"/>
          </ac:picMkLst>
        </pc:picChg>
      </pc:sldChg>
      <pc:sldChg chg="add del">
        <pc:chgData name="Alberto Frisa Rubio" userId="1f63426d-01ff-4e0a-b7a1-c5ea75368a52" providerId="ADAL" clId="{338475C7-7EA4-47E5-882B-1CEA0D957299}" dt="2020-09-25T10:22:50.625" v="2279" actId="47"/>
        <pc:sldMkLst>
          <pc:docMk/>
          <pc:sldMk cId="4126148704" sldId="278"/>
        </pc:sldMkLst>
      </pc:sldChg>
      <pc:sldChg chg="addSp delSp modSp add mod">
        <pc:chgData name="Alberto Frisa Rubio" userId="1f63426d-01ff-4e0a-b7a1-c5ea75368a52" providerId="ADAL" clId="{338475C7-7EA4-47E5-882B-1CEA0D957299}" dt="2020-09-25T12:41:28.290" v="4131"/>
        <pc:sldMkLst>
          <pc:docMk/>
          <pc:sldMk cId="4126910015" sldId="280"/>
        </pc:sldMkLst>
        <pc:spChg chg="mod">
          <ac:chgData name="Alberto Frisa Rubio" userId="1f63426d-01ff-4e0a-b7a1-c5ea75368a52" providerId="ADAL" clId="{338475C7-7EA4-47E5-882B-1CEA0D957299}" dt="2020-09-25T08:36:44.821" v="657" actId="6549"/>
          <ac:spMkLst>
            <pc:docMk/>
            <pc:sldMk cId="4126910015" sldId="280"/>
            <ac:spMk id="10" creationId="{00000000-0000-0000-0000-000000000000}"/>
          </ac:spMkLst>
        </pc:spChg>
        <pc:picChg chg="add del mod">
          <ac:chgData name="Alberto Frisa Rubio" userId="1f63426d-01ff-4e0a-b7a1-c5ea75368a52" providerId="ADAL" clId="{338475C7-7EA4-47E5-882B-1CEA0D957299}" dt="2020-09-25T12:41:28.290" v="4131"/>
          <ac:picMkLst>
            <pc:docMk/>
            <pc:sldMk cId="4126910015" sldId="280"/>
            <ac:picMk id="2" creationId="{246B3810-5543-41D3-9CBA-7982278799D2}"/>
          </ac:picMkLst>
        </pc:picChg>
        <pc:picChg chg="add mod">
          <ac:chgData name="Alberto Frisa Rubio" userId="1f63426d-01ff-4e0a-b7a1-c5ea75368a52" providerId="ADAL" clId="{338475C7-7EA4-47E5-882B-1CEA0D957299}" dt="2020-09-25T12:41:28.290" v="4131"/>
          <ac:picMkLst>
            <pc:docMk/>
            <pc:sldMk cId="4126910015" sldId="280"/>
            <ac:picMk id="3" creationId="{E4B3592D-37CF-43D1-BA1E-75F09B984B03}"/>
          </ac:picMkLst>
        </pc:picChg>
      </pc:sldChg>
      <pc:sldChg chg="del">
        <pc:chgData name="Alberto Frisa Rubio" userId="1f63426d-01ff-4e0a-b7a1-c5ea75368a52" providerId="ADAL" clId="{338475C7-7EA4-47E5-882B-1CEA0D957299}" dt="2020-09-25T08:38:29.220" v="661" actId="47"/>
        <pc:sldMkLst>
          <pc:docMk/>
          <pc:sldMk cId="592783732" sldId="295"/>
        </pc:sldMkLst>
      </pc:sldChg>
      <pc:sldChg chg="addSp delSp modSp">
        <pc:chgData name="Alberto Frisa Rubio" userId="1f63426d-01ff-4e0a-b7a1-c5ea75368a52" providerId="ADAL" clId="{338475C7-7EA4-47E5-882B-1CEA0D957299}" dt="2020-09-25T13:11:56.109" v="4139"/>
        <pc:sldMkLst>
          <pc:docMk/>
          <pc:sldMk cId="3373792143" sldId="309"/>
        </pc:sldMkLst>
        <pc:picChg chg="add del mod">
          <ac:chgData name="Alberto Frisa Rubio" userId="1f63426d-01ff-4e0a-b7a1-c5ea75368a52" providerId="ADAL" clId="{338475C7-7EA4-47E5-882B-1CEA0D957299}" dt="2020-09-25T13:11:17.191" v="4137"/>
          <ac:picMkLst>
            <pc:docMk/>
            <pc:sldMk cId="3373792143" sldId="309"/>
            <ac:picMk id="8" creationId="{C522EB22-524D-4B74-89DC-7BC2F02F3AB5}"/>
          </ac:picMkLst>
        </pc:picChg>
        <pc:picChg chg="add del mod">
          <ac:chgData name="Alberto Frisa Rubio" userId="1f63426d-01ff-4e0a-b7a1-c5ea75368a52" providerId="ADAL" clId="{338475C7-7EA4-47E5-882B-1CEA0D957299}" dt="2020-09-25T13:11:32.754" v="4138"/>
          <ac:picMkLst>
            <pc:docMk/>
            <pc:sldMk cId="3373792143" sldId="309"/>
            <ac:picMk id="9" creationId="{37FAC8E3-E28E-40EC-8CF2-102075EA41C5}"/>
          </ac:picMkLst>
        </pc:picChg>
        <pc:picChg chg="add del mod">
          <ac:chgData name="Alberto Frisa Rubio" userId="1f63426d-01ff-4e0a-b7a1-c5ea75368a52" providerId="ADAL" clId="{338475C7-7EA4-47E5-882B-1CEA0D957299}" dt="2020-09-25T13:11:56.109" v="4139"/>
          <ac:picMkLst>
            <pc:docMk/>
            <pc:sldMk cId="3373792143" sldId="309"/>
            <ac:picMk id="10" creationId="{F6BA4B02-2A77-479D-B035-F7C3E3BE57F9}"/>
          </ac:picMkLst>
        </pc:picChg>
        <pc:picChg chg="add mod">
          <ac:chgData name="Alberto Frisa Rubio" userId="1f63426d-01ff-4e0a-b7a1-c5ea75368a52" providerId="ADAL" clId="{338475C7-7EA4-47E5-882B-1CEA0D957299}" dt="2020-09-25T13:11:56.109" v="4139"/>
          <ac:picMkLst>
            <pc:docMk/>
            <pc:sldMk cId="3373792143" sldId="309"/>
            <ac:picMk id="11" creationId="{A54404C4-D687-4029-BA91-4B8EF226D119}"/>
          </ac:picMkLst>
        </pc:picChg>
      </pc:sldChg>
      <pc:sldChg chg="addSp delSp modSp mod">
        <pc:chgData name="Alberto Frisa Rubio" userId="1f63426d-01ff-4e0a-b7a1-c5ea75368a52" providerId="ADAL" clId="{338475C7-7EA4-47E5-882B-1CEA0D957299}" dt="2020-09-25T12:34:48.057" v="4121"/>
        <pc:sldMkLst>
          <pc:docMk/>
          <pc:sldMk cId="1933170206" sldId="314"/>
        </pc:sldMkLst>
        <pc:spChg chg="mod">
          <ac:chgData name="Alberto Frisa Rubio" userId="1f63426d-01ff-4e0a-b7a1-c5ea75368a52" providerId="ADAL" clId="{338475C7-7EA4-47E5-882B-1CEA0D957299}" dt="2020-09-25T08:52:39.784" v="971" actId="1038"/>
          <ac:spMkLst>
            <pc:docMk/>
            <pc:sldMk cId="1933170206" sldId="314"/>
            <ac:spMk id="3" creationId="{BE09BA11-C7BC-4444-9ECC-F58E8C9D52D3}"/>
          </ac:spMkLst>
        </pc:spChg>
        <pc:spChg chg="add del mod">
          <ac:chgData name="Alberto Frisa Rubio" userId="1f63426d-01ff-4e0a-b7a1-c5ea75368a52" providerId="ADAL" clId="{338475C7-7EA4-47E5-882B-1CEA0D957299}" dt="2020-09-25T08:48:30.676" v="694" actId="478"/>
          <ac:spMkLst>
            <pc:docMk/>
            <pc:sldMk cId="1933170206" sldId="314"/>
            <ac:spMk id="4" creationId="{66A850C4-BF64-4B6C-A59F-08D78C53B86D}"/>
          </ac:spMkLst>
        </pc:spChg>
        <pc:spChg chg="add mod">
          <ac:chgData name="Alberto Frisa Rubio" userId="1f63426d-01ff-4e0a-b7a1-c5ea75368a52" providerId="ADAL" clId="{338475C7-7EA4-47E5-882B-1CEA0D957299}" dt="2020-09-25T08:52:39.784" v="971" actId="1038"/>
          <ac:spMkLst>
            <pc:docMk/>
            <pc:sldMk cId="1933170206" sldId="314"/>
            <ac:spMk id="8" creationId="{4CB986D9-9B64-4863-8C39-875CF683AC39}"/>
          </ac:spMkLst>
        </pc:spChg>
        <pc:spChg chg="mod">
          <ac:chgData name="Alberto Frisa Rubio" userId="1f63426d-01ff-4e0a-b7a1-c5ea75368a52" providerId="ADAL" clId="{338475C7-7EA4-47E5-882B-1CEA0D957299}" dt="2020-09-25T08:52:39.784" v="971" actId="1038"/>
          <ac:spMkLst>
            <pc:docMk/>
            <pc:sldMk cId="1933170206" sldId="314"/>
            <ac:spMk id="10" creationId="{5C4094BB-77EB-4B20-9E82-E351053C00BE}"/>
          </ac:spMkLst>
        </pc:spChg>
        <pc:spChg chg="mod">
          <ac:chgData name="Alberto Frisa Rubio" userId="1f63426d-01ff-4e0a-b7a1-c5ea75368a52" providerId="ADAL" clId="{338475C7-7EA4-47E5-882B-1CEA0D957299}" dt="2020-09-25T08:52:39.784" v="971" actId="1038"/>
          <ac:spMkLst>
            <pc:docMk/>
            <pc:sldMk cId="1933170206" sldId="314"/>
            <ac:spMk id="11" creationId="{13C826CE-0668-4DA2-AE61-A8EEF0608B3E}"/>
          </ac:spMkLst>
        </pc:spChg>
        <pc:spChg chg="mod">
          <ac:chgData name="Alberto Frisa Rubio" userId="1f63426d-01ff-4e0a-b7a1-c5ea75368a52" providerId="ADAL" clId="{338475C7-7EA4-47E5-882B-1CEA0D957299}" dt="2020-09-25T08:52:39.784" v="971" actId="1038"/>
          <ac:spMkLst>
            <pc:docMk/>
            <pc:sldMk cId="1933170206" sldId="314"/>
            <ac:spMk id="13" creationId="{69147E27-3E91-4AA3-8441-DC115251054E}"/>
          </ac:spMkLst>
        </pc:spChg>
        <pc:spChg chg="mod">
          <ac:chgData name="Alberto Frisa Rubio" userId="1f63426d-01ff-4e0a-b7a1-c5ea75368a52" providerId="ADAL" clId="{338475C7-7EA4-47E5-882B-1CEA0D957299}" dt="2020-09-25T08:52:39.784" v="971" actId="1038"/>
          <ac:spMkLst>
            <pc:docMk/>
            <pc:sldMk cId="1933170206" sldId="314"/>
            <ac:spMk id="14" creationId="{AB015294-24D4-4288-BCD0-61D8AF09DF8A}"/>
          </ac:spMkLst>
        </pc:spChg>
        <pc:spChg chg="del mod">
          <ac:chgData name="Alberto Frisa Rubio" userId="1f63426d-01ff-4e0a-b7a1-c5ea75368a52" providerId="ADAL" clId="{338475C7-7EA4-47E5-882B-1CEA0D957299}" dt="2020-09-25T08:50:42.494" v="820" actId="478"/>
          <ac:spMkLst>
            <pc:docMk/>
            <pc:sldMk cId="1933170206" sldId="314"/>
            <ac:spMk id="16" creationId="{DF268601-4F5D-40F2-B1F9-698A312B4BB4}"/>
          </ac:spMkLst>
        </pc:spChg>
        <pc:spChg chg="del">
          <ac:chgData name="Alberto Frisa Rubio" userId="1f63426d-01ff-4e0a-b7a1-c5ea75368a52" providerId="ADAL" clId="{338475C7-7EA4-47E5-882B-1CEA0D957299}" dt="2020-09-25T08:50:34.265" v="815" actId="478"/>
          <ac:spMkLst>
            <pc:docMk/>
            <pc:sldMk cId="1933170206" sldId="314"/>
            <ac:spMk id="17" creationId="{8710D7FE-73E3-4B45-B5D3-2F91957FA9B2}"/>
          </ac:spMkLst>
        </pc:spChg>
        <pc:spChg chg="mod">
          <ac:chgData name="Alberto Frisa Rubio" userId="1f63426d-01ff-4e0a-b7a1-c5ea75368a52" providerId="ADAL" clId="{338475C7-7EA4-47E5-882B-1CEA0D957299}" dt="2020-09-25T08:52:39.784" v="971" actId="1038"/>
          <ac:spMkLst>
            <pc:docMk/>
            <pc:sldMk cId="1933170206" sldId="314"/>
            <ac:spMk id="18" creationId="{130DF068-3825-4D8A-947E-202FA5D21BB0}"/>
          </ac:spMkLst>
        </pc:spChg>
        <pc:spChg chg="mod">
          <ac:chgData name="Alberto Frisa Rubio" userId="1f63426d-01ff-4e0a-b7a1-c5ea75368a52" providerId="ADAL" clId="{338475C7-7EA4-47E5-882B-1CEA0D957299}" dt="2020-09-25T08:52:39.784" v="971" actId="1038"/>
          <ac:spMkLst>
            <pc:docMk/>
            <pc:sldMk cId="1933170206" sldId="314"/>
            <ac:spMk id="19" creationId="{5E2FFF28-4C9D-42FA-92E7-E77470B73779}"/>
          </ac:spMkLst>
        </pc:spChg>
        <pc:spChg chg="add del mod">
          <ac:chgData name="Alberto Frisa Rubio" userId="1f63426d-01ff-4e0a-b7a1-c5ea75368a52" providerId="ADAL" clId="{338475C7-7EA4-47E5-882B-1CEA0D957299}" dt="2020-09-25T08:51:04.641" v="822" actId="478"/>
          <ac:spMkLst>
            <pc:docMk/>
            <pc:sldMk cId="1933170206" sldId="314"/>
            <ac:spMk id="22" creationId="{BA1BF5B3-CE90-4841-8405-C4AAB49C27A6}"/>
          </ac:spMkLst>
        </pc:spChg>
        <pc:spChg chg="mod">
          <ac:chgData name="Alberto Frisa Rubio" userId="1f63426d-01ff-4e0a-b7a1-c5ea75368a52" providerId="ADAL" clId="{338475C7-7EA4-47E5-882B-1CEA0D957299}" dt="2020-09-25T08:41:07.095" v="677" actId="1035"/>
          <ac:spMkLst>
            <pc:docMk/>
            <pc:sldMk cId="1933170206" sldId="314"/>
            <ac:spMk id="24" creationId="{3E0A6CE1-8E86-47EB-8019-B31630D0A9D3}"/>
          </ac:spMkLst>
        </pc:spChg>
        <pc:spChg chg="add del mod">
          <ac:chgData name="Alberto Frisa Rubio" userId="1f63426d-01ff-4e0a-b7a1-c5ea75368a52" providerId="ADAL" clId="{338475C7-7EA4-47E5-882B-1CEA0D957299}" dt="2020-09-25T08:50:11.036" v="778" actId="478"/>
          <ac:spMkLst>
            <pc:docMk/>
            <pc:sldMk cId="1933170206" sldId="314"/>
            <ac:spMk id="26" creationId="{0504348D-C588-4F63-958E-6D9760E72E35}"/>
          </ac:spMkLst>
        </pc:spChg>
        <pc:spChg chg="add mod">
          <ac:chgData name="Alberto Frisa Rubio" userId="1f63426d-01ff-4e0a-b7a1-c5ea75368a52" providerId="ADAL" clId="{338475C7-7EA4-47E5-882B-1CEA0D957299}" dt="2020-09-25T08:52:39.784" v="971" actId="1038"/>
          <ac:spMkLst>
            <pc:docMk/>
            <pc:sldMk cId="1933170206" sldId="314"/>
            <ac:spMk id="28" creationId="{733BFB83-8022-4B48-AF42-BCAF0DCF1DEE}"/>
          </ac:spMkLst>
        </pc:spChg>
        <pc:spChg chg="add mod">
          <ac:chgData name="Alberto Frisa Rubio" userId="1f63426d-01ff-4e0a-b7a1-c5ea75368a52" providerId="ADAL" clId="{338475C7-7EA4-47E5-882B-1CEA0D957299}" dt="2020-09-25T08:52:39.784" v="971" actId="1038"/>
          <ac:spMkLst>
            <pc:docMk/>
            <pc:sldMk cId="1933170206" sldId="314"/>
            <ac:spMk id="30" creationId="{9C258065-75C7-469B-B7B6-A7A0C991CF84}"/>
          </ac:spMkLst>
        </pc:spChg>
        <pc:graphicFrameChg chg="mod modGraphic">
          <ac:chgData name="Alberto Frisa Rubio" userId="1f63426d-01ff-4e0a-b7a1-c5ea75368a52" providerId="ADAL" clId="{338475C7-7EA4-47E5-882B-1CEA0D957299}" dt="2020-09-25T08:41:17.545" v="691" actId="20577"/>
          <ac:graphicFrameMkLst>
            <pc:docMk/>
            <pc:sldMk cId="1933170206" sldId="314"/>
            <ac:graphicFrameMk id="20" creationId="{B852A11C-1C63-4566-B88C-538E47F80A1B}"/>
          </ac:graphicFrameMkLst>
        </pc:graphicFrameChg>
        <pc:picChg chg="add mod">
          <ac:chgData name="Alberto Frisa Rubio" userId="1f63426d-01ff-4e0a-b7a1-c5ea75368a52" providerId="ADAL" clId="{338475C7-7EA4-47E5-882B-1CEA0D957299}" dt="2020-09-25T12:34:48.057" v="4121"/>
          <ac:picMkLst>
            <pc:docMk/>
            <pc:sldMk cId="1933170206" sldId="314"/>
            <ac:picMk id="2" creationId="{00487B33-9AD5-437C-B364-450419319DDC}"/>
          </ac:picMkLst>
        </pc:picChg>
        <pc:picChg chg="del mod">
          <ac:chgData name="Alberto Frisa Rubio" userId="1f63426d-01ff-4e0a-b7a1-c5ea75368a52" providerId="ADAL" clId="{338475C7-7EA4-47E5-882B-1CEA0D957299}" dt="2020-09-25T08:48:28.770" v="693" actId="478"/>
          <ac:picMkLst>
            <pc:docMk/>
            <pc:sldMk cId="1933170206" sldId="314"/>
            <ac:picMk id="2" creationId="{C087C7E5-136A-441A-8BF5-06EC26EF3769}"/>
          </ac:picMkLst>
        </pc:picChg>
        <pc:picChg chg="del">
          <ac:chgData name="Alberto Frisa Rubio" userId="1f63426d-01ff-4e0a-b7a1-c5ea75368a52" providerId="ADAL" clId="{338475C7-7EA4-47E5-882B-1CEA0D957299}" dt="2020-09-25T08:49:10.378" v="722" actId="478"/>
          <ac:picMkLst>
            <pc:docMk/>
            <pc:sldMk cId="1933170206" sldId="314"/>
            <ac:picMk id="9" creationId="{316337B0-FB33-42D7-819D-FD83161A7ABD}"/>
          </ac:picMkLst>
        </pc:picChg>
        <pc:picChg chg="del">
          <ac:chgData name="Alberto Frisa Rubio" userId="1f63426d-01ff-4e0a-b7a1-c5ea75368a52" providerId="ADAL" clId="{338475C7-7EA4-47E5-882B-1CEA0D957299}" dt="2020-09-25T08:49:50.514" v="749" actId="478"/>
          <ac:picMkLst>
            <pc:docMk/>
            <pc:sldMk cId="1933170206" sldId="314"/>
            <ac:picMk id="12" creationId="{9C653A47-DC99-418E-96A5-B4147EB520BA}"/>
          </ac:picMkLst>
        </pc:picChg>
        <pc:picChg chg="del">
          <ac:chgData name="Alberto Frisa Rubio" userId="1f63426d-01ff-4e0a-b7a1-c5ea75368a52" providerId="ADAL" clId="{338475C7-7EA4-47E5-882B-1CEA0D957299}" dt="2020-09-25T08:50:41.091" v="818" actId="478"/>
          <ac:picMkLst>
            <pc:docMk/>
            <pc:sldMk cId="1933170206" sldId="314"/>
            <ac:picMk id="15" creationId="{DD74B4E5-8CC5-40D7-A1DA-77C7B4034CC6}"/>
          </ac:picMkLst>
        </pc:picChg>
      </pc:sldChg>
      <pc:sldChg chg="addSp delSp modSp mod">
        <pc:chgData name="Alberto Frisa Rubio" userId="1f63426d-01ff-4e0a-b7a1-c5ea75368a52" providerId="ADAL" clId="{338475C7-7EA4-47E5-882B-1CEA0D957299}" dt="2020-09-25T12:34:48.057" v="4121"/>
        <pc:sldMkLst>
          <pc:docMk/>
          <pc:sldMk cId="2872803575" sldId="316"/>
        </pc:sldMkLst>
        <pc:spChg chg="mod">
          <ac:chgData name="Alberto Frisa Rubio" userId="1f63426d-01ff-4e0a-b7a1-c5ea75368a52" providerId="ADAL" clId="{338475C7-7EA4-47E5-882B-1CEA0D957299}" dt="2020-09-25T08:56:40.652" v="1020"/>
          <ac:spMkLst>
            <pc:docMk/>
            <pc:sldMk cId="2872803575" sldId="316"/>
            <ac:spMk id="2" creationId="{64A80B67-867F-4A56-8CC8-A0A17039BEA3}"/>
          </ac:spMkLst>
        </pc:spChg>
        <pc:spChg chg="mod">
          <ac:chgData name="Alberto Frisa Rubio" userId="1f63426d-01ff-4e0a-b7a1-c5ea75368a52" providerId="ADAL" clId="{338475C7-7EA4-47E5-882B-1CEA0D957299}" dt="2020-09-25T08:55:16.058" v="977" actId="1076"/>
          <ac:spMkLst>
            <pc:docMk/>
            <pc:sldMk cId="2872803575" sldId="316"/>
            <ac:spMk id="3" creationId="{494F3D60-C6ED-423E-AE61-D6D29B3D08F6}"/>
          </ac:spMkLst>
        </pc:spChg>
        <pc:spChg chg="add del mod">
          <ac:chgData name="Alberto Frisa Rubio" userId="1f63426d-01ff-4e0a-b7a1-c5ea75368a52" providerId="ADAL" clId="{338475C7-7EA4-47E5-882B-1CEA0D957299}" dt="2020-09-25T09:08:12.404" v="1155" actId="478"/>
          <ac:spMkLst>
            <pc:docMk/>
            <pc:sldMk cId="2872803575" sldId="316"/>
            <ac:spMk id="12" creationId="{BA856F22-D5A6-4743-9BD5-00E80210DA68}"/>
          </ac:spMkLst>
        </pc:spChg>
        <pc:spChg chg="del">
          <ac:chgData name="Alberto Frisa Rubio" userId="1f63426d-01ff-4e0a-b7a1-c5ea75368a52" providerId="ADAL" clId="{338475C7-7EA4-47E5-882B-1CEA0D957299}" dt="2020-09-24T07:39:51.419" v="1" actId="478"/>
          <ac:spMkLst>
            <pc:docMk/>
            <pc:sldMk cId="2872803575" sldId="316"/>
            <ac:spMk id="15" creationId="{F9C492A5-A892-457C-A85E-86AFF9D10E66}"/>
          </ac:spMkLst>
        </pc:spChg>
        <pc:spChg chg="del mod">
          <ac:chgData name="Alberto Frisa Rubio" userId="1f63426d-01ff-4e0a-b7a1-c5ea75368a52" providerId="ADAL" clId="{338475C7-7EA4-47E5-882B-1CEA0D957299}" dt="2020-09-24T07:39:53.738" v="3" actId="478"/>
          <ac:spMkLst>
            <pc:docMk/>
            <pc:sldMk cId="2872803575" sldId="316"/>
            <ac:spMk id="17" creationId="{5CB867DE-9E17-46FD-8F97-2B89921E8F51}"/>
          </ac:spMkLst>
        </pc:spChg>
        <pc:spChg chg="mod">
          <ac:chgData name="Alberto Frisa Rubio" userId="1f63426d-01ff-4e0a-b7a1-c5ea75368a52" providerId="ADAL" clId="{338475C7-7EA4-47E5-882B-1CEA0D957299}" dt="2020-09-25T09:29:23.664" v="1274" actId="20577"/>
          <ac:spMkLst>
            <pc:docMk/>
            <pc:sldMk cId="2872803575" sldId="316"/>
            <ac:spMk id="21" creationId="{5D248445-46E2-4B9A-ADB3-2D5919AD6230}"/>
          </ac:spMkLst>
        </pc:spChg>
        <pc:spChg chg="mod">
          <ac:chgData name="Alberto Frisa Rubio" userId="1f63426d-01ff-4e0a-b7a1-c5ea75368a52" providerId="ADAL" clId="{338475C7-7EA4-47E5-882B-1CEA0D957299}" dt="2020-09-25T11:35:39.724" v="3075" actId="1076"/>
          <ac:spMkLst>
            <pc:docMk/>
            <pc:sldMk cId="2872803575" sldId="316"/>
            <ac:spMk id="25" creationId="{A96CDA22-4735-4089-AD4E-E5DA8A5F1952}"/>
          </ac:spMkLst>
        </pc:spChg>
        <pc:spChg chg="del">
          <ac:chgData name="Alberto Frisa Rubio" userId="1f63426d-01ff-4e0a-b7a1-c5ea75368a52" providerId="ADAL" clId="{338475C7-7EA4-47E5-882B-1CEA0D957299}" dt="2020-09-24T07:39:54.715" v="4" actId="478"/>
          <ac:spMkLst>
            <pc:docMk/>
            <pc:sldMk cId="2872803575" sldId="316"/>
            <ac:spMk id="32" creationId="{697A3C22-0BCA-42E7-9212-11AF7A103DE3}"/>
          </ac:spMkLst>
        </pc:spChg>
        <pc:spChg chg="mod">
          <ac:chgData name="Alberto Frisa Rubio" userId="1f63426d-01ff-4e0a-b7a1-c5ea75368a52" providerId="ADAL" clId="{338475C7-7EA4-47E5-882B-1CEA0D957299}" dt="2020-09-25T09:29:08.244" v="1272" actId="1036"/>
          <ac:spMkLst>
            <pc:docMk/>
            <pc:sldMk cId="2872803575" sldId="316"/>
            <ac:spMk id="34" creationId="{7FE745F3-6F46-42A3-95F3-CD38B7B39E05}"/>
          </ac:spMkLst>
        </pc:spChg>
        <pc:spChg chg="mod">
          <ac:chgData name="Alberto Frisa Rubio" userId="1f63426d-01ff-4e0a-b7a1-c5ea75368a52" providerId="ADAL" clId="{338475C7-7EA4-47E5-882B-1CEA0D957299}" dt="2020-09-25T11:35:49.649" v="3078" actId="1035"/>
          <ac:spMkLst>
            <pc:docMk/>
            <pc:sldMk cId="2872803575" sldId="316"/>
            <ac:spMk id="35" creationId="{A83F378D-89A0-439E-8531-BA1D943F0596}"/>
          </ac:spMkLst>
        </pc:spChg>
        <pc:spChg chg="mod">
          <ac:chgData name="Alberto Frisa Rubio" userId="1f63426d-01ff-4e0a-b7a1-c5ea75368a52" providerId="ADAL" clId="{338475C7-7EA4-47E5-882B-1CEA0D957299}" dt="2020-09-25T09:29:02.356" v="1252" actId="14100"/>
          <ac:spMkLst>
            <pc:docMk/>
            <pc:sldMk cId="2872803575" sldId="316"/>
            <ac:spMk id="36" creationId="{B869D3DF-0A65-468D-9421-CCB2FF8C2308}"/>
          </ac:spMkLst>
        </pc:spChg>
        <pc:spChg chg="mod">
          <ac:chgData name="Alberto Frisa Rubio" userId="1f63426d-01ff-4e0a-b7a1-c5ea75368a52" providerId="ADAL" clId="{338475C7-7EA4-47E5-882B-1CEA0D957299}" dt="2020-09-25T11:35:46.122" v="3077" actId="1035"/>
          <ac:spMkLst>
            <pc:docMk/>
            <pc:sldMk cId="2872803575" sldId="316"/>
            <ac:spMk id="38" creationId="{7A2CE3E5-7DAD-4254-9160-9830FBE04B28}"/>
          </ac:spMkLst>
        </pc:spChg>
        <pc:graphicFrameChg chg="add del mod modGraphic">
          <ac:chgData name="Alberto Frisa Rubio" userId="1f63426d-01ff-4e0a-b7a1-c5ea75368a52" providerId="ADAL" clId="{338475C7-7EA4-47E5-882B-1CEA0D957299}" dt="2020-09-25T09:06:57.300" v="1142" actId="478"/>
          <ac:graphicFrameMkLst>
            <pc:docMk/>
            <pc:sldMk cId="2872803575" sldId="316"/>
            <ac:graphicFrameMk id="6" creationId="{96DB2BC4-6E83-4963-AC83-18A5A8026D0B}"/>
          </ac:graphicFrameMkLst>
        </pc:graphicFrameChg>
        <pc:graphicFrameChg chg="add mod modGraphic">
          <ac:chgData name="Alberto Frisa Rubio" userId="1f63426d-01ff-4e0a-b7a1-c5ea75368a52" providerId="ADAL" clId="{338475C7-7EA4-47E5-882B-1CEA0D957299}" dt="2020-09-25T09:29:35.708" v="1283" actId="1037"/>
          <ac:graphicFrameMkLst>
            <pc:docMk/>
            <pc:sldMk cId="2872803575" sldId="316"/>
            <ac:graphicFrameMk id="7" creationId="{6A7D21D9-D1D9-4550-BC4A-F448753D5CF7}"/>
          </ac:graphicFrameMkLst>
        </pc:graphicFrameChg>
        <pc:picChg chg="add mod ord modCrop">
          <ac:chgData name="Alberto Frisa Rubio" userId="1f63426d-01ff-4e0a-b7a1-c5ea75368a52" providerId="ADAL" clId="{338475C7-7EA4-47E5-882B-1CEA0D957299}" dt="2020-09-25T09:29:35.708" v="1283" actId="1037"/>
          <ac:picMkLst>
            <pc:docMk/>
            <pc:sldMk cId="2872803575" sldId="316"/>
            <ac:picMk id="4" creationId="{48469631-8B75-48F5-81F4-F65E5E56076B}"/>
          </ac:picMkLst>
        </pc:picChg>
        <pc:picChg chg="add mod">
          <ac:chgData name="Alberto Frisa Rubio" userId="1f63426d-01ff-4e0a-b7a1-c5ea75368a52" providerId="ADAL" clId="{338475C7-7EA4-47E5-882B-1CEA0D957299}" dt="2020-09-25T12:34:48.057" v="4121"/>
          <ac:picMkLst>
            <pc:docMk/>
            <pc:sldMk cId="2872803575" sldId="316"/>
            <ac:picMk id="5" creationId="{6A7223C5-4FB4-4961-B8C0-3F134DBEFD00}"/>
          </ac:picMkLst>
        </pc:picChg>
        <pc:picChg chg="del">
          <ac:chgData name="Alberto Frisa Rubio" userId="1f63426d-01ff-4e0a-b7a1-c5ea75368a52" providerId="ADAL" clId="{338475C7-7EA4-47E5-882B-1CEA0D957299}" dt="2020-09-24T07:39:50.588" v="0" actId="478"/>
          <ac:picMkLst>
            <pc:docMk/>
            <pc:sldMk cId="2872803575" sldId="316"/>
            <ac:picMk id="9" creationId="{B6BA72DF-F3F2-4926-9E20-E14310AF2895}"/>
          </ac:picMkLst>
        </pc:picChg>
      </pc:sldChg>
      <pc:sldChg chg="addSp delSp modSp mod">
        <pc:chgData name="Alberto Frisa Rubio" userId="1f63426d-01ff-4e0a-b7a1-c5ea75368a52" providerId="ADAL" clId="{338475C7-7EA4-47E5-882B-1CEA0D957299}" dt="2020-09-25T12:34:48.057" v="4121"/>
        <pc:sldMkLst>
          <pc:docMk/>
          <pc:sldMk cId="1412815041" sldId="318"/>
        </pc:sldMkLst>
        <pc:spChg chg="mod">
          <ac:chgData name="Alberto Frisa Rubio" userId="1f63426d-01ff-4e0a-b7a1-c5ea75368a52" providerId="ADAL" clId="{338475C7-7EA4-47E5-882B-1CEA0D957299}" dt="2020-09-25T09:37:46.771" v="1339" actId="6549"/>
          <ac:spMkLst>
            <pc:docMk/>
            <pc:sldMk cId="1412815041" sldId="318"/>
            <ac:spMk id="2" creationId="{919442A0-2E22-4250-9415-0520F5C171DF}"/>
          </ac:spMkLst>
        </pc:spChg>
        <pc:spChg chg="mod">
          <ac:chgData name="Alberto Frisa Rubio" userId="1f63426d-01ff-4e0a-b7a1-c5ea75368a52" providerId="ADAL" clId="{338475C7-7EA4-47E5-882B-1CEA0D957299}" dt="2020-09-25T09:36:50.017" v="1297" actId="27636"/>
          <ac:spMkLst>
            <pc:docMk/>
            <pc:sldMk cId="1412815041" sldId="318"/>
            <ac:spMk id="3" creationId="{61A0BEF9-5429-4C66-9EA5-A7AD1CA2EB03}"/>
          </ac:spMkLst>
        </pc:spChg>
        <pc:spChg chg="del mod">
          <ac:chgData name="Alberto Frisa Rubio" userId="1f63426d-01ff-4e0a-b7a1-c5ea75368a52" providerId="ADAL" clId="{338475C7-7EA4-47E5-882B-1CEA0D957299}" dt="2020-09-25T11:36:37.395" v="3107" actId="21"/>
          <ac:spMkLst>
            <pc:docMk/>
            <pc:sldMk cId="1412815041" sldId="318"/>
            <ac:spMk id="9" creationId="{0BE9BCA4-0EDC-4154-8032-A37E2A31DA54}"/>
          </ac:spMkLst>
        </pc:spChg>
        <pc:spChg chg="add mod">
          <ac:chgData name="Alberto Frisa Rubio" userId="1f63426d-01ff-4e0a-b7a1-c5ea75368a52" providerId="ADAL" clId="{338475C7-7EA4-47E5-882B-1CEA0D957299}" dt="2020-09-25T11:53:32.879" v="3962" actId="1035"/>
          <ac:spMkLst>
            <pc:docMk/>
            <pc:sldMk cId="1412815041" sldId="318"/>
            <ac:spMk id="10" creationId="{3ABC6672-7D11-46AD-94A4-689F603407A7}"/>
          </ac:spMkLst>
        </pc:spChg>
        <pc:spChg chg="del mod">
          <ac:chgData name="Alberto Frisa Rubio" userId="1f63426d-01ff-4e0a-b7a1-c5ea75368a52" providerId="ADAL" clId="{338475C7-7EA4-47E5-882B-1CEA0D957299}" dt="2020-09-25T11:37:44.875" v="3150" actId="478"/>
          <ac:spMkLst>
            <pc:docMk/>
            <pc:sldMk cId="1412815041" sldId="318"/>
            <ac:spMk id="11" creationId="{9A59B4D6-C40B-4A29-9249-A33C48E497CF}"/>
          </ac:spMkLst>
        </pc:spChg>
        <pc:spChg chg="add mod">
          <ac:chgData name="Alberto Frisa Rubio" userId="1f63426d-01ff-4e0a-b7a1-c5ea75368a52" providerId="ADAL" clId="{338475C7-7EA4-47E5-882B-1CEA0D957299}" dt="2020-09-25T11:50:54.745" v="3783" actId="1035"/>
          <ac:spMkLst>
            <pc:docMk/>
            <pc:sldMk cId="1412815041" sldId="318"/>
            <ac:spMk id="12" creationId="{5169016C-E3B6-4030-971C-2C02CFAC8781}"/>
          </ac:spMkLst>
        </pc:spChg>
        <pc:spChg chg="add mod">
          <ac:chgData name="Alberto Frisa Rubio" userId="1f63426d-01ff-4e0a-b7a1-c5ea75368a52" providerId="ADAL" clId="{338475C7-7EA4-47E5-882B-1CEA0D957299}" dt="2020-09-25T12:12:23.976" v="4120" actId="1036"/>
          <ac:spMkLst>
            <pc:docMk/>
            <pc:sldMk cId="1412815041" sldId="318"/>
            <ac:spMk id="14" creationId="{EBD9E3AD-630A-4A4D-943A-9D3660AB02BD}"/>
          </ac:spMkLst>
        </pc:spChg>
        <pc:spChg chg="add mod">
          <ac:chgData name="Alberto Frisa Rubio" userId="1f63426d-01ff-4e0a-b7a1-c5ea75368a52" providerId="ADAL" clId="{338475C7-7EA4-47E5-882B-1CEA0D957299}" dt="2020-09-25T12:12:19.550" v="4089" actId="1036"/>
          <ac:spMkLst>
            <pc:docMk/>
            <pc:sldMk cId="1412815041" sldId="318"/>
            <ac:spMk id="16" creationId="{1AA4D2FD-5E3C-4777-9116-FDF8EDBE8551}"/>
          </ac:spMkLst>
        </pc:spChg>
        <pc:picChg chg="add mod">
          <ac:chgData name="Alberto Frisa Rubio" userId="1f63426d-01ff-4e0a-b7a1-c5ea75368a52" providerId="ADAL" clId="{338475C7-7EA4-47E5-882B-1CEA0D957299}" dt="2020-09-25T12:34:48.057" v="4121"/>
          <ac:picMkLst>
            <pc:docMk/>
            <pc:sldMk cId="1412815041" sldId="318"/>
            <ac:picMk id="4" creationId="{6174E552-FE89-4C73-ACEF-28BD1A5D4A6D}"/>
          </ac:picMkLst>
        </pc:picChg>
        <pc:picChg chg="mod modCrop">
          <ac:chgData name="Alberto Frisa Rubio" userId="1f63426d-01ff-4e0a-b7a1-c5ea75368a52" providerId="ADAL" clId="{338475C7-7EA4-47E5-882B-1CEA0D957299}" dt="2020-09-25T11:53:19.855" v="3954" actId="1035"/>
          <ac:picMkLst>
            <pc:docMk/>
            <pc:sldMk cId="1412815041" sldId="318"/>
            <ac:picMk id="5" creationId="{D2E2B40E-8AA0-4B64-A2FB-562D79ABB7A1}"/>
          </ac:picMkLst>
        </pc:picChg>
        <pc:picChg chg="add mod">
          <ac:chgData name="Alberto Frisa Rubio" userId="1f63426d-01ff-4e0a-b7a1-c5ea75368a52" providerId="ADAL" clId="{338475C7-7EA4-47E5-882B-1CEA0D957299}" dt="2020-09-25T11:53:29.458" v="3959" actId="1036"/>
          <ac:picMkLst>
            <pc:docMk/>
            <pc:sldMk cId="1412815041" sldId="318"/>
            <ac:picMk id="6" creationId="{1F3915EC-4640-4621-862A-E410249502F4}"/>
          </ac:picMkLst>
        </pc:picChg>
      </pc:sldChg>
      <pc:sldChg chg="del">
        <pc:chgData name="Alberto Frisa Rubio" userId="1f63426d-01ff-4e0a-b7a1-c5ea75368a52" providerId="ADAL" clId="{338475C7-7EA4-47E5-882B-1CEA0D957299}" dt="2020-09-24T08:54:36.225" v="55" actId="47"/>
        <pc:sldMkLst>
          <pc:docMk/>
          <pc:sldMk cId="3691925478" sldId="320"/>
        </pc:sldMkLst>
      </pc:sldChg>
      <pc:sldChg chg="del ord">
        <pc:chgData name="Alberto Frisa Rubio" userId="1f63426d-01ff-4e0a-b7a1-c5ea75368a52" providerId="ADAL" clId="{338475C7-7EA4-47E5-882B-1CEA0D957299}" dt="2020-09-25T09:48:37.350" v="1735" actId="47"/>
        <pc:sldMkLst>
          <pc:docMk/>
          <pc:sldMk cId="2668322086" sldId="321"/>
        </pc:sldMkLst>
      </pc:sldChg>
      <pc:sldChg chg="addSp delSp modSp mod">
        <pc:chgData name="Alberto Frisa Rubio" userId="1f63426d-01ff-4e0a-b7a1-c5ea75368a52" providerId="ADAL" clId="{338475C7-7EA4-47E5-882B-1CEA0D957299}" dt="2020-09-25T12:51:37.118" v="4135"/>
        <pc:sldMkLst>
          <pc:docMk/>
          <pc:sldMk cId="3975988091" sldId="322"/>
        </pc:sldMkLst>
        <pc:spChg chg="mod">
          <ac:chgData name="Alberto Frisa Rubio" userId="1f63426d-01ff-4e0a-b7a1-c5ea75368a52" providerId="ADAL" clId="{338475C7-7EA4-47E5-882B-1CEA0D957299}" dt="2020-09-25T09:39:26.620" v="1364" actId="1036"/>
          <ac:spMkLst>
            <pc:docMk/>
            <pc:sldMk cId="3975988091" sldId="322"/>
            <ac:spMk id="11" creationId="{B43E6C2D-D57A-427C-82B6-76D45B2E6D40}"/>
          </ac:spMkLst>
        </pc:spChg>
        <pc:spChg chg="add del mod">
          <ac:chgData name="Alberto Frisa Rubio" userId="1f63426d-01ff-4e0a-b7a1-c5ea75368a52" providerId="ADAL" clId="{338475C7-7EA4-47E5-882B-1CEA0D957299}" dt="2020-09-25T09:44:25.731" v="1566" actId="478"/>
          <ac:spMkLst>
            <pc:docMk/>
            <pc:sldMk cId="3975988091" sldId="322"/>
            <ac:spMk id="20" creationId="{8E787A6C-5C65-4E3C-87AA-F3FE1FF6A352}"/>
          </ac:spMkLst>
        </pc:spChg>
        <pc:spChg chg="add del mod">
          <ac:chgData name="Alberto Frisa Rubio" userId="1f63426d-01ff-4e0a-b7a1-c5ea75368a52" providerId="ADAL" clId="{338475C7-7EA4-47E5-882B-1CEA0D957299}" dt="2020-09-25T09:44:28.040" v="1567" actId="478"/>
          <ac:spMkLst>
            <pc:docMk/>
            <pc:sldMk cId="3975988091" sldId="322"/>
            <ac:spMk id="22" creationId="{0F60898A-391C-4771-AFF6-0D28E7CE7520}"/>
          </ac:spMkLst>
        </pc:spChg>
        <pc:spChg chg="add del mod">
          <ac:chgData name="Alberto Frisa Rubio" userId="1f63426d-01ff-4e0a-b7a1-c5ea75368a52" providerId="ADAL" clId="{338475C7-7EA4-47E5-882B-1CEA0D957299}" dt="2020-09-25T09:44:34.933" v="1570" actId="478"/>
          <ac:spMkLst>
            <pc:docMk/>
            <pc:sldMk cId="3975988091" sldId="322"/>
            <ac:spMk id="24" creationId="{86CC266A-1062-426B-AE64-041567CFF7AD}"/>
          </ac:spMkLst>
        </pc:spChg>
        <pc:spChg chg="add del mod">
          <ac:chgData name="Alberto Frisa Rubio" userId="1f63426d-01ff-4e0a-b7a1-c5ea75368a52" providerId="ADAL" clId="{338475C7-7EA4-47E5-882B-1CEA0D957299}" dt="2020-09-25T09:47:23.813" v="1725" actId="478"/>
          <ac:spMkLst>
            <pc:docMk/>
            <pc:sldMk cId="3975988091" sldId="322"/>
            <ac:spMk id="26" creationId="{94B2AAEC-FBC7-4A91-AA1E-FEDDB32900D6}"/>
          </ac:spMkLst>
        </pc:spChg>
        <pc:spChg chg="add del mod">
          <ac:chgData name="Alberto Frisa Rubio" userId="1f63426d-01ff-4e0a-b7a1-c5ea75368a52" providerId="ADAL" clId="{338475C7-7EA4-47E5-882B-1CEA0D957299}" dt="2020-09-25T09:47:37.627" v="1728" actId="478"/>
          <ac:spMkLst>
            <pc:docMk/>
            <pc:sldMk cId="3975988091" sldId="322"/>
            <ac:spMk id="28" creationId="{E3D96ABA-64BB-4FCD-94BC-88553E26BBA9}"/>
          </ac:spMkLst>
        </pc:spChg>
        <pc:spChg chg="add del mod">
          <ac:chgData name="Alberto Frisa Rubio" userId="1f63426d-01ff-4e0a-b7a1-c5ea75368a52" providerId="ADAL" clId="{338475C7-7EA4-47E5-882B-1CEA0D957299}" dt="2020-09-25T09:47:48.444" v="1730" actId="478"/>
          <ac:spMkLst>
            <pc:docMk/>
            <pc:sldMk cId="3975988091" sldId="322"/>
            <ac:spMk id="30" creationId="{CC9F2565-CFAE-4D3A-80FE-8E9459BD3DDE}"/>
          </ac:spMkLst>
        </pc:spChg>
        <pc:graphicFrameChg chg="add del mod modGraphic">
          <ac:chgData name="Alberto Frisa Rubio" userId="1f63426d-01ff-4e0a-b7a1-c5ea75368a52" providerId="ADAL" clId="{338475C7-7EA4-47E5-882B-1CEA0D957299}" dt="2020-09-25T09:42:07.574" v="1412" actId="478"/>
          <ac:graphicFrameMkLst>
            <pc:docMk/>
            <pc:sldMk cId="3975988091" sldId="322"/>
            <ac:graphicFrameMk id="31" creationId="{E6174A7E-0C0B-4F1F-8C80-3B1DFCFBE6C6}"/>
          </ac:graphicFrameMkLst>
        </pc:graphicFrameChg>
        <pc:graphicFrameChg chg="add mod ord modGraphic">
          <ac:chgData name="Alberto Frisa Rubio" userId="1f63426d-01ff-4e0a-b7a1-c5ea75368a52" providerId="ADAL" clId="{338475C7-7EA4-47E5-882B-1CEA0D957299}" dt="2020-09-25T09:47:56.092" v="1734" actId="20577"/>
          <ac:graphicFrameMkLst>
            <pc:docMk/>
            <pc:sldMk cId="3975988091" sldId="322"/>
            <ac:graphicFrameMk id="32" creationId="{8F8EA9DC-8785-4CA2-9582-EB029C3FCE35}"/>
          </ac:graphicFrameMkLst>
        </pc:graphicFrameChg>
        <pc:graphicFrameChg chg="add del mod">
          <ac:chgData name="Alberto Frisa Rubio" userId="1f63426d-01ff-4e0a-b7a1-c5ea75368a52" providerId="ADAL" clId="{338475C7-7EA4-47E5-882B-1CEA0D957299}" dt="2020-09-25T09:42:37.010" v="1422"/>
          <ac:graphicFrameMkLst>
            <pc:docMk/>
            <pc:sldMk cId="3975988091" sldId="322"/>
            <ac:graphicFrameMk id="33" creationId="{B55EFB88-21D7-4CA1-9CCD-7A9154073A59}"/>
          </ac:graphicFrameMkLst>
        </pc:graphicFrameChg>
        <pc:picChg chg="add del mod">
          <ac:chgData name="Alberto Frisa Rubio" userId="1f63426d-01ff-4e0a-b7a1-c5ea75368a52" providerId="ADAL" clId="{338475C7-7EA4-47E5-882B-1CEA0D957299}" dt="2020-09-25T12:51:37.118" v="4135"/>
          <ac:picMkLst>
            <pc:docMk/>
            <pc:sldMk cId="3975988091" sldId="322"/>
            <ac:picMk id="4" creationId="{CA45E307-79F0-49C1-8744-1BB3E527F943}"/>
          </ac:picMkLst>
        </pc:picChg>
        <pc:picChg chg="add mod">
          <ac:chgData name="Alberto Frisa Rubio" userId="1f63426d-01ff-4e0a-b7a1-c5ea75368a52" providerId="ADAL" clId="{338475C7-7EA4-47E5-882B-1CEA0D957299}" dt="2020-09-25T12:51:37.118" v="4135"/>
          <ac:picMkLst>
            <pc:docMk/>
            <pc:sldMk cId="3975988091" sldId="322"/>
            <ac:picMk id="5" creationId="{5C7F81E7-4BDC-4CAD-AE7A-76D7A6EBF59C}"/>
          </ac:picMkLst>
        </pc:picChg>
        <pc:picChg chg="add del mod modCrop">
          <ac:chgData name="Alberto Frisa Rubio" userId="1f63426d-01ff-4e0a-b7a1-c5ea75368a52" providerId="ADAL" clId="{338475C7-7EA4-47E5-882B-1CEA0D957299}" dt="2020-09-25T09:44:00.956" v="1559" actId="21"/>
          <ac:picMkLst>
            <pc:docMk/>
            <pc:sldMk cId="3975988091" sldId="322"/>
            <ac:picMk id="5" creationId="{6234DC97-BEF1-4AC4-9AE2-18B850C65413}"/>
          </ac:picMkLst>
        </pc:picChg>
        <pc:picChg chg="del">
          <ac:chgData name="Alberto Frisa Rubio" userId="1f63426d-01ff-4e0a-b7a1-c5ea75368a52" providerId="ADAL" clId="{338475C7-7EA4-47E5-882B-1CEA0D957299}" dt="2020-09-25T07:03:52.066" v="72" actId="478"/>
          <ac:picMkLst>
            <pc:docMk/>
            <pc:sldMk cId="3975988091" sldId="322"/>
            <ac:picMk id="6" creationId="{358A3E36-7EC9-4443-9698-105694DF319F}"/>
          </ac:picMkLst>
        </pc:picChg>
        <pc:picChg chg="del">
          <ac:chgData name="Alberto Frisa Rubio" userId="1f63426d-01ff-4e0a-b7a1-c5ea75368a52" providerId="ADAL" clId="{338475C7-7EA4-47E5-882B-1CEA0D957299}" dt="2020-09-25T07:03:53.217" v="74" actId="478"/>
          <ac:picMkLst>
            <pc:docMk/>
            <pc:sldMk cId="3975988091" sldId="322"/>
            <ac:picMk id="7" creationId="{80BCFA77-F20A-4DC5-87F6-D2EF82DD4FFC}"/>
          </ac:picMkLst>
        </pc:picChg>
        <pc:picChg chg="del">
          <ac:chgData name="Alberto Frisa Rubio" userId="1f63426d-01ff-4e0a-b7a1-c5ea75368a52" providerId="ADAL" clId="{338475C7-7EA4-47E5-882B-1CEA0D957299}" dt="2020-09-25T07:03:51.478" v="71" actId="478"/>
          <ac:picMkLst>
            <pc:docMk/>
            <pc:sldMk cId="3975988091" sldId="322"/>
            <ac:picMk id="8" creationId="{4AB85792-8333-4FB2-AD4B-BF78850CC589}"/>
          </ac:picMkLst>
        </pc:picChg>
        <pc:picChg chg="add del mod modCrop">
          <ac:chgData name="Alberto Frisa Rubio" userId="1f63426d-01ff-4e0a-b7a1-c5ea75368a52" providerId="ADAL" clId="{338475C7-7EA4-47E5-882B-1CEA0D957299}" dt="2020-09-25T09:45:57.150" v="1652" actId="1036"/>
          <ac:picMkLst>
            <pc:docMk/>
            <pc:sldMk cId="3975988091" sldId="322"/>
            <ac:picMk id="9" creationId="{1EEC3372-51CD-49FF-9614-733DC3482DF8}"/>
          </ac:picMkLst>
        </pc:picChg>
        <pc:picChg chg="add mod modCrop">
          <ac:chgData name="Alberto Frisa Rubio" userId="1f63426d-01ff-4e0a-b7a1-c5ea75368a52" providerId="ADAL" clId="{338475C7-7EA4-47E5-882B-1CEA0D957299}" dt="2020-09-25T09:45:57.150" v="1652" actId="1036"/>
          <ac:picMkLst>
            <pc:docMk/>
            <pc:sldMk cId="3975988091" sldId="322"/>
            <ac:picMk id="13" creationId="{CB234701-A119-4692-8616-7219678B79EE}"/>
          </ac:picMkLst>
        </pc:picChg>
        <pc:picChg chg="add mod modCrop">
          <ac:chgData name="Alberto Frisa Rubio" userId="1f63426d-01ff-4e0a-b7a1-c5ea75368a52" providerId="ADAL" clId="{338475C7-7EA4-47E5-882B-1CEA0D957299}" dt="2020-09-25T09:45:57.150" v="1652" actId="1036"/>
          <ac:picMkLst>
            <pc:docMk/>
            <pc:sldMk cId="3975988091" sldId="322"/>
            <ac:picMk id="17" creationId="{F312B897-7A55-472B-895C-8F2C94C9890C}"/>
          </ac:picMkLst>
        </pc:picChg>
        <pc:picChg chg="add mod">
          <ac:chgData name="Alberto Frisa Rubio" userId="1f63426d-01ff-4e0a-b7a1-c5ea75368a52" providerId="ADAL" clId="{338475C7-7EA4-47E5-882B-1CEA0D957299}" dt="2020-09-25T09:45:57.150" v="1652" actId="1036"/>
          <ac:picMkLst>
            <pc:docMk/>
            <pc:sldMk cId="3975988091" sldId="322"/>
            <ac:picMk id="19" creationId="{E800B145-D64A-4D51-A413-98BC5EFE647B}"/>
          </ac:picMkLst>
        </pc:picChg>
        <pc:picChg chg="add del mod">
          <ac:chgData name="Alberto Frisa Rubio" userId="1f63426d-01ff-4e0a-b7a1-c5ea75368a52" providerId="ADAL" clId="{338475C7-7EA4-47E5-882B-1CEA0D957299}" dt="2020-09-25T09:45:57.150" v="1652" actId="1036"/>
          <ac:picMkLst>
            <pc:docMk/>
            <pc:sldMk cId="3975988091" sldId="322"/>
            <ac:picMk id="35" creationId="{5B3E6C0E-F1CC-40B5-9DD2-D9F26A5E8C17}"/>
          </ac:picMkLst>
        </pc:picChg>
        <pc:picChg chg="add del">
          <ac:chgData name="Alberto Frisa Rubio" userId="1f63426d-01ff-4e0a-b7a1-c5ea75368a52" providerId="ADAL" clId="{338475C7-7EA4-47E5-882B-1CEA0D957299}" dt="2020-09-25T09:44:17.174" v="1564" actId="22"/>
          <ac:picMkLst>
            <pc:docMk/>
            <pc:sldMk cId="3975988091" sldId="322"/>
            <ac:picMk id="37" creationId="{4598259A-0216-4A5B-861F-355DE50449BD}"/>
          </ac:picMkLst>
        </pc:picChg>
        <pc:picChg chg="add del">
          <ac:chgData name="Alberto Frisa Rubio" userId="1f63426d-01ff-4e0a-b7a1-c5ea75368a52" providerId="ADAL" clId="{338475C7-7EA4-47E5-882B-1CEA0D957299}" dt="2020-09-25T09:44:51.410" v="1575" actId="22"/>
          <ac:picMkLst>
            <pc:docMk/>
            <pc:sldMk cId="3975988091" sldId="322"/>
            <ac:picMk id="39" creationId="{4AF755F5-9810-4E50-8ED1-176332987C50}"/>
          </ac:picMkLst>
        </pc:picChg>
        <pc:cxnChg chg="add del mod ord">
          <ac:chgData name="Alberto Frisa Rubio" userId="1f63426d-01ff-4e0a-b7a1-c5ea75368a52" providerId="ADAL" clId="{338475C7-7EA4-47E5-882B-1CEA0D957299}" dt="2020-09-25T07:05:59.873" v="162" actId="478"/>
          <ac:cxnSpMkLst>
            <pc:docMk/>
            <pc:sldMk cId="3975988091" sldId="322"/>
            <ac:cxnSpMk id="15" creationId="{E7FCCDEE-E247-4133-88A4-12CF58B6EF51}"/>
          </ac:cxnSpMkLst>
        </pc:cxnChg>
      </pc:sldChg>
      <pc:sldChg chg="addSp delSp modSp mod">
        <pc:chgData name="Alberto Frisa Rubio" userId="1f63426d-01ff-4e0a-b7a1-c5ea75368a52" providerId="ADAL" clId="{338475C7-7EA4-47E5-882B-1CEA0D957299}" dt="2020-09-25T12:54:59.596" v="4136"/>
        <pc:sldMkLst>
          <pc:docMk/>
          <pc:sldMk cId="886529782" sldId="326"/>
        </pc:sldMkLst>
        <pc:spChg chg="add del mod">
          <ac:chgData name="Alberto Frisa Rubio" userId="1f63426d-01ff-4e0a-b7a1-c5ea75368a52" providerId="ADAL" clId="{338475C7-7EA4-47E5-882B-1CEA0D957299}" dt="2020-09-25T09:54:23.201" v="1934" actId="478"/>
          <ac:spMkLst>
            <pc:docMk/>
            <pc:sldMk cId="886529782" sldId="326"/>
            <ac:spMk id="2" creationId="{919442A0-2E22-4250-9415-0520F5C171DF}"/>
          </ac:spMkLst>
        </pc:spChg>
        <pc:spChg chg="add del mod">
          <ac:chgData name="Alberto Frisa Rubio" userId="1f63426d-01ff-4e0a-b7a1-c5ea75368a52" providerId="ADAL" clId="{338475C7-7EA4-47E5-882B-1CEA0D957299}" dt="2020-09-25T09:54:08.435" v="1899"/>
          <ac:spMkLst>
            <pc:docMk/>
            <pc:sldMk cId="886529782" sldId="326"/>
            <ac:spMk id="17" creationId="{7235E137-E710-47DA-AB7A-73DC159BDED4}"/>
          </ac:spMkLst>
        </pc:spChg>
        <pc:spChg chg="add del mod">
          <ac:chgData name="Alberto Frisa Rubio" userId="1f63426d-01ff-4e0a-b7a1-c5ea75368a52" providerId="ADAL" clId="{338475C7-7EA4-47E5-882B-1CEA0D957299}" dt="2020-09-25T09:54:07.337" v="1898" actId="478"/>
          <ac:spMkLst>
            <pc:docMk/>
            <pc:sldMk cId="886529782" sldId="326"/>
            <ac:spMk id="18" creationId="{C502D741-2DB4-48B4-8F3A-F6C454BC6E92}"/>
          </ac:spMkLst>
        </pc:spChg>
        <pc:spChg chg="mod">
          <ac:chgData name="Alberto Frisa Rubio" userId="1f63426d-01ff-4e0a-b7a1-c5ea75368a52" providerId="ADAL" clId="{338475C7-7EA4-47E5-882B-1CEA0D957299}" dt="2020-09-25T09:52:20.685" v="1796" actId="1076"/>
          <ac:spMkLst>
            <pc:docMk/>
            <pc:sldMk cId="886529782" sldId="326"/>
            <ac:spMk id="19" creationId="{03E066F6-263B-4500-9EBF-EF91D5CC70F9}"/>
          </ac:spMkLst>
        </pc:spChg>
        <pc:spChg chg="add mod">
          <ac:chgData name="Alberto Frisa Rubio" userId="1f63426d-01ff-4e0a-b7a1-c5ea75368a52" providerId="ADAL" clId="{338475C7-7EA4-47E5-882B-1CEA0D957299}" dt="2020-09-25T09:54:37.568" v="1936" actId="20577"/>
          <ac:spMkLst>
            <pc:docMk/>
            <pc:sldMk cId="886529782" sldId="326"/>
            <ac:spMk id="21" creationId="{05EF9D4B-5661-4FCE-B488-9C0697BC4254}"/>
          </ac:spMkLst>
        </pc:spChg>
        <pc:spChg chg="add del mod">
          <ac:chgData name="Alberto Frisa Rubio" userId="1f63426d-01ff-4e0a-b7a1-c5ea75368a52" providerId="ADAL" clId="{338475C7-7EA4-47E5-882B-1CEA0D957299}" dt="2020-09-25T10:04:36.062" v="2096" actId="478"/>
          <ac:spMkLst>
            <pc:docMk/>
            <pc:sldMk cId="886529782" sldId="326"/>
            <ac:spMk id="23" creationId="{53B3D3A7-6FE3-4D70-A6FF-912FB94EE037}"/>
          </ac:spMkLst>
        </pc:spChg>
        <pc:graphicFrameChg chg="add del mod modGraphic">
          <ac:chgData name="Alberto Frisa Rubio" userId="1f63426d-01ff-4e0a-b7a1-c5ea75368a52" providerId="ADAL" clId="{338475C7-7EA4-47E5-882B-1CEA0D957299}" dt="2020-09-25T10:05:58.075" v="2143"/>
          <ac:graphicFrameMkLst>
            <pc:docMk/>
            <pc:sldMk cId="886529782" sldId="326"/>
            <ac:graphicFrameMk id="6" creationId="{0E16E474-A871-421E-BA45-0A1A5277CE87}"/>
          </ac:graphicFrameMkLst>
        </pc:graphicFrameChg>
        <pc:graphicFrameChg chg="add mod ord modGraphic">
          <ac:chgData name="Alberto Frisa Rubio" userId="1f63426d-01ff-4e0a-b7a1-c5ea75368a52" providerId="ADAL" clId="{338475C7-7EA4-47E5-882B-1CEA0D957299}" dt="2020-09-25T10:09:21.346" v="2231" actId="1036"/>
          <ac:graphicFrameMkLst>
            <pc:docMk/>
            <pc:sldMk cId="886529782" sldId="326"/>
            <ac:graphicFrameMk id="25" creationId="{D824555A-177E-41CE-BFB0-C9501AD959CA}"/>
          </ac:graphicFrameMkLst>
        </pc:graphicFrameChg>
        <pc:picChg chg="add del mod">
          <ac:chgData name="Alberto Frisa Rubio" userId="1f63426d-01ff-4e0a-b7a1-c5ea75368a52" providerId="ADAL" clId="{338475C7-7EA4-47E5-882B-1CEA0D957299}" dt="2020-09-25T12:54:59.596" v="4136"/>
          <ac:picMkLst>
            <pc:docMk/>
            <pc:sldMk cId="886529782" sldId="326"/>
            <ac:picMk id="2" creationId="{C24B0127-DBB4-459C-831D-EBB64353B8E5}"/>
          </ac:picMkLst>
        </pc:picChg>
        <pc:picChg chg="add mod">
          <ac:chgData name="Alberto Frisa Rubio" userId="1f63426d-01ff-4e0a-b7a1-c5ea75368a52" providerId="ADAL" clId="{338475C7-7EA4-47E5-882B-1CEA0D957299}" dt="2020-09-25T12:54:59.596" v="4136"/>
          <ac:picMkLst>
            <pc:docMk/>
            <pc:sldMk cId="886529782" sldId="326"/>
            <ac:picMk id="4" creationId="{E841D17F-833B-469B-B724-D35831A2B04C}"/>
          </ac:picMkLst>
        </pc:picChg>
        <pc:picChg chg="add mod modCrop">
          <ac:chgData name="Alberto Frisa Rubio" userId="1f63426d-01ff-4e0a-b7a1-c5ea75368a52" providerId="ADAL" clId="{338475C7-7EA4-47E5-882B-1CEA0D957299}" dt="2020-09-25T09:55:35.702" v="2025" actId="1038"/>
          <ac:picMkLst>
            <pc:docMk/>
            <pc:sldMk cId="886529782" sldId="326"/>
            <ac:picMk id="5" creationId="{A74DA673-57F3-46BF-9D28-947B8EF13170}"/>
          </ac:picMkLst>
        </pc:picChg>
        <pc:picChg chg="add mod modCrop">
          <ac:chgData name="Alberto Frisa Rubio" userId="1f63426d-01ff-4e0a-b7a1-c5ea75368a52" providerId="ADAL" clId="{338475C7-7EA4-47E5-882B-1CEA0D957299}" dt="2020-09-25T09:55:35.702" v="2025" actId="1038"/>
          <ac:picMkLst>
            <pc:docMk/>
            <pc:sldMk cId="886529782" sldId="326"/>
            <ac:picMk id="7" creationId="{B42477D7-A78D-41DF-9270-96497E478EDD}"/>
          </ac:picMkLst>
        </pc:picChg>
        <pc:picChg chg="add mod modCrop">
          <ac:chgData name="Alberto Frisa Rubio" userId="1f63426d-01ff-4e0a-b7a1-c5ea75368a52" providerId="ADAL" clId="{338475C7-7EA4-47E5-882B-1CEA0D957299}" dt="2020-09-25T09:55:35.702" v="2025" actId="1038"/>
          <ac:picMkLst>
            <pc:docMk/>
            <pc:sldMk cId="886529782" sldId="326"/>
            <ac:picMk id="8" creationId="{44060B2B-C499-4CA2-9DDE-33EC1CD0AF5E}"/>
          </ac:picMkLst>
        </pc:picChg>
        <pc:picChg chg="add mod modCrop">
          <ac:chgData name="Alberto Frisa Rubio" userId="1f63426d-01ff-4e0a-b7a1-c5ea75368a52" providerId="ADAL" clId="{338475C7-7EA4-47E5-882B-1CEA0D957299}" dt="2020-09-25T09:55:38.477" v="2030" actId="1037"/>
          <ac:picMkLst>
            <pc:docMk/>
            <pc:sldMk cId="886529782" sldId="326"/>
            <ac:picMk id="10" creationId="{2C2337E4-5ADC-4798-8AA0-3F3292E3B02C}"/>
          </ac:picMkLst>
        </pc:picChg>
        <pc:picChg chg="mod modCrop">
          <ac:chgData name="Alberto Frisa Rubio" userId="1f63426d-01ff-4e0a-b7a1-c5ea75368a52" providerId="ADAL" clId="{338475C7-7EA4-47E5-882B-1CEA0D957299}" dt="2020-09-25T10:09:28.938" v="2249" actId="1037"/>
          <ac:picMkLst>
            <pc:docMk/>
            <pc:sldMk cId="886529782" sldId="326"/>
            <ac:picMk id="11" creationId="{8FEE2925-6A61-496D-99DE-189C9BD6E1FB}"/>
          </ac:picMkLst>
        </pc:picChg>
        <pc:picChg chg="del">
          <ac:chgData name="Alberto Frisa Rubio" userId="1f63426d-01ff-4e0a-b7a1-c5ea75368a52" providerId="ADAL" clId="{338475C7-7EA4-47E5-882B-1CEA0D957299}" dt="2020-09-25T07:08:07.622" v="242" actId="478"/>
          <ac:picMkLst>
            <pc:docMk/>
            <pc:sldMk cId="886529782" sldId="326"/>
            <ac:picMk id="12" creationId="{58B5E294-9CF0-4F12-9BE4-EF5A489EF8D4}"/>
          </ac:picMkLst>
        </pc:picChg>
      </pc:sldChg>
      <pc:sldChg chg="addSp delSp modSp mod">
        <pc:chgData name="Alberto Frisa Rubio" userId="1f63426d-01ff-4e0a-b7a1-c5ea75368a52" providerId="ADAL" clId="{338475C7-7EA4-47E5-882B-1CEA0D957299}" dt="2020-09-25T13:15:28.535" v="4142"/>
        <pc:sldMkLst>
          <pc:docMk/>
          <pc:sldMk cId="1335155546" sldId="327"/>
        </pc:sldMkLst>
        <pc:spChg chg="mod">
          <ac:chgData name="Alberto Frisa Rubio" userId="1f63426d-01ff-4e0a-b7a1-c5ea75368a52" providerId="ADAL" clId="{338475C7-7EA4-47E5-882B-1CEA0D957299}" dt="2020-09-25T10:24:40.559" v="2320" actId="113"/>
          <ac:spMkLst>
            <pc:docMk/>
            <pc:sldMk cId="1335155546" sldId="327"/>
            <ac:spMk id="4" creationId="{8F131061-ED08-46CD-96B2-AC204BAF7EAC}"/>
          </ac:spMkLst>
        </pc:spChg>
        <pc:picChg chg="add del mod">
          <ac:chgData name="Alberto Frisa Rubio" userId="1f63426d-01ff-4e0a-b7a1-c5ea75368a52" providerId="ADAL" clId="{338475C7-7EA4-47E5-882B-1CEA0D957299}" dt="2020-09-25T13:13:25.176" v="4140"/>
          <ac:picMkLst>
            <pc:docMk/>
            <pc:sldMk cId="1335155546" sldId="327"/>
            <ac:picMk id="2" creationId="{7700D6C0-8FEE-45D4-BDF1-33A4E5D28831}"/>
          </ac:picMkLst>
        </pc:picChg>
        <pc:picChg chg="add mod ord">
          <ac:chgData name="Alberto Frisa Rubio" userId="1f63426d-01ff-4e0a-b7a1-c5ea75368a52" providerId="ADAL" clId="{338475C7-7EA4-47E5-882B-1CEA0D957299}" dt="2020-09-25T10:24:56.246" v="2365" actId="29295"/>
          <ac:picMkLst>
            <pc:docMk/>
            <pc:sldMk cId="1335155546" sldId="327"/>
            <ac:picMk id="5" creationId="{D9610CFC-C633-4912-9D4F-4E6109E167CC}"/>
          </ac:picMkLst>
        </pc:picChg>
        <pc:picChg chg="add del mod">
          <ac:chgData name="Alberto Frisa Rubio" userId="1f63426d-01ff-4e0a-b7a1-c5ea75368a52" providerId="ADAL" clId="{338475C7-7EA4-47E5-882B-1CEA0D957299}" dt="2020-09-25T13:14:08.374" v="4141"/>
          <ac:picMkLst>
            <pc:docMk/>
            <pc:sldMk cId="1335155546" sldId="327"/>
            <ac:picMk id="6" creationId="{CAB548F5-DFC2-4059-8C6E-DC89C1E8FF92}"/>
          </ac:picMkLst>
        </pc:picChg>
        <pc:picChg chg="add del mod">
          <ac:chgData name="Alberto Frisa Rubio" userId="1f63426d-01ff-4e0a-b7a1-c5ea75368a52" providerId="ADAL" clId="{338475C7-7EA4-47E5-882B-1CEA0D957299}" dt="2020-09-25T13:15:28.535" v="4142"/>
          <ac:picMkLst>
            <pc:docMk/>
            <pc:sldMk cId="1335155546" sldId="327"/>
            <ac:picMk id="7" creationId="{AC3BD9B7-0C28-428A-9643-CE1FBFB1C07E}"/>
          </ac:picMkLst>
        </pc:picChg>
        <pc:picChg chg="add mod">
          <ac:chgData name="Alberto Frisa Rubio" userId="1f63426d-01ff-4e0a-b7a1-c5ea75368a52" providerId="ADAL" clId="{338475C7-7EA4-47E5-882B-1CEA0D957299}" dt="2020-09-25T13:15:28.535" v="4142"/>
          <ac:picMkLst>
            <pc:docMk/>
            <pc:sldMk cId="1335155546" sldId="327"/>
            <ac:picMk id="8" creationId="{416DEE49-A832-4AB3-A68E-C6F228E31FDC}"/>
          </ac:picMkLst>
        </pc:picChg>
      </pc:sldChg>
      <pc:sldChg chg="del">
        <pc:chgData name="Alberto Frisa Rubio" userId="1f63426d-01ff-4e0a-b7a1-c5ea75368a52" providerId="ADAL" clId="{338475C7-7EA4-47E5-882B-1CEA0D957299}" dt="2020-09-24T08:54:38.180" v="56" actId="47"/>
        <pc:sldMkLst>
          <pc:docMk/>
          <pc:sldMk cId="1269278129" sldId="328"/>
        </pc:sldMkLst>
      </pc:sldChg>
      <pc:sldChg chg="addSp delSp modSp mod">
        <pc:chgData name="Alberto Frisa Rubio" userId="1f63426d-01ff-4e0a-b7a1-c5ea75368a52" providerId="ADAL" clId="{338475C7-7EA4-47E5-882B-1CEA0D957299}" dt="2020-09-25T12:34:48.057" v="4121"/>
        <pc:sldMkLst>
          <pc:docMk/>
          <pc:sldMk cId="2644303814" sldId="329"/>
        </pc:sldMkLst>
        <pc:spChg chg="mod">
          <ac:chgData name="Alberto Frisa Rubio" userId="1f63426d-01ff-4e0a-b7a1-c5ea75368a52" providerId="ADAL" clId="{338475C7-7EA4-47E5-882B-1CEA0D957299}" dt="2020-09-25T11:29:22.457" v="2918" actId="20577"/>
          <ac:spMkLst>
            <pc:docMk/>
            <pc:sldMk cId="2644303814" sldId="329"/>
            <ac:spMk id="2" creationId="{3F4B6C3B-E87E-4C4B-8489-E453AB59434E}"/>
          </ac:spMkLst>
        </pc:spChg>
        <pc:spChg chg="mod">
          <ac:chgData name="Alberto Frisa Rubio" userId="1f63426d-01ff-4e0a-b7a1-c5ea75368a52" providerId="ADAL" clId="{338475C7-7EA4-47E5-882B-1CEA0D957299}" dt="2020-09-25T11:24:44.663" v="2666" actId="14100"/>
          <ac:spMkLst>
            <pc:docMk/>
            <pc:sldMk cId="2644303814" sldId="329"/>
            <ac:spMk id="3" creationId="{88F4269D-6042-4B22-85A3-52ED6D19F51B}"/>
          </ac:spMkLst>
        </pc:spChg>
        <pc:spChg chg="mod">
          <ac:chgData name="Alberto Frisa Rubio" userId="1f63426d-01ff-4e0a-b7a1-c5ea75368a52" providerId="ADAL" clId="{338475C7-7EA4-47E5-882B-1CEA0D957299}" dt="2020-09-25T11:33:32.165" v="3063" actId="6549"/>
          <ac:spMkLst>
            <pc:docMk/>
            <pc:sldMk cId="2644303814" sldId="329"/>
            <ac:spMk id="6" creationId="{ED3EA1CA-FF79-410A-8080-112649C6E588}"/>
          </ac:spMkLst>
        </pc:spChg>
        <pc:spChg chg="add mod">
          <ac:chgData name="Alberto Frisa Rubio" userId="1f63426d-01ff-4e0a-b7a1-c5ea75368a52" providerId="ADAL" clId="{338475C7-7EA4-47E5-882B-1CEA0D957299}" dt="2020-09-25T11:33:13.208" v="3061" actId="1035"/>
          <ac:spMkLst>
            <pc:docMk/>
            <pc:sldMk cId="2644303814" sldId="329"/>
            <ac:spMk id="11" creationId="{BD49F482-CFE7-41D1-8FBB-4D24B04C9C65}"/>
          </ac:spMkLst>
        </pc:spChg>
        <pc:spChg chg="del mod">
          <ac:chgData name="Alberto Frisa Rubio" userId="1f63426d-01ff-4e0a-b7a1-c5ea75368a52" providerId="ADAL" clId="{338475C7-7EA4-47E5-882B-1CEA0D957299}" dt="2020-09-25T11:25:52.545" v="2738" actId="478"/>
          <ac:spMkLst>
            <pc:docMk/>
            <pc:sldMk cId="2644303814" sldId="329"/>
            <ac:spMk id="12" creationId="{E791BA76-50B7-4D4A-8BB2-EFB7D240BAEF}"/>
          </ac:spMkLst>
        </pc:spChg>
        <pc:spChg chg="add del mod">
          <ac:chgData name="Alberto Frisa Rubio" userId="1f63426d-01ff-4e0a-b7a1-c5ea75368a52" providerId="ADAL" clId="{338475C7-7EA4-47E5-882B-1CEA0D957299}" dt="2020-09-25T11:28:40.838" v="2909" actId="478"/>
          <ac:spMkLst>
            <pc:docMk/>
            <pc:sldMk cId="2644303814" sldId="329"/>
            <ac:spMk id="13" creationId="{0F8C4EC1-3A38-4339-96D9-DD2A4A1AA88A}"/>
          </ac:spMkLst>
        </pc:spChg>
        <pc:spChg chg="add mod">
          <ac:chgData name="Alberto Frisa Rubio" userId="1f63426d-01ff-4e0a-b7a1-c5ea75368a52" providerId="ADAL" clId="{338475C7-7EA4-47E5-882B-1CEA0D957299}" dt="2020-09-25T11:33:10.090" v="3052" actId="1038"/>
          <ac:spMkLst>
            <pc:docMk/>
            <pc:sldMk cId="2644303814" sldId="329"/>
            <ac:spMk id="15" creationId="{BF4C54BB-B4D2-4DB5-985D-3F7555C5CF68}"/>
          </ac:spMkLst>
        </pc:spChg>
        <pc:spChg chg="mod">
          <ac:chgData name="Alberto Frisa Rubio" userId="1f63426d-01ff-4e0a-b7a1-c5ea75368a52" providerId="ADAL" clId="{338475C7-7EA4-47E5-882B-1CEA0D957299}" dt="2020-09-25T11:32:55.335" v="3043" actId="255"/>
          <ac:spMkLst>
            <pc:docMk/>
            <pc:sldMk cId="2644303814" sldId="329"/>
            <ac:spMk id="16" creationId="{1BDEB09C-9701-49EC-BE21-421ED6C648B0}"/>
          </ac:spMkLst>
        </pc:spChg>
        <pc:spChg chg="add mod">
          <ac:chgData name="Alberto Frisa Rubio" userId="1f63426d-01ff-4e0a-b7a1-c5ea75368a52" providerId="ADAL" clId="{338475C7-7EA4-47E5-882B-1CEA0D957299}" dt="2020-09-25T11:37:08.696" v="3147" actId="1036"/>
          <ac:spMkLst>
            <pc:docMk/>
            <pc:sldMk cId="2644303814" sldId="329"/>
            <ac:spMk id="17" creationId="{D04AF7AA-F606-412F-9CD3-C87B42F6252A}"/>
          </ac:spMkLst>
        </pc:spChg>
        <pc:spChg chg="mod">
          <ac:chgData name="Alberto Frisa Rubio" userId="1f63426d-01ff-4e0a-b7a1-c5ea75368a52" providerId="ADAL" clId="{338475C7-7EA4-47E5-882B-1CEA0D957299}" dt="2020-09-25T11:31:08.360" v="3017" actId="1037"/>
          <ac:spMkLst>
            <pc:docMk/>
            <pc:sldMk cId="2644303814" sldId="329"/>
            <ac:spMk id="18" creationId="{92B51040-2E75-4A3D-9889-F768D8A5D2E4}"/>
          </ac:spMkLst>
        </pc:spChg>
        <pc:spChg chg="mod">
          <ac:chgData name="Alberto Frisa Rubio" userId="1f63426d-01ff-4e0a-b7a1-c5ea75368a52" providerId="ADAL" clId="{338475C7-7EA4-47E5-882B-1CEA0D957299}" dt="2020-09-25T11:31:40.280" v="3022" actId="1037"/>
          <ac:spMkLst>
            <pc:docMk/>
            <pc:sldMk cId="2644303814" sldId="329"/>
            <ac:spMk id="20" creationId="{11C584BB-3FE1-4DFA-B784-1A357BBBAEFA}"/>
          </ac:spMkLst>
        </pc:spChg>
        <pc:spChg chg="mod">
          <ac:chgData name="Alberto Frisa Rubio" userId="1f63426d-01ff-4e0a-b7a1-c5ea75368a52" providerId="ADAL" clId="{338475C7-7EA4-47E5-882B-1CEA0D957299}" dt="2020-09-25T11:31:08.360" v="3017" actId="1037"/>
          <ac:spMkLst>
            <pc:docMk/>
            <pc:sldMk cId="2644303814" sldId="329"/>
            <ac:spMk id="22" creationId="{18C4A5AA-6CD8-4C44-A49A-55BB68158C05}"/>
          </ac:spMkLst>
        </pc:spChg>
        <pc:graphicFrameChg chg="mod">
          <ac:chgData name="Alberto Frisa Rubio" userId="1f63426d-01ff-4e0a-b7a1-c5ea75368a52" providerId="ADAL" clId="{338475C7-7EA4-47E5-882B-1CEA0D957299}" dt="2020-09-25T11:31:08.360" v="3017" actId="1037"/>
          <ac:graphicFrameMkLst>
            <pc:docMk/>
            <pc:sldMk cId="2644303814" sldId="329"/>
            <ac:graphicFrameMk id="14" creationId="{EA457FC9-8771-4B69-B996-8238408C6393}"/>
          </ac:graphicFrameMkLst>
        </pc:graphicFrameChg>
        <pc:picChg chg="add mod">
          <ac:chgData name="Alberto Frisa Rubio" userId="1f63426d-01ff-4e0a-b7a1-c5ea75368a52" providerId="ADAL" clId="{338475C7-7EA4-47E5-882B-1CEA0D957299}" dt="2020-09-25T12:34:48.057" v="4121"/>
          <ac:picMkLst>
            <pc:docMk/>
            <pc:sldMk cId="2644303814" sldId="329"/>
            <ac:picMk id="4" creationId="{62B76660-121F-4908-8F51-9A9EC42CB1E4}"/>
          </ac:picMkLst>
        </pc:picChg>
        <pc:picChg chg="add mod modCrop">
          <ac:chgData name="Alberto Frisa Rubio" userId="1f63426d-01ff-4e0a-b7a1-c5ea75368a52" providerId="ADAL" clId="{338475C7-7EA4-47E5-882B-1CEA0D957299}" dt="2020-09-25T11:32:38.131" v="3041" actId="1076"/>
          <ac:picMkLst>
            <pc:docMk/>
            <pc:sldMk cId="2644303814" sldId="329"/>
            <ac:picMk id="5" creationId="{8F684892-30FF-4FB8-8FE7-EAFCF04544FA}"/>
          </ac:picMkLst>
        </pc:picChg>
        <pc:picChg chg="add mod modCrop">
          <ac:chgData name="Alberto Frisa Rubio" userId="1f63426d-01ff-4e0a-b7a1-c5ea75368a52" providerId="ADAL" clId="{338475C7-7EA4-47E5-882B-1CEA0D957299}" dt="2020-09-25T11:32:03.819" v="3031" actId="1076"/>
          <ac:picMkLst>
            <pc:docMk/>
            <pc:sldMk cId="2644303814" sldId="329"/>
            <ac:picMk id="7" creationId="{5A830A48-5E11-4218-A5C7-22B8DA196501}"/>
          </ac:picMkLst>
        </pc:picChg>
        <pc:picChg chg="del mod">
          <ac:chgData name="Alberto Frisa Rubio" userId="1f63426d-01ff-4e0a-b7a1-c5ea75368a52" providerId="ADAL" clId="{338475C7-7EA4-47E5-882B-1CEA0D957299}" dt="2020-09-25T11:23:53.891" v="2561" actId="478"/>
          <ac:picMkLst>
            <pc:docMk/>
            <pc:sldMk cId="2644303814" sldId="329"/>
            <ac:picMk id="8" creationId="{F297FBB8-6936-493B-8576-5ACBA6FD2D33}"/>
          </ac:picMkLst>
        </pc:picChg>
        <pc:picChg chg="add mod modCrop">
          <ac:chgData name="Alberto Frisa Rubio" userId="1f63426d-01ff-4e0a-b7a1-c5ea75368a52" providerId="ADAL" clId="{338475C7-7EA4-47E5-882B-1CEA0D957299}" dt="2020-09-25T11:33:19.123" v="3062" actId="1076"/>
          <ac:picMkLst>
            <pc:docMk/>
            <pc:sldMk cId="2644303814" sldId="329"/>
            <ac:picMk id="9" creationId="{C84E7A1E-C835-406F-8B9A-C0618D80E663}"/>
          </ac:picMkLst>
        </pc:picChg>
        <pc:picChg chg="add del mod">
          <ac:chgData name="Alberto Frisa Rubio" userId="1f63426d-01ff-4e0a-b7a1-c5ea75368a52" providerId="ADAL" clId="{338475C7-7EA4-47E5-882B-1CEA0D957299}" dt="2020-09-25T11:07:43.921" v="2454" actId="478"/>
          <ac:picMkLst>
            <pc:docMk/>
            <pc:sldMk cId="2644303814" sldId="329"/>
            <ac:picMk id="10" creationId="{52EB1C41-A246-47A0-9C83-777CB5756009}"/>
          </ac:picMkLst>
        </pc:picChg>
      </pc:sldChg>
      <pc:sldChg chg="addSp delSp modSp mod">
        <pc:chgData name="Alberto Frisa Rubio" userId="1f63426d-01ff-4e0a-b7a1-c5ea75368a52" providerId="ADAL" clId="{338475C7-7EA4-47E5-882B-1CEA0D957299}" dt="2020-09-25T12:44:45.917" v="4134"/>
        <pc:sldMkLst>
          <pc:docMk/>
          <pc:sldMk cId="1627579826" sldId="330"/>
        </pc:sldMkLst>
        <pc:spChg chg="del mod">
          <ac:chgData name="Alberto Frisa Rubio" userId="1f63426d-01ff-4e0a-b7a1-c5ea75368a52" providerId="ADAL" clId="{338475C7-7EA4-47E5-882B-1CEA0D957299}" dt="2020-09-25T08:22:57.084" v="293" actId="478"/>
          <ac:spMkLst>
            <pc:docMk/>
            <pc:sldMk cId="1627579826" sldId="330"/>
            <ac:spMk id="2" creationId="{49F32670-7BB2-4E15-A548-56831828102F}"/>
          </ac:spMkLst>
        </pc:spChg>
        <pc:spChg chg="mod">
          <ac:chgData name="Alberto Frisa Rubio" userId="1f63426d-01ff-4e0a-b7a1-c5ea75368a52" providerId="ADAL" clId="{338475C7-7EA4-47E5-882B-1CEA0D957299}" dt="2020-09-25T10:49:54.930" v="2432" actId="14100"/>
          <ac:spMkLst>
            <pc:docMk/>
            <pc:sldMk cId="1627579826" sldId="330"/>
            <ac:spMk id="3" creationId="{A5FCA89B-FE61-480D-AE87-FEE963948014}"/>
          </ac:spMkLst>
        </pc:spChg>
        <pc:spChg chg="mod">
          <ac:chgData name="Alberto Frisa Rubio" userId="1f63426d-01ff-4e0a-b7a1-c5ea75368a52" providerId="ADAL" clId="{338475C7-7EA4-47E5-882B-1CEA0D957299}" dt="2020-09-25T10:49:27.731" v="2400" actId="1035"/>
          <ac:spMkLst>
            <pc:docMk/>
            <pc:sldMk cId="1627579826" sldId="330"/>
            <ac:spMk id="4" creationId="{00000000-0000-0000-0000-000000000000}"/>
          </ac:spMkLst>
        </pc:spChg>
        <pc:spChg chg="mod">
          <ac:chgData name="Alberto Frisa Rubio" userId="1f63426d-01ff-4e0a-b7a1-c5ea75368a52" providerId="ADAL" clId="{338475C7-7EA4-47E5-882B-1CEA0D957299}" dt="2020-09-25T10:49:00.893" v="2366" actId="255"/>
          <ac:spMkLst>
            <pc:docMk/>
            <pc:sldMk cId="1627579826" sldId="330"/>
            <ac:spMk id="5" creationId="{00000000-0000-0000-0000-000000000000}"/>
          </ac:spMkLst>
        </pc:spChg>
        <pc:spChg chg="mod">
          <ac:chgData name="Alberto Frisa Rubio" userId="1f63426d-01ff-4e0a-b7a1-c5ea75368a52" providerId="ADAL" clId="{338475C7-7EA4-47E5-882B-1CEA0D957299}" dt="2020-09-25T10:49:41.148" v="2430" actId="1035"/>
          <ac:spMkLst>
            <pc:docMk/>
            <pc:sldMk cId="1627579826" sldId="330"/>
            <ac:spMk id="9" creationId="{BC855107-AF49-4148-9CD7-96141430B28F}"/>
          </ac:spMkLst>
        </pc:spChg>
        <pc:picChg chg="add del mod">
          <ac:chgData name="Alberto Frisa Rubio" userId="1f63426d-01ff-4e0a-b7a1-c5ea75368a52" providerId="ADAL" clId="{338475C7-7EA4-47E5-882B-1CEA0D957299}" dt="2020-09-25T12:38:30.612" v="4128"/>
          <ac:picMkLst>
            <pc:docMk/>
            <pc:sldMk cId="1627579826" sldId="330"/>
            <ac:picMk id="2" creationId="{7F5E393B-F94B-458E-ACEC-45615ADA4EB3}"/>
          </ac:picMkLst>
        </pc:picChg>
        <pc:picChg chg="add del mod">
          <ac:chgData name="Alberto Frisa Rubio" userId="1f63426d-01ff-4e0a-b7a1-c5ea75368a52" providerId="ADAL" clId="{338475C7-7EA4-47E5-882B-1CEA0D957299}" dt="2020-09-25T12:44:45.917" v="4134"/>
          <ac:picMkLst>
            <pc:docMk/>
            <pc:sldMk cId="1627579826" sldId="330"/>
            <ac:picMk id="6" creationId="{AF30DF87-C061-4D8A-827C-2E4AB5139394}"/>
          </ac:picMkLst>
        </pc:picChg>
        <pc:picChg chg="add mod">
          <ac:chgData name="Alberto Frisa Rubio" userId="1f63426d-01ff-4e0a-b7a1-c5ea75368a52" providerId="ADAL" clId="{338475C7-7EA4-47E5-882B-1CEA0D957299}" dt="2020-09-25T12:44:45.917" v="4134"/>
          <ac:picMkLst>
            <pc:docMk/>
            <pc:sldMk cId="1627579826" sldId="330"/>
            <ac:picMk id="7" creationId="{41A32951-23FB-4713-8614-A6946B965B03}"/>
          </ac:picMkLst>
        </pc:picChg>
      </pc:sldChg>
      <pc:sldChg chg="new del">
        <pc:chgData name="Alberto Frisa Rubio" userId="1f63426d-01ff-4e0a-b7a1-c5ea75368a52" providerId="ADAL" clId="{338475C7-7EA4-47E5-882B-1CEA0D957299}" dt="2020-09-25T08:28:25.198" v="491" actId="47"/>
        <pc:sldMkLst>
          <pc:docMk/>
          <pc:sldMk cId="561984197" sldId="331"/>
        </pc:sldMkLst>
      </pc:sldChg>
      <pc:sldChg chg="add del">
        <pc:chgData name="Alberto Frisa Rubio" userId="1f63426d-01ff-4e0a-b7a1-c5ea75368a52" providerId="ADAL" clId="{338475C7-7EA4-47E5-882B-1CEA0D957299}" dt="2020-09-25T08:29:21.245" v="493" actId="47"/>
        <pc:sldMkLst>
          <pc:docMk/>
          <pc:sldMk cId="2463774377" sldId="331"/>
        </pc:sldMkLst>
      </pc:sldChg>
      <pc:sldMasterChg chg="delSldLayout modSldLayout">
        <pc:chgData name="Alberto Frisa Rubio" userId="1f63426d-01ff-4e0a-b7a1-c5ea75368a52" providerId="ADAL" clId="{338475C7-7EA4-47E5-882B-1CEA0D957299}" dt="2020-09-25T12:35:27.903" v="4127" actId="20577"/>
        <pc:sldMasterMkLst>
          <pc:docMk/>
          <pc:sldMasterMk cId="2279561153" sldId="2147483648"/>
        </pc:sldMasterMkLst>
        <pc:sldLayoutChg chg="modSp mod">
          <pc:chgData name="Alberto Frisa Rubio" userId="1f63426d-01ff-4e0a-b7a1-c5ea75368a52" providerId="ADAL" clId="{338475C7-7EA4-47E5-882B-1CEA0D957299}" dt="2020-09-25T08:28:02.174" v="489" actId="1036"/>
          <pc:sldLayoutMkLst>
            <pc:docMk/>
            <pc:sldMasterMk cId="2279561153" sldId="2147483648"/>
            <pc:sldLayoutMk cId="2295755549" sldId="2147483658"/>
          </pc:sldLayoutMkLst>
          <pc:spChg chg="mod">
            <ac:chgData name="Alberto Frisa Rubio" userId="1f63426d-01ff-4e0a-b7a1-c5ea75368a52" providerId="ADAL" clId="{338475C7-7EA4-47E5-882B-1CEA0D957299}" dt="2020-09-25T08:27:22.228" v="440" actId="14100"/>
            <ac:spMkLst>
              <pc:docMk/>
              <pc:sldMasterMk cId="2279561153" sldId="2147483648"/>
              <pc:sldLayoutMk cId="2295755549" sldId="2147483658"/>
              <ac:spMk id="8" creationId="{00000000-0000-0000-0000-000000000000}"/>
            </ac:spMkLst>
          </pc:spChg>
          <pc:spChg chg="mod">
            <ac:chgData name="Alberto Frisa Rubio" userId="1f63426d-01ff-4e0a-b7a1-c5ea75368a52" providerId="ADAL" clId="{338475C7-7EA4-47E5-882B-1CEA0D957299}" dt="2020-09-25T08:28:02.174" v="489" actId="1036"/>
            <ac:spMkLst>
              <pc:docMk/>
              <pc:sldMasterMk cId="2279561153" sldId="2147483648"/>
              <pc:sldLayoutMk cId="2295755549" sldId="2147483658"/>
              <ac:spMk id="21" creationId="{00000000-0000-0000-0000-000000000000}"/>
            </ac:spMkLst>
          </pc:spChg>
          <pc:spChg chg="mod">
            <ac:chgData name="Alberto Frisa Rubio" userId="1f63426d-01ff-4e0a-b7a1-c5ea75368a52" providerId="ADAL" clId="{338475C7-7EA4-47E5-882B-1CEA0D957299}" dt="2020-09-25T08:28:02.174" v="489" actId="1036"/>
            <ac:spMkLst>
              <pc:docMk/>
              <pc:sldMasterMk cId="2279561153" sldId="2147483648"/>
              <pc:sldLayoutMk cId="2295755549" sldId="2147483658"/>
              <ac:spMk id="25" creationId="{00000000-0000-0000-0000-000000000000}"/>
            </ac:spMkLst>
          </pc:spChg>
          <pc:cxnChg chg="mod">
            <ac:chgData name="Alberto Frisa Rubio" userId="1f63426d-01ff-4e0a-b7a1-c5ea75368a52" providerId="ADAL" clId="{338475C7-7EA4-47E5-882B-1CEA0D957299}" dt="2020-09-25T08:28:02.174" v="489" actId="1036"/>
            <ac:cxnSpMkLst>
              <pc:docMk/>
              <pc:sldMasterMk cId="2279561153" sldId="2147483648"/>
              <pc:sldLayoutMk cId="2295755549" sldId="2147483658"/>
              <ac:cxnSpMk id="10" creationId="{00000000-0000-0000-0000-000000000000}"/>
            </ac:cxnSpMkLst>
          </pc:cxnChg>
        </pc:sldLayoutChg>
        <pc:sldLayoutChg chg="modSp mod">
          <pc:chgData name="Alberto Frisa Rubio" userId="1f63426d-01ff-4e0a-b7a1-c5ea75368a52" providerId="ADAL" clId="{338475C7-7EA4-47E5-882B-1CEA0D957299}" dt="2020-09-25T12:35:27.903" v="4127" actId="20577"/>
          <pc:sldLayoutMkLst>
            <pc:docMk/>
            <pc:sldMasterMk cId="2279561153" sldId="2147483648"/>
            <pc:sldLayoutMk cId="4271739356" sldId="2147483660"/>
          </pc:sldLayoutMkLst>
          <pc:spChg chg="mod">
            <ac:chgData name="Alberto Frisa Rubio" userId="1f63426d-01ff-4e0a-b7a1-c5ea75368a52" providerId="ADAL" clId="{338475C7-7EA4-47E5-882B-1CEA0D957299}" dt="2020-09-25T12:35:27.903" v="4127" actId="20577"/>
            <ac:spMkLst>
              <pc:docMk/>
              <pc:sldMasterMk cId="2279561153" sldId="2147483648"/>
              <pc:sldLayoutMk cId="4271739356" sldId="2147483660"/>
              <ac:spMk id="7" creationId="{00000000-0000-0000-0000-000000000000}"/>
            </ac:spMkLst>
          </pc:spChg>
        </pc:sldLayoutChg>
        <pc:sldLayoutChg chg="modSp mod">
          <pc:chgData name="Alberto Frisa Rubio" userId="1f63426d-01ff-4e0a-b7a1-c5ea75368a52" providerId="ADAL" clId="{338475C7-7EA4-47E5-882B-1CEA0D957299}" dt="2020-09-25T08:30:05.968" v="536" actId="1036"/>
          <pc:sldLayoutMkLst>
            <pc:docMk/>
            <pc:sldMasterMk cId="2279561153" sldId="2147483648"/>
            <pc:sldLayoutMk cId="2124522466" sldId="2147483668"/>
          </pc:sldLayoutMkLst>
          <pc:spChg chg="mod">
            <ac:chgData name="Alberto Frisa Rubio" userId="1f63426d-01ff-4e0a-b7a1-c5ea75368a52" providerId="ADAL" clId="{338475C7-7EA4-47E5-882B-1CEA0D957299}" dt="2020-09-25T08:29:50.988" v="494" actId="14100"/>
            <ac:spMkLst>
              <pc:docMk/>
              <pc:sldMasterMk cId="2279561153" sldId="2147483648"/>
              <pc:sldLayoutMk cId="2124522466" sldId="2147483668"/>
              <ac:spMk id="20" creationId="{00000000-0000-0000-0000-000000000000}"/>
            </ac:spMkLst>
          </pc:spChg>
          <pc:spChg chg="mod">
            <ac:chgData name="Alberto Frisa Rubio" userId="1f63426d-01ff-4e0a-b7a1-c5ea75368a52" providerId="ADAL" clId="{338475C7-7EA4-47E5-882B-1CEA0D957299}" dt="2020-09-25T08:30:05.968" v="536" actId="1036"/>
            <ac:spMkLst>
              <pc:docMk/>
              <pc:sldMasterMk cId="2279561153" sldId="2147483648"/>
              <pc:sldLayoutMk cId="2124522466" sldId="2147483668"/>
              <ac:spMk id="21" creationId="{00000000-0000-0000-0000-000000000000}"/>
            </ac:spMkLst>
          </pc:spChg>
          <pc:spChg chg="mod">
            <ac:chgData name="Alberto Frisa Rubio" userId="1f63426d-01ff-4e0a-b7a1-c5ea75368a52" providerId="ADAL" clId="{338475C7-7EA4-47E5-882B-1CEA0D957299}" dt="2020-09-25T08:30:05.968" v="536" actId="1036"/>
            <ac:spMkLst>
              <pc:docMk/>
              <pc:sldMasterMk cId="2279561153" sldId="2147483648"/>
              <pc:sldLayoutMk cId="2124522466" sldId="2147483668"/>
              <ac:spMk id="25" creationId="{00000000-0000-0000-0000-000000000000}"/>
            </ac:spMkLst>
          </pc:spChg>
          <pc:cxnChg chg="mod">
            <ac:chgData name="Alberto Frisa Rubio" userId="1f63426d-01ff-4e0a-b7a1-c5ea75368a52" providerId="ADAL" clId="{338475C7-7EA4-47E5-882B-1CEA0D957299}" dt="2020-09-25T08:30:05.968" v="536" actId="1036"/>
            <ac:cxnSpMkLst>
              <pc:docMk/>
              <pc:sldMasterMk cId="2279561153" sldId="2147483648"/>
              <pc:sldLayoutMk cId="2124522466" sldId="2147483668"/>
              <ac:cxnSpMk id="10" creationId="{00000000-0000-0000-0000-000000000000}"/>
            </ac:cxnSpMkLst>
          </pc:cxnChg>
        </pc:sldLayoutChg>
        <pc:sldLayoutChg chg="del">
          <pc:chgData name="Alberto Frisa Rubio" userId="1f63426d-01ff-4e0a-b7a1-c5ea75368a52" providerId="ADAL" clId="{338475C7-7EA4-47E5-882B-1CEA0D957299}" dt="2020-09-25T10:22:50.625" v="2279" actId="47"/>
          <pc:sldLayoutMkLst>
            <pc:docMk/>
            <pc:sldMasterMk cId="2279561153" sldId="2147483648"/>
            <pc:sldLayoutMk cId="1880919982" sldId="2147483669"/>
          </pc:sldLayoutMkLst>
        </pc:sldLayoutChg>
      </pc:sldMasterChg>
    </pc:docChg>
  </pc:docChgLst>
  <pc:docChgLst>
    <pc:chgData name="Nelson Rene Garcia Polanco" userId="S::nrgarcia@fcirce.es::3659a71b-51c4-43ed-9080-97c9c59274bf" providerId="AD" clId="Web-{8611BD2E-0E08-2704-1BEC-63B5B9FDF72E}"/>
    <pc:docChg chg="modSld">
      <pc:chgData name="Nelson Rene Garcia Polanco" userId="S::nrgarcia@fcirce.es::3659a71b-51c4-43ed-9080-97c9c59274bf" providerId="AD" clId="Web-{8611BD2E-0E08-2704-1BEC-63B5B9FDF72E}" dt="2020-09-24T15:19:53.245" v="38" actId="1076"/>
      <pc:docMkLst>
        <pc:docMk/>
      </pc:docMkLst>
      <pc:sldChg chg="addSp modSp">
        <pc:chgData name="Nelson Rene Garcia Polanco" userId="S::nrgarcia@fcirce.es::3659a71b-51c4-43ed-9080-97c9c59274bf" providerId="AD" clId="Web-{8611BD2E-0E08-2704-1BEC-63B5B9FDF72E}" dt="2020-09-24T15:19:53.245" v="38" actId="1076"/>
        <pc:sldMkLst>
          <pc:docMk/>
          <pc:sldMk cId="3975988091" sldId="322"/>
        </pc:sldMkLst>
        <pc:picChg chg="add mod modCrop">
          <ac:chgData name="Nelson Rene Garcia Polanco" userId="S::nrgarcia@fcirce.es::3659a71b-51c4-43ed-9080-97c9c59274bf" providerId="AD" clId="Web-{8611BD2E-0E08-2704-1BEC-63B5B9FDF72E}" dt="2020-09-24T15:19:41.495" v="37" actId="1076"/>
          <ac:picMkLst>
            <pc:docMk/>
            <pc:sldMk cId="3975988091" sldId="322"/>
            <ac:picMk id="6" creationId="{358A3E36-7EC9-4443-9698-105694DF319F}"/>
          </ac:picMkLst>
        </pc:picChg>
        <pc:picChg chg="add mod modCrop">
          <ac:chgData name="Nelson Rene Garcia Polanco" userId="S::nrgarcia@fcirce.es::3659a71b-51c4-43ed-9080-97c9c59274bf" providerId="AD" clId="Web-{8611BD2E-0E08-2704-1BEC-63B5B9FDF72E}" dt="2020-09-24T15:19:53.245" v="38" actId="1076"/>
          <ac:picMkLst>
            <pc:docMk/>
            <pc:sldMk cId="3975988091" sldId="322"/>
            <ac:picMk id="7" creationId="{80BCFA77-F20A-4DC5-87F6-D2EF82DD4FFC}"/>
          </ac:picMkLst>
        </pc:picChg>
        <pc:picChg chg="mod modCrop">
          <ac:chgData name="Nelson Rene Garcia Polanco" userId="S::nrgarcia@fcirce.es::3659a71b-51c4-43ed-9080-97c9c59274bf" providerId="AD" clId="Web-{8611BD2E-0E08-2704-1BEC-63B5B9FDF72E}" dt="2020-09-24T15:19:37.151" v="36" actId="1076"/>
          <ac:picMkLst>
            <pc:docMk/>
            <pc:sldMk cId="3975988091" sldId="322"/>
            <ac:picMk id="8" creationId="{4AB85792-8333-4FB2-AD4B-BF78850CC589}"/>
          </ac:picMkLst>
        </pc:picChg>
      </pc:sldChg>
    </pc:docChg>
  </pc:docChgLst>
  <pc:docChgLst>
    <pc:chgData name="Alberto Frisa Rubio" userId="1f63426d-01ff-4e0a-b7a1-c5ea75368a52" providerId="ADAL" clId="{43388559-FB5E-4FAC-90E3-3DA68F017610}"/>
    <pc:docChg chg="modSld">
      <pc:chgData name="Alberto Frisa Rubio" userId="1f63426d-01ff-4e0a-b7a1-c5ea75368a52" providerId="ADAL" clId="{43388559-FB5E-4FAC-90E3-3DA68F017610}" dt="2020-09-25T13:34:54.413" v="1"/>
      <pc:docMkLst>
        <pc:docMk/>
      </pc:docMkLst>
      <pc:sldChg chg="delSp modTransition modAnim">
        <pc:chgData name="Alberto Frisa Rubio" userId="1f63426d-01ff-4e0a-b7a1-c5ea75368a52" providerId="ADAL" clId="{43388559-FB5E-4FAC-90E3-3DA68F017610}" dt="2020-09-25T13:34:54.413" v="1"/>
        <pc:sldMkLst>
          <pc:docMk/>
          <pc:sldMk cId="1523786634" sldId="268"/>
        </pc:sldMkLst>
        <pc:picChg chg="del">
          <ac:chgData name="Alberto Frisa Rubio" userId="1f63426d-01ff-4e0a-b7a1-c5ea75368a52" providerId="ADAL" clId="{43388559-FB5E-4FAC-90E3-3DA68F017610}" dt="2020-09-25T13:34:54.413" v="1"/>
          <ac:picMkLst>
            <pc:docMk/>
            <pc:sldMk cId="1523786634" sldId="268"/>
            <ac:picMk id="8" creationId="{B4793BB3-AC41-4368-8456-509B1500CCCC}"/>
          </ac:picMkLst>
        </pc:picChg>
      </pc:sldChg>
      <pc:sldChg chg="delSp modTransition modAnim">
        <pc:chgData name="Alberto Frisa Rubio" userId="1f63426d-01ff-4e0a-b7a1-c5ea75368a52" providerId="ADAL" clId="{43388559-FB5E-4FAC-90E3-3DA68F017610}" dt="2020-09-25T13:34:54.413" v="1"/>
        <pc:sldMkLst>
          <pc:docMk/>
          <pc:sldMk cId="4126910015" sldId="280"/>
        </pc:sldMkLst>
        <pc:picChg chg="del">
          <ac:chgData name="Alberto Frisa Rubio" userId="1f63426d-01ff-4e0a-b7a1-c5ea75368a52" providerId="ADAL" clId="{43388559-FB5E-4FAC-90E3-3DA68F017610}" dt="2020-09-25T13:34:54.413" v="1"/>
          <ac:picMkLst>
            <pc:docMk/>
            <pc:sldMk cId="4126910015" sldId="280"/>
            <ac:picMk id="3" creationId="{E4B3592D-37CF-43D1-BA1E-75F09B984B03}"/>
          </ac:picMkLst>
        </pc:picChg>
      </pc:sldChg>
      <pc:sldChg chg="delSp modTransition modAnim">
        <pc:chgData name="Alberto Frisa Rubio" userId="1f63426d-01ff-4e0a-b7a1-c5ea75368a52" providerId="ADAL" clId="{43388559-FB5E-4FAC-90E3-3DA68F017610}" dt="2020-09-25T13:34:54.413" v="1"/>
        <pc:sldMkLst>
          <pc:docMk/>
          <pc:sldMk cId="3373792143" sldId="309"/>
        </pc:sldMkLst>
        <pc:picChg chg="del">
          <ac:chgData name="Alberto Frisa Rubio" userId="1f63426d-01ff-4e0a-b7a1-c5ea75368a52" providerId="ADAL" clId="{43388559-FB5E-4FAC-90E3-3DA68F017610}" dt="2020-09-25T13:34:54.413" v="1"/>
          <ac:picMkLst>
            <pc:docMk/>
            <pc:sldMk cId="3373792143" sldId="309"/>
            <ac:picMk id="11" creationId="{A54404C4-D687-4029-BA91-4B8EF226D119}"/>
          </ac:picMkLst>
        </pc:picChg>
      </pc:sldChg>
      <pc:sldChg chg="delSp modTransition modAnim">
        <pc:chgData name="Alberto Frisa Rubio" userId="1f63426d-01ff-4e0a-b7a1-c5ea75368a52" providerId="ADAL" clId="{43388559-FB5E-4FAC-90E3-3DA68F017610}" dt="2020-09-25T13:34:54.413" v="1"/>
        <pc:sldMkLst>
          <pc:docMk/>
          <pc:sldMk cId="1933170206" sldId="314"/>
        </pc:sldMkLst>
        <pc:picChg chg="del">
          <ac:chgData name="Alberto Frisa Rubio" userId="1f63426d-01ff-4e0a-b7a1-c5ea75368a52" providerId="ADAL" clId="{43388559-FB5E-4FAC-90E3-3DA68F017610}" dt="2020-09-25T13:34:54.413" v="1"/>
          <ac:picMkLst>
            <pc:docMk/>
            <pc:sldMk cId="1933170206" sldId="314"/>
            <ac:picMk id="2" creationId="{00487B33-9AD5-437C-B364-450419319DDC}"/>
          </ac:picMkLst>
        </pc:picChg>
      </pc:sldChg>
      <pc:sldChg chg="delSp modTransition modAnim">
        <pc:chgData name="Alberto Frisa Rubio" userId="1f63426d-01ff-4e0a-b7a1-c5ea75368a52" providerId="ADAL" clId="{43388559-FB5E-4FAC-90E3-3DA68F017610}" dt="2020-09-25T13:34:54.413" v="1"/>
        <pc:sldMkLst>
          <pc:docMk/>
          <pc:sldMk cId="2872803575" sldId="316"/>
        </pc:sldMkLst>
        <pc:picChg chg="del">
          <ac:chgData name="Alberto Frisa Rubio" userId="1f63426d-01ff-4e0a-b7a1-c5ea75368a52" providerId="ADAL" clId="{43388559-FB5E-4FAC-90E3-3DA68F017610}" dt="2020-09-25T13:34:54.413" v="1"/>
          <ac:picMkLst>
            <pc:docMk/>
            <pc:sldMk cId="2872803575" sldId="316"/>
            <ac:picMk id="5" creationId="{6A7223C5-4FB4-4961-B8C0-3F134DBEFD00}"/>
          </ac:picMkLst>
        </pc:picChg>
      </pc:sldChg>
      <pc:sldChg chg="delSp modTransition modAnim">
        <pc:chgData name="Alberto Frisa Rubio" userId="1f63426d-01ff-4e0a-b7a1-c5ea75368a52" providerId="ADAL" clId="{43388559-FB5E-4FAC-90E3-3DA68F017610}" dt="2020-09-25T13:34:54.413" v="1"/>
        <pc:sldMkLst>
          <pc:docMk/>
          <pc:sldMk cId="1412815041" sldId="318"/>
        </pc:sldMkLst>
        <pc:picChg chg="del">
          <ac:chgData name="Alberto Frisa Rubio" userId="1f63426d-01ff-4e0a-b7a1-c5ea75368a52" providerId="ADAL" clId="{43388559-FB5E-4FAC-90E3-3DA68F017610}" dt="2020-09-25T13:34:54.413" v="1"/>
          <ac:picMkLst>
            <pc:docMk/>
            <pc:sldMk cId="1412815041" sldId="318"/>
            <ac:picMk id="4" creationId="{6174E552-FE89-4C73-ACEF-28BD1A5D4A6D}"/>
          </ac:picMkLst>
        </pc:picChg>
      </pc:sldChg>
      <pc:sldChg chg="delSp modTransition modAnim">
        <pc:chgData name="Alberto Frisa Rubio" userId="1f63426d-01ff-4e0a-b7a1-c5ea75368a52" providerId="ADAL" clId="{43388559-FB5E-4FAC-90E3-3DA68F017610}" dt="2020-09-25T13:34:54.413" v="1"/>
        <pc:sldMkLst>
          <pc:docMk/>
          <pc:sldMk cId="3975988091" sldId="322"/>
        </pc:sldMkLst>
        <pc:picChg chg="del">
          <ac:chgData name="Alberto Frisa Rubio" userId="1f63426d-01ff-4e0a-b7a1-c5ea75368a52" providerId="ADAL" clId="{43388559-FB5E-4FAC-90E3-3DA68F017610}" dt="2020-09-25T13:34:54.413" v="1"/>
          <ac:picMkLst>
            <pc:docMk/>
            <pc:sldMk cId="3975988091" sldId="322"/>
            <ac:picMk id="5" creationId="{5C7F81E7-4BDC-4CAD-AE7A-76D7A6EBF59C}"/>
          </ac:picMkLst>
        </pc:picChg>
      </pc:sldChg>
      <pc:sldChg chg="delSp modTransition modAnim">
        <pc:chgData name="Alberto Frisa Rubio" userId="1f63426d-01ff-4e0a-b7a1-c5ea75368a52" providerId="ADAL" clId="{43388559-FB5E-4FAC-90E3-3DA68F017610}" dt="2020-09-25T13:34:54.413" v="1"/>
        <pc:sldMkLst>
          <pc:docMk/>
          <pc:sldMk cId="886529782" sldId="326"/>
        </pc:sldMkLst>
        <pc:picChg chg="del">
          <ac:chgData name="Alberto Frisa Rubio" userId="1f63426d-01ff-4e0a-b7a1-c5ea75368a52" providerId="ADAL" clId="{43388559-FB5E-4FAC-90E3-3DA68F017610}" dt="2020-09-25T13:34:54.413" v="1"/>
          <ac:picMkLst>
            <pc:docMk/>
            <pc:sldMk cId="886529782" sldId="326"/>
            <ac:picMk id="4" creationId="{E841D17F-833B-469B-B724-D35831A2B04C}"/>
          </ac:picMkLst>
        </pc:picChg>
      </pc:sldChg>
      <pc:sldChg chg="delSp modTransition modAnim">
        <pc:chgData name="Alberto Frisa Rubio" userId="1f63426d-01ff-4e0a-b7a1-c5ea75368a52" providerId="ADAL" clId="{43388559-FB5E-4FAC-90E3-3DA68F017610}" dt="2020-09-25T13:34:54.413" v="1"/>
        <pc:sldMkLst>
          <pc:docMk/>
          <pc:sldMk cId="1335155546" sldId="327"/>
        </pc:sldMkLst>
        <pc:picChg chg="del">
          <ac:chgData name="Alberto Frisa Rubio" userId="1f63426d-01ff-4e0a-b7a1-c5ea75368a52" providerId="ADAL" clId="{43388559-FB5E-4FAC-90E3-3DA68F017610}" dt="2020-09-25T13:34:54.413" v="1"/>
          <ac:picMkLst>
            <pc:docMk/>
            <pc:sldMk cId="1335155546" sldId="327"/>
            <ac:picMk id="8" creationId="{416DEE49-A832-4AB3-A68E-C6F228E31FDC}"/>
          </ac:picMkLst>
        </pc:picChg>
      </pc:sldChg>
      <pc:sldChg chg="delSp modTransition modAnim">
        <pc:chgData name="Alberto Frisa Rubio" userId="1f63426d-01ff-4e0a-b7a1-c5ea75368a52" providerId="ADAL" clId="{43388559-FB5E-4FAC-90E3-3DA68F017610}" dt="2020-09-25T13:34:54.413" v="1"/>
        <pc:sldMkLst>
          <pc:docMk/>
          <pc:sldMk cId="2644303814" sldId="329"/>
        </pc:sldMkLst>
        <pc:picChg chg="del">
          <ac:chgData name="Alberto Frisa Rubio" userId="1f63426d-01ff-4e0a-b7a1-c5ea75368a52" providerId="ADAL" clId="{43388559-FB5E-4FAC-90E3-3DA68F017610}" dt="2020-09-25T13:34:54.413" v="1"/>
          <ac:picMkLst>
            <pc:docMk/>
            <pc:sldMk cId="2644303814" sldId="329"/>
            <ac:picMk id="4" creationId="{62B76660-121F-4908-8F51-9A9EC42CB1E4}"/>
          </ac:picMkLst>
        </pc:picChg>
      </pc:sldChg>
      <pc:sldChg chg="delSp modTransition modAnim">
        <pc:chgData name="Alberto Frisa Rubio" userId="1f63426d-01ff-4e0a-b7a1-c5ea75368a52" providerId="ADAL" clId="{43388559-FB5E-4FAC-90E3-3DA68F017610}" dt="2020-09-25T13:34:54.413" v="1"/>
        <pc:sldMkLst>
          <pc:docMk/>
          <pc:sldMk cId="1627579826" sldId="330"/>
        </pc:sldMkLst>
        <pc:picChg chg="del">
          <ac:chgData name="Alberto Frisa Rubio" userId="1f63426d-01ff-4e0a-b7a1-c5ea75368a52" providerId="ADAL" clId="{43388559-FB5E-4FAC-90E3-3DA68F017610}" dt="2020-09-25T13:34:54.413" v="1"/>
          <ac:picMkLst>
            <pc:docMk/>
            <pc:sldMk cId="1627579826" sldId="330"/>
            <ac:picMk id="7" creationId="{41A32951-23FB-4713-8614-A6946B965B03}"/>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1ADCD7-D021-436D-95FA-7566FEA74589}" type="doc">
      <dgm:prSet loTypeId="urn:microsoft.com/office/officeart/2005/8/layout/process2" loCatId="process" qsTypeId="urn:microsoft.com/office/officeart/2005/8/quickstyle/simple1" qsCatId="simple" csTypeId="urn:microsoft.com/office/officeart/2005/8/colors/accent1_5" csCatId="accent1" phldr="1"/>
      <dgm:spPr/>
    </dgm:pt>
    <dgm:pt modelId="{F97FC9A2-0C87-43BF-B139-5F1DFA921BE5}">
      <dgm:prSet phldrT="[Texto]" custT="1"/>
      <dgm:spPr/>
      <dgm:t>
        <a:bodyPr/>
        <a:lstStyle/>
        <a:p>
          <a:r>
            <a:rPr lang="es-ES" sz="1600" dirty="0"/>
            <a:t>MODELLING</a:t>
          </a:r>
        </a:p>
      </dgm:t>
    </dgm:pt>
    <dgm:pt modelId="{63269490-82C9-406F-A0CD-E4264ADC1939}" type="parTrans" cxnId="{2BBCACC1-91D1-45F7-8E25-6F7A8BC399E8}">
      <dgm:prSet/>
      <dgm:spPr/>
      <dgm:t>
        <a:bodyPr/>
        <a:lstStyle/>
        <a:p>
          <a:endParaRPr lang="es-ES" sz="1600"/>
        </a:p>
      </dgm:t>
    </dgm:pt>
    <dgm:pt modelId="{9D5727E2-A655-4349-B18F-C8D5F9CF8278}" type="sibTrans" cxnId="{2BBCACC1-91D1-45F7-8E25-6F7A8BC399E8}">
      <dgm:prSet custT="1"/>
      <dgm:spPr/>
      <dgm:t>
        <a:bodyPr/>
        <a:lstStyle/>
        <a:p>
          <a:endParaRPr lang="es-ES" sz="1600"/>
        </a:p>
      </dgm:t>
    </dgm:pt>
    <dgm:pt modelId="{270A90EE-02C5-4892-BB05-B152A692D231}">
      <dgm:prSet phldrT="[Texto]" custT="1"/>
      <dgm:spPr/>
      <dgm:t>
        <a:bodyPr/>
        <a:lstStyle/>
        <a:p>
          <a:r>
            <a:rPr lang="es-ES" sz="1600"/>
            <a:t>PHYSICS CONFIGURATION</a:t>
          </a:r>
        </a:p>
      </dgm:t>
    </dgm:pt>
    <dgm:pt modelId="{7B4E45F3-09C8-4B1B-8A67-853704EF9F4B}" type="parTrans" cxnId="{37F8EDBF-A69C-4D15-BC3D-10F048246E6B}">
      <dgm:prSet/>
      <dgm:spPr/>
      <dgm:t>
        <a:bodyPr/>
        <a:lstStyle/>
        <a:p>
          <a:endParaRPr lang="es-ES" sz="1600"/>
        </a:p>
      </dgm:t>
    </dgm:pt>
    <dgm:pt modelId="{9D4D8D00-5465-4D58-AC65-05EC191746AB}" type="sibTrans" cxnId="{37F8EDBF-A69C-4D15-BC3D-10F048246E6B}">
      <dgm:prSet custT="1"/>
      <dgm:spPr/>
      <dgm:t>
        <a:bodyPr/>
        <a:lstStyle/>
        <a:p>
          <a:endParaRPr lang="es-ES" sz="1600"/>
        </a:p>
      </dgm:t>
    </dgm:pt>
    <dgm:pt modelId="{22EBD753-40DB-44F2-8981-B9914BF6DE42}">
      <dgm:prSet phldrT="[Texto]" custT="1"/>
      <dgm:spPr/>
      <dgm:t>
        <a:bodyPr/>
        <a:lstStyle/>
        <a:p>
          <a:r>
            <a:rPr lang="es-ES" sz="1600"/>
            <a:t>MESHING</a:t>
          </a:r>
        </a:p>
      </dgm:t>
    </dgm:pt>
    <dgm:pt modelId="{0ED9C73B-4B57-4A30-BEBD-72E672EF5E03}" type="parTrans" cxnId="{3A03FF14-37C9-401E-A714-0D3514D465D6}">
      <dgm:prSet/>
      <dgm:spPr/>
      <dgm:t>
        <a:bodyPr/>
        <a:lstStyle/>
        <a:p>
          <a:endParaRPr lang="es-ES" sz="1600"/>
        </a:p>
      </dgm:t>
    </dgm:pt>
    <dgm:pt modelId="{ADD43FC7-F46E-4BB0-9A6C-5CF2647B8786}" type="sibTrans" cxnId="{3A03FF14-37C9-401E-A714-0D3514D465D6}">
      <dgm:prSet custT="1"/>
      <dgm:spPr/>
      <dgm:t>
        <a:bodyPr/>
        <a:lstStyle/>
        <a:p>
          <a:endParaRPr lang="es-ES" sz="1600"/>
        </a:p>
      </dgm:t>
    </dgm:pt>
    <dgm:pt modelId="{7EC065E0-D59D-469B-9955-FAC676D0D924}">
      <dgm:prSet phldrT="[Texto]" custT="1"/>
      <dgm:spPr/>
      <dgm:t>
        <a:bodyPr/>
        <a:lstStyle/>
        <a:p>
          <a:r>
            <a:rPr lang="es-ES" sz="1600"/>
            <a:t>SOLVER</a:t>
          </a:r>
        </a:p>
      </dgm:t>
    </dgm:pt>
    <dgm:pt modelId="{0AEC4083-8899-4C70-A236-D3BFEAFC851A}" type="parTrans" cxnId="{C4D1E60E-9E3F-4984-953F-D1150743CD9B}">
      <dgm:prSet/>
      <dgm:spPr/>
      <dgm:t>
        <a:bodyPr/>
        <a:lstStyle/>
        <a:p>
          <a:endParaRPr lang="es-ES" sz="1600"/>
        </a:p>
      </dgm:t>
    </dgm:pt>
    <dgm:pt modelId="{3CBAD9C8-91CF-4760-9D8D-0D1C4B4DE8CA}" type="sibTrans" cxnId="{C4D1E60E-9E3F-4984-953F-D1150743CD9B}">
      <dgm:prSet custT="1"/>
      <dgm:spPr/>
      <dgm:t>
        <a:bodyPr/>
        <a:lstStyle/>
        <a:p>
          <a:endParaRPr lang="es-ES" sz="1600"/>
        </a:p>
      </dgm:t>
    </dgm:pt>
    <dgm:pt modelId="{47AB492E-088D-4852-ABC8-5554EA9FEFA4}">
      <dgm:prSet phldrT="[Texto]" custT="1"/>
      <dgm:spPr/>
      <dgm:t>
        <a:bodyPr/>
        <a:lstStyle/>
        <a:p>
          <a:r>
            <a:rPr lang="es-ES" sz="1600" dirty="0"/>
            <a:t>POST-PROCESSING</a:t>
          </a:r>
        </a:p>
      </dgm:t>
    </dgm:pt>
    <dgm:pt modelId="{D260D541-4BCB-4A3C-AAAF-B2AEF0C04745}" type="parTrans" cxnId="{8E8FFE77-B2BD-4C07-A2E3-8CD36E8616E1}">
      <dgm:prSet/>
      <dgm:spPr/>
      <dgm:t>
        <a:bodyPr/>
        <a:lstStyle/>
        <a:p>
          <a:endParaRPr lang="es-ES" sz="1600"/>
        </a:p>
      </dgm:t>
    </dgm:pt>
    <dgm:pt modelId="{400B42F9-2BA2-46EE-98C5-C3740110790C}" type="sibTrans" cxnId="{8E8FFE77-B2BD-4C07-A2E3-8CD36E8616E1}">
      <dgm:prSet/>
      <dgm:spPr/>
      <dgm:t>
        <a:bodyPr/>
        <a:lstStyle/>
        <a:p>
          <a:endParaRPr lang="es-ES" sz="1600"/>
        </a:p>
      </dgm:t>
    </dgm:pt>
    <dgm:pt modelId="{86A0BC4B-B1FB-42E1-8E9A-A636CDBB6E7D}" type="pres">
      <dgm:prSet presAssocID="{1D1ADCD7-D021-436D-95FA-7566FEA74589}" presName="linearFlow" presStyleCnt="0">
        <dgm:presLayoutVars>
          <dgm:resizeHandles val="exact"/>
        </dgm:presLayoutVars>
      </dgm:prSet>
      <dgm:spPr/>
    </dgm:pt>
    <dgm:pt modelId="{065C486C-8018-4F15-8974-D68DB8C17648}" type="pres">
      <dgm:prSet presAssocID="{F97FC9A2-0C87-43BF-B139-5F1DFA921BE5}" presName="node" presStyleLbl="node1" presStyleIdx="0" presStyleCnt="5">
        <dgm:presLayoutVars>
          <dgm:bulletEnabled val="1"/>
        </dgm:presLayoutVars>
      </dgm:prSet>
      <dgm:spPr/>
    </dgm:pt>
    <dgm:pt modelId="{874E9629-5EA0-460F-AE73-5C5EE5AF13B5}" type="pres">
      <dgm:prSet presAssocID="{9D5727E2-A655-4349-B18F-C8D5F9CF8278}" presName="sibTrans" presStyleLbl="sibTrans2D1" presStyleIdx="0" presStyleCnt="4"/>
      <dgm:spPr/>
    </dgm:pt>
    <dgm:pt modelId="{0E1F97AF-F12C-4E66-AF93-CCB61C7392CD}" type="pres">
      <dgm:prSet presAssocID="{9D5727E2-A655-4349-B18F-C8D5F9CF8278}" presName="connectorText" presStyleLbl="sibTrans2D1" presStyleIdx="0" presStyleCnt="4"/>
      <dgm:spPr/>
    </dgm:pt>
    <dgm:pt modelId="{41F19E42-EAF0-4353-B895-00C1D48DABAE}" type="pres">
      <dgm:prSet presAssocID="{270A90EE-02C5-4892-BB05-B152A692D231}" presName="node" presStyleLbl="node1" presStyleIdx="1" presStyleCnt="5">
        <dgm:presLayoutVars>
          <dgm:bulletEnabled val="1"/>
        </dgm:presLayoutVars>
      </dgm:prSet>
      <dgm:spPr/>
    </dgm:pt>
    <dgm:pt modelId="{3FB5272A-D9B6-4F8D-AF44-A2F925E2CE0F}" type="pres">
      <dgm:prSet presAssocID="{9D4D8D00-5465-4D58-AC65-05EC191746AB}" presName="sibTrans" presStyleLbl="sibTrans2D1" presStyleIdx="1" presStyleCnt="4"/>
      <dgm:spPr/>
    </dgm:pt>
    <dgm:pt modelId="{163F37C4-452D-421F-B665-225F1730B6FC}" type="pres">
      <dgm:prSet presAssocID="{9D4D8D00-5465-4D58-AC65-05EC191746AB}" presName="connectorText" presStyleLbl="sibTrans2D1" presStyleIdx="1" presStyleCnt="4"/>
      <dgm:spPr/>
    </dgm:pt>
    <dgm:pt modelId="{8FE6DF5E-551A-46A8-9275-332FEAC49DED}" type="pres">
      <dgm:prSet presAssocID="{22EBD753-40DB-44F2-8981-B9914BF6DE42}" presName="node" presStyleLbl="node1" presStyleIdx="2" presStyleCnt="5">
        <dgm:presLayoutVars>
          <dgm:bulletEnabled val="1"/>
        </dgm:presLayoutVars>
      </dgm:prSet>
      <dgm:spPr/>
    </dgm:pt>
    <dgm:pt modelId="{8F5A836C-D94A-4278-9712-C94169D28EE2}" type="pres">
      <dgm:prSet presAssocID="{ADD43FC7-F46E-4BB0-9A6C-5CF2647B8786}" presName="sibTrans" presStyleLbl="sibTrans2D1" presStyleIdx="2" presStyleCnt="4"/>
      <dgm:spPr/>
    </dgm:pt>
    <dgm:pt modelId="{C614C084-2939-4D56-909F-120EE123469B}" type="pres">
      <dgm:prSet presAssocID="{ADD43FC7-F46E-4BB0-9A6C-5CF2647B8786}" presName="connectorText" presStyleLbl="sibTrans2D1" presStyleIdx="2" presStyleCnt="4"/>
      <dgm:spPr/>
    </dgm:pt>
    <dgm:pt modelId="{C330946A-AB2D-4C67-84F9-68594E6665E0}" type="pres">
      <dgm:prSet presAssocID="{7EC065E0-D59D-469B-9955-FAC676D0D924}" presName="node" presStyleLbl="node1" presStyleIdx="3" presStyleCnt="5">
        <dgm:presLayoutVars>
          <dgm:bulletEnabled val="1"/>
        </dgm:presLayoutVars>
      </dgm:prSet>
      <dgm:spPr/>
    </dgm:pt>
    <dgm:pt modelId="{D6B650E9-8098-4CD3-B018-6992A08B08B7}" type="pres">
      <dgm:prSet presAssocID="{3CBAD9C8-91CF-4760-9D8D-0D1C4B4DE8CA}" presName="sibTrans" presStyleLbl="sibTrans2D1" presStyleIdx="3" presStyleCnt="4"/>
      <dgm:spPr/>
    </dgm:pt>
    <dgm:pt modelId="{3E586521-2F56-4BA4-ACBA-DD3866385951}" type="pres">
      <dgm:prSet presAssocID="{3CBAD9C8-91CF-4760-9D8D-0D1C4B4DE8CA}" presName="connectorText" presStyleLbl="sibTrans2D1" presStyleIdx="3" presStyleCnt="4"/>
      <dgm:spPr/>
    </dgm:pt>
    <dgm:pt modelId="{587259CC-840C-45FF-BBAB-05C2D0B7268C}" type="pres">
      <dgm:prSet presAssocID="{47AB492E-088D-4852-ABC8-5554EA9FEFA4}" presName="node" presStyleLbl="node1" presStyleIdx="4" presStyleCnt="5">
        <dgm:presLayoutVars>
          <dgm:bulletEnabled val="1"/>
        </dgm:presLayoutVars>
      </dgm:prSet>
      <dgm:spPr/>
    </dgm:pt>
  </dgm:ptLst>
  <dgm:cxnLst>
    <dgm:cxn modelId="{BE50A60C-12F9-4515-B0AF-6B72838ACC0F}" type="presOf" srcId="{F97FC9A2-0C87-43BF-B139-5F1DFA921BE5}" destId="{065C486C-8018-4F15-8974-D68DB8C17648}" srcOrd="0" destOrd="0" presId="urn:microsoft.com/office/officeart/2005/8/layout/process2"/>
    <dgm:cxn modelId="{C4D1E60E-9E3F-4984-953F-D1150743CD9B}" srcId="{1D1ADCD7-D021-436D-95FA-7566FEA74589}" destId="{7EC065E0-D59D-469B-9955-FAC676D0D924}" srcOrd="3" destOrd="0" parTransId="{0AEC4083-8899-4C70-A236-D3BFEAFC851A}" sibTransId="{3CBAD9C8-91CF-4760-9D8D-0D1C4B4DE8CA}"/>
    <dgm:cxn modelId="{3A03FF14-37C9-401E-A714-0D3514D465D6}" srcId="{1D1ADCD7-D021-436D-95FA-7566FEA74589}" destId="{22EBD753-40DB-44F2-8981-B9914BF6DE42}" srcOrd="2" destOrd="0" parTransId="{0ED9C73B-4B57-4A30-BEBD-72E672EF5E03}" sibTransId="{ADD43FC7-F46E-4BB0-9A6C-5CF2647B8786}"/>
    <dgm:cxn modelId="{61BF2B1A-3E20-4B9C-966D-9ADBB336D550}" type="presOf" srcId="{3CBAD9C8-91CF-4760-9D8D-0D1C4B4DE8CA}" destId="{3E586521-2F56-4BA4-ACBA-DD3866385951}" srcOrd="1" destOrd="0" presId="urn:microsoft.com/office/officeart/2005/8/layout/process2"/>
    <dgm:cxn modelId="{96AB0B21-1001-42B2-8D89-EB340FA7FB28}" type="presOf" srcId="{47AB492E-088D-4852-ABC8-5554EA9FEFA4}" destId="{587259CC-840C-45FF-BBAB-05C2D0B7268C}" srcOrd="0" destOrd="0" presId="urn:microsoft.com/office/officeart/2005/8/layout/process2"/>
    <dgm:cxn modelId="{57B27522-EC6E-423E-8716-66D1D18BA8F9}" type="presOf" srcId="{22EBD753-40DB-44F2-8981-B9914BF6DE42}" destId="{8FE6DF5E-551A-46A8-9275-332FEAC49DED}" srcOrd="0" destOrd="0" presId="urn:microsoft.com/office/officeart/2005/8/layout/process2"/>
    <dgm:cxn modelId="{B2BB8E5E-DDCF-4926-BA31-57C24666C935}" type="presOf" srcId="{7EC065E0-D59D-469B-9955-FAC676D0D924}" destId="{C330946A-AB2D-4C67-84F9-68594E6665E0}" srcOrd="0" destOrd="0" presId="urn:microsoft.com/office/officeart/2005/8/layout/process2"/>
    <dgm:cxn modelId="{1C7E0F6C-5A69-4494-A3BE-18AF2540DA8F}" type="presOf" srcId="{9D5727E2-A655-4349-B18F-C8D5F9CF8278}" destId="{874E9629-5EA0-460F-AE73-5C5EE5AF13B5}" srcOrd="0" destOrd="0" presId="urn:microsoft.com/office/officeart/2005/8/layout/process2"/>
    <dgm:cxn modelId="{044EA276-F64C-4AD4-B514-96515A4410AB}" type="presOf" srcId="{9D4D8D00-5465-4D58-AC65-05EC191746AB}" destId="{3FB5272A-D9B6-4F8D-AF44-A2F925E2CE0F}" srcOrd="0" destOrd="0" presId="urn:microsoft.com/office/officeart/2005/8/layout/process2"/>
    <dgm:cxn modelId="{8E8FFE77-B2BD-4C07-A2E3-8CD36E8616E1}" srcId="{1D1ADCD7-D021-436D-95FA-7566FEA74589}" destId="{47AB492E-088D-4852-ABC8-5554EA9FEFA4}" srcOrd="4" destOrd="0" parTransId="{D260D541-4BCB-4A3C-AAAF-B2AEF0C04745}" sibTransId="{400B42F9-2BA2-46EE-98C5-C3740110790C}"/>
    <dgm:cxn modelId="{308AC384-F02B-4272-BE85-50C7E633A612}" type="presOf" srcId="{9D4D8D00-5465-4D58-AC65-05EC191746AB}" destId="{163F37C4-452D-421F-B665-225F1730B6FC}" srcOrd="1" destOrd="0" presId="urn:microsoft.com/office/officeart/2005/8/layout/process2"/>
    <dgm:cxn modelId="{88C2A38D-3144-4139-AD28-ED804C5D0ED2}" type="presOf" srcId="{ADD43FC7-F46E-4BB0-9A6C-5CF2647B8786}" destId="{C614C084-2939-4D56-909F-120EE123469B}" srcOrd="1" destOrd="0" presId="urn:microsoft.com/office/officeart/2005/8/layout/process2"/>
    <dgm:cxn modelId="{7F26A88E-5134-4C1D-98E5-43E961DE41BF}" type="presOf" srcId="{9D5727E2-A655-4349-B18F-C8D5F9CF8278}" destId="{0E1F97AF-F12C-4E66-AF93-CCB61C7392CD}" srcOrd="1" destOrd="0" presId="urn:microsoft.com/office/officeart/2005/8/layout/process2"/>
    <dgm:cxn modelId="{37F8EDBF-A69C-4D15-BC3D-10F048246E6B}" srcId="{1D1ADCD7-D021-436D-95FA-7566FEA74589}" destId="{270A90EE-02C5-4892-BB05-B152A692D231}" srcOrd="1" destOrd="0" parTransId="{7B4E45F3-09C8-4B1B-8A67-853704EF9F4B}" sibTransId="{9D4D8D00-5465-4D58-AC65-05EC191746AB}"/>
    <dgm:cxn modelId="{2BBCACC1-91D1-45F7-8E25-6F7A8BC399E8}" srcId="{1D1ADCD7-D021-436D-95FA-7566FEA74589}" destId="{F97FC9A2-0C87-43BF-B139-5F1DFA921BE5}" srcOrd="0" destOrd="0" parTransId="{63269490-82C9-406F-A0CD-E4264ADC1939}" sibTransId="{9D5727E2-A655-4349-B18F-C8D5F9CF8278}"/>
    <dgm:cxn modelId="{78FB7AD0-B094-41B9-A9EA-EE946544DF38}" type="presOf" srcId="{270A90EE-02C5-4892-BB05-B152A692D231}" destId="{41F19E42-EAF0-4353-B895-00C1D48DABAE}" srcOrd="0" destOrd="0" presId="urn:microsoft.com/office/officeart/2005/8/layout/process2"/>
    <dgm:cxn modelId="{F6639CE6-D58E-4A4A-8709-073C7109B523}" type="presOf" srcId="{1D1ADCD7-D021-436D-95FA-7566FEA74589}" destId="{86A0BC4B-B1FB-42E1-8E9A-A636CDBB6E7D}" srcOrd="0" destOrd="0" presId="urn:microsoft.com/office/officeart/2005/8/layout/process2"/>
    <dgm:cxn modelId="{AED422F1-B30A-4BC5-BAC2-F2D3937304CD}" type="presOf" srcId="{3CBAD9C8-91CF-4760-9D8D-0D1C4B4DE8CA}" destId="{D6B650E9-8098-4CD3-B018-6992A08B08B7}" srcOrd="0" destOrd="0" presId="urn:microsoft.com/office/officeart/2005/8/layout/process2"/>
    <dgm:cxn modelId="{FD1795F6-DFC2-4A98-B451-480142FA47E3}" type="presOf" srcId="{ADD43FC7-F46E-4BB0-9A6C-5CF2647B8786}" destId="{8F5A836C-D94A-4278-9712-C94169D28EE2}" srcOrd="0" destOrd="0" presId="urn:microsoft.com/office/officeart/2005/8/layout/process2"/>
    <dgm:cxn modelId="{2F1579CB-7D0E-481F-8AB6-05138BF0E7E6}" type="presParOf" srcId="{86A0BC4B-B1FB-42E1-8E9A-A636CDBB6E7D}" destId="{065C486C-8018-4F15-8974-D68DB8C17648}" srcOrd="0" destOrd="0" presId="urn:microsoft.com/office/officeart/2005/8/layout/process2"/>
    <dgm:cxn modelId="{1DB9FE67-10ED-48D2-819E-342E0C1D447C}" type="presParOf" srcId="{86A0BC4B-B1FB-42E1-8E9A-A636CDBB6E7D}" destId="{874E9629-5EA0-460F-AE73-5C5EE5AF13B5}" srcOrd="1" destOrd="0" presId="urn:microsoft.com/office/officeart/2005/8/layout/process2"/>
    <dgm:cxn modelId="{17ED2AE3-B2EE-4A0C-9EB9-490D737768B5}" type="presParOf" srcId="{874E9629-5EA0-460F-AE73-5C5EE5AF13B5}" destId="{0E1F97AF-F12C-4E66-AF93-CCB61C7392CD}" srcOrd="0" destOrd="0" presId="urn:microsoft.com/office/officeart/2005/8/layout/process2"/>
    <dgm:cxn modelId="{15365480-1A4A-4129-A38D-BF1844C4F38E}" type="presParOf" srcId="{86A0BC4B-B1FB-42E1-8E9A-A636CDBB6E7D}" destId="{41F19E42-EAF0-4353-B895-00C1D48DABAE}" srcOrd="2" destOrd="0" presId="urn:microsoft.com/office/officeart/2005/8/layout/process2"/>
    <dgm:cxn modelId="{DFCFDECA-E75E-4242-A9B9-9A56E12D2533}" type="presParOf" srcId="{86A0BC4B-B1FB-42E1-8E9A-A636CDBB6E7D}" destId="{3FB5272A-D9B6-4F8D-AF44-A2F925E2CE0F}" srcOrd="3" destOrd="0" presId="urn:microsoft.com/office/officeart/2005/8/layout/process2"/>
    <dgm:cxn modelId="{8CBBA0CC-4B94-419F-BB09-2A5083727953}" type="presParOf" srcId="{3FB5272A-D9B6-4F8D-AF44-A2F925E2CE0F}" destId="{163F37C4-452D-421F-B665-225F1730B6FC}" srcOrd="0" destOrd="0" presId="urn:microsoft.com/office/officeart/2005/8/layout/process2"/>
    <dgm:cxn modelId="{33B0E5AA-319E-4CE2-8587-FBEB71776346}" type="presParOf" srcId="{86A0BC4B-B1FB-42E1-8E9A-A636CDBB6E7D}" destId="{8FE6DF5E-551A-46A8-9275-332FEAC49DED}" srcOrd="4" destOrd="0" presId="urn:microsoft.com/office/officeart/2005/8/layout/process2"/>
    <dgm:cxn modelId="{87894D06-FB29-42C4-8973-1023EA8F3673}" type="presParOf" srcId="{86A0BC4B-B1FB-42E1-8E9A-A636CDBB6E7D}" destId="{8F5A836C-D94A-4278-9712-C94169D28EE2}" srcOrd="5" destOrd="0" presId="urn:microsoft.com/office/officeart/2005/8/layout/process2"/>
    <dgm:cxn modelId="{290ABEB0-6554-4412-B172-F6504EF018E3}" type="presParOf" srcId="{8F5A836C-D94A-4278-9712-C94169D28EE2}" destId="{C614C084-2939-4D56-909F-120EE123469B}" srcOrd="0" destOrd="0" presId="urn:microsoft.com/office/officeart/2005/8/layout/process2"/>
    <dgm:cxn modelId="{1ECB1FA3-9501-40E7-81A7-8DF355814DE1}" type="presParOf" srcId="{86A0BC4B-B1FB-42E1-8E9A-A636CDBB6E7D}" destId="{C330946A-AB2D-4C67-84F9-68594E6665E0}" srcOrd="6" destOrd="0" presId="urn:microsoft.com/office/officeart/2005/8/layout/process2"/>
    <dgm:cxn modelId="{0A9C90E6-7666-4AB3-A55F-5F0BDE72EEAF}" type="presParOf" srcId="{86A0BC4B-B1FB-42E1-8E9A-A636CDBB6E7D}" destId="{D6B650E9-8098-4CD3-B018-6992A08B08B7}" srcOrd="7" destOrd="0" presId="urn:microsoft.com/office/officeart/2005/8/layout/process2"/>
    <dgm:cxn modelId="{7CA15D10-DA55-4ECF-8F0B-79B4E29FD56F}" type="presParOf" srcId="{D6B650E9-8098-4CD3-B018-6992A08B08B7}" destId="{3E586521-2F56-4BA4-ACBA-DD3866385951}" srcOrd="0" destOrd="0" presId="urn:microsoft.com/office/officeart/2005/8/layout/process2"/>
    <dgm:cxn modelId="{CDC883D1-B18F-4E4E-A6C9-6594CBB53BFD}" type="presParOf" srcId="{86A0BC4B-B1FB-42E1-8E9A-A636CDBB6E7D}" destId="{587259CC-840C-45FF-BBAB-05C2D0B7268C}"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5C486C-8018-4F15-8974-D68DB8C17648}">
      <dsp:nvSpPr>
        <dsp:cNvPr id="0" name=""/>
        <dsp:cNvSpPr/>
      </dsp:nvSpPr>
      <dsp:spPr>
        <a:xfrm>
          <a:off x="425185" y="2016"/>
          <a:ext cx="1885933" cy="471483"/>
        </a:xfrm>
        <a:prstGeom prst="roundRect">
          <a:avLst>
            <a:gd name="adj" fmla="val 10000"/>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MODELLING</a:t>
          </a:r>
        </a:p>
      </dsp:txBody>
      <dsp:txXfrm>
        <a:off x="438994" y="15825"/>
        <a:ext cx="1858315" cy="443865"/>
      </dsp:txXfrm>
    </dsp:sp>
    <dsp:sp modelId="{874E9629-5EA0-460F-AE73-5C5EE5AF13B5}">
      <dsp:nvSpPr>
        <dsp:cNvPr id="0" name=""/>
        <dsp:cNvSpPr/>
      </dsp:nvSpPr>
      <dsp:spPr>
        <a:xfrm rot="5400000">
          <a:off x="1279748" y="485286"/>
          <a:ext cx="176806" cy="212167"/>
        </a:xfrm>
        <a:prstGeom prst="rightArrow">
          <a:avLst>
            <a:gd name="adj1" fmla="val 60000"/>
            <a:gd name="adj2" fmla="val 50000"/>
          </a:avLst>
        </a:prstGeom>
        <a:solidFill>
          <a:schemeClr val="accent1">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s-ES" sz="1600" kern="1200"/>
        </a:p>
      </dsp:txBody>
      <dsp:txXfrm rot="-5400000">
        <a:off x="1304501" y="502966"/>
        <a:ext cx="127301" cy="123764"/>
      </dsp:txXfrm>
    </dsp:sp>
    <dsp:sp modelId="{41F19E42-EAF0-4353-B895-00C1D48DABAE}">
      <dsp:nvSpPr>
        <dsp:cNvPr id="0" name=""/>
        <dsp:cNvSpPr/>
      </dsp:nvSpPr>
      <dsp:spPr>
        <a:xfrm>
          <a:off x="425185" y="709241"/>
          <a:ext cx="1885933" cy="471483"/>
        </a:xfrm>
        <a:prstGeom prst="roundRect">
          <a:avLst>
            <a:gd name="adj" fmla="val 10000"/>
          </a:avLst>
        </a:prstGeom>
        <a:solidFill>
          <a:schemeClr val="accent1">
            <a:alpha val="90000"/>
            <a:hueOff val="0"/>
            <a:satOff val="0"/>
            <a:lumOff val="0"/>
            <a:alphaOff val="-1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PHYSICS CONFIGURATION</a:t>
          </a:r>
        </a:p>
      </dsp:txBody>
      <dsp:txXfrm>
        <a:off x="438994" y="723050"/>
        <a:ext cx="1858315" cy="443865"/>
      </dsp:txXfrm>
    </dsp:sp>
    <dsp:sp modelId="{3FB5272A-D9B6-4F8D-AF44-A2F925E2CE0F}">
      <dsp:nvSpPr>
        <dsp:cNvPr id="0" name=""/>
        <dsp:cNvSpPr/>
      </dsp:nvSpPr>
      <dsp:spPr>
        <a:xfrm rot="5400000">
          <a:off x="1279748" y="1192512"/>
          <a:ext cx="176806" cy="212167"/>
        </a:xfrm>
        <a:prstGeom prst="rightArrow">
          <a:avLst>
            <a:gd name="adj1" fmla="val 60000"/>
            <a:gd name="adj2" fmla="val 50000"/>
          </a:avLst>
        </a:prstGeom>
        <a:solidFill>
          <a:schemeClr val="accent1">
            <a:shade val="90000"/>
            <a:hueOff val="-262118"/>
            <a:satOff val="-10097"/>
            <a:lumOff val="1360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s-ES" sz="1600" kern="1200"/>
        </a:p>
      </dsp:txBody>
      <dsp:txXfrm rot="-5400000">
        <a:off x="1304501" y="1210192"/>
        <a:ext cx="127301" cy="123764"/>
      </dsp:txXfrm>
    </dsp:sp>
    <dsp:sp modelId="{8FE6DF5E-551A-46A8-9275-332FEAC49DED}">
      <dsp:nvSpPr>
        <dsp:cNvPr id="0" name=""/>
        <dsp:cNvSpPr/>
      </dsp:nvSpPr>
      <dsp:spPr>
        <a:xfrm>
          <a:off x="425185" y="1416466"/>
          <a:ext cx="1885933" cy="471483"/>
        </a:xfrm>
        <a:prstGeom prst="roundRect">
          <a:avLst>
            <a:gd name="adj" fmla="val 10000"/>
          </a:avLst>
        </a:prstGeom>
        <a:solidFill>
          <a:schemeClr val="accent1">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MESHING</a:t>
          </a:r>
        </a:p>
      </dsp:txBody>
      <dsp:txXfrm>
        <a:off x="438994" y="1430275"/>
        <a:ext cx="1858315" cy="443865"/>
      </dsp:txXfrm>
    </dsp:sp>
    <dsp:sp modelId="{8F5A836C-D94A-4278-9712-C94169D28EE2}">
      <dsp:nvSpPr>
        <dsp:cNvPr id="0" name=""/>
        <dsp:cNvSpPr/>
      </dsp:nvSpPr>
      <dsp:spPr>
        <a:xfrm rot="5400000">
          <a:off x="1279748" y="1899737"/>
          <a:ext cx="176806" cy="212167"/>
        </a:xfrm>
        <a:prstGeom prst="rightArrow">
          <a:avLst>
            <a:gd name="adj1" fmla="val 60000"/>
            <a:gd name="adj2" fmla="val 50000"/>
          </a:avLst>
        </a:prstGeom>
        <a:solidFill>
          <a:schemeClr val="accent1">
            <a:shade val="90000"/>
            <a:hueOff val="-524235"/>
            <a:satOff val="-20194"/>
            <a:lumOff val="2720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s-ES" sz="1600" kern="1200"/>
        </a:p>
      </dsp:txBody>
      <dsp:txXfrm rot="-5400000">
        <a:off x="1304501" y="1917417"/>
        <a:ext cx="127301" cy="123764"/>
      </dsp:txXfrm>
    </dsp:sp>
    <dsp:sp modelId="{C330946A-AB2D-4C67-84F9-68594E6665E0}">
      <dsp:nvSpPr>
        <dsp:cNvPr id="0" name=""/>
        <dsp:cNvSpPr/>
      </dsp:nvSpPr>
      <dsp:spPr>
        <a:xfrm>
          <a:off x="425185" y="2123691"/>
          <a:ext cx="1885933" cy="471483"/>
        </a:xfrm>
        <a:prstGeom prst="roundRect">
          <a:avLst>
            <a:gd name="adj" fmla="val 10000"/>
          </a:avLst>
        </a:prstGeom>
        <a:solidFill>
          <a:schemeClr val="accent1">
            <a:alpha val="90000"/>
            <a:hueOff val="0"/>
            <a:satOff val="0"/>
            <a:lumOff val="0"/>
            <a:alphaOff val="-3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a:t>SOLVER</a:t>
          </a:r>
        </a:p>
      </dsp:txBody>
      <dsp:txXfrm>
        <a:off x="438994" y="2137500"/>
        <a:ext cx="1858315" cy="443865"/>
      </dsp:txXfrm>
    </dsp:sp>
    <dsp:sp modelId="{D6B650E9-8098-4CD3-B018-6992A08B08B7}">
      <dsp:nvSpPr>
        <dsp:cNvPr id="0" name=""/>
        <dsp:cNvSpPr/>
      </dsp:nvSpPr>
      <dsp:spPr>
        <a:xfrm rot="5400000">
          <a:off x="1279748" y="2606962"/>
          <a:ext cx="176806" cy="212167"/>
        </a:xfrm>
        <a:prstGeom prst="rightArrow">
          <a:avLst>
            <a:gd name="adj1" fmla="val 60000"/>
            <a:gd name="adj2" fmla="val 50000"/>
          </a:avLst>
        </a:prstGeom>
        <a:solidFill>
          <a:schemeClr val="accent1">
            <a:shade val="90000"/>
            <a:hueOff val="-786353"/>
            <a:satOff val="-30291"/>
            <a:lumOff val="408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s-ES" sz="1600" kern="1200"/>
        </a:p>
      </dsp:txBody>
      <dsp:txXfrm rot="-5400000">
        <a:off x="1304501" y="2624642"/>
        <a:ext cx="127301" cy="123764"/>
      </dsp:txXfrm>
    </dsp:sp>
    <dsp:sp modelId="{587259CC-840C-45FF-BBAB-05C2D0B7268C}">
      <dsp:nvSpPr>
        <dsp:cNvPr id="0" name=""/>
        <dsp:cNvSpPr/>
      </dsp:nvSpPr>
      <dsp:spPr>
        <a:xfrm>
          <a:off x="425185" y="2830917"/>
          <a:ext cx="1885933" cy="471483"/>
        </a:xfrm>
        <a:prstGeom prst="roundRect">
          <a:avLst>
            <a:gd name="adj" fmla="val 10000"/>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kern="1200" dirty="0"/>
            <a:t>POST-PROCESSING</a:t>
          </a:r>
        </a:p>
      </dsp:txBody>
      <dsp:txXfrm>
        <a:off x="438994" y="2844726"/>
        <a:ext cx="1858315" cy="443865"/>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728ED9-8689-4922-BB5D-EDAAFFFDA3FB}" type="datetimeFigureOut">
              <a:rPr lang="es-ES" smtClean="0"/>
              <a:t>25/09/2020</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F4C887-9320-41CB-AC94-4E7101ABF427}" type="slidenum">
              <a:rPr lang="es-ES" smtClean="0"/>
              <a:t>‹Nº›</a:t>
            </a:fld>
            <a:endParaRPr lang="es-ES"/>
          </a:p>
        </p:txBody>
      </p:sp>
    </p:spTree>
    <p:extLst>
      <p:ext uri="{BB962C8B-B14F-4D97-AF65-F5344CB8AC3E}">
        <p14:creationId xmlns:p14="http://schemas.microsoft.com/office/powerpoint/2010/main" val="552831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solidFill>
                <a:srgbClr val="FF0000"/>
              </a:solidFill>
            </a:endParaRPr>
          </a:p>
        </p:txBody>
      </p:sp>
      <p:sp>
        <p:nvSpPr>
          <p:cNvPr id="4" name="Marcador de número de diapositiva 3"/>
          <p:cNvSpPr>
            <a:spLocks noGrp="1"/>
          </p:cNvSpPr>
          <p:nvPr>
            <p:ph type="sldNum" sz="quarter" idx="10"/>
          </p:nvPr>
        </p:nvSpPr>
        <p:spPr/>
        <p:txBody>
          <a:bodyPr/>
          <a:lstStyle/>
          <a:p>
            <a:fld id="{F7F4C887-9320-41CB-AC94-4E7101ABF427}" type="slidenum">
              <a:rPr lang="es-ES" smtClean="0"/>
              <a:t>1</a:t>
            </a:fld>
            <a:endParaRPr lang="es-ES"/>
          </a:p>
        </p:txBody>
      </p:sp>
    </p:spTree>
    <p:extLst>
      <p:ext uri="{BB962C8B-B14F-4D97-AF65-F5344CB8AC3E}">
        <p14:creationId xmlns:p14="http://schemas.microsoft.com/office/powerpoint/2010/main" val="2688649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F7F4C887-9320-41CB-AC94-4E7101ABF427}" type="slidenum">
              <a:rPr lang="es-ES" smtClean="0"/>
              <a:t>3</a:t>
            </a:fld>
            <a:endParaRPr lang="es-ES"/>
          </a:p>
        </p:txBody>
      </p:sp>
    </p:spTree>
    <p:extLst>
      <p:ext uri="{BB962C8B-B14F-4D97-AF65-F5344CB8AC3E}">
        <p14:creationId xmlns:p14="http://schemas.microsoft.com/office/powerpoint/2010/main" val="583811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F7F4C887-9320-41CB-AC94-4E7101ABF427}" type="slidenum">
              <a:rPr lang="es-ES" smtClean="0"/>
              <a:t>8</a:t>
            </a:fld>
            <a:endParaRPr lang="es-ES"/>
          </a:p>
        </p:txBody>
      </p:sp>
    </p:spTree>
    <p:extLst>
      <p:ext uri="{BB962C8B-B14F-4D97-AF65-F5344CB8AC3E}">
        <p14:creationId xmlns:p14="http://schemas.microsoft.com/office/powerpoint/2010/main" val="29334051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microsoft.com/office/2007/relationships/hdphoto" Target="../media/hdphoto1.wdp"/><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png"/><Relationship Id="rId11" Type="http://schemas.microsoft.com/office/2007/relationships/hdphoto" Target="../media/hdphoto3.wdp"/><Relationship Id="rId5" Type="http://schemas.openxmlformats.org/officeDocument/2006/relationships/image" Target="../media/image7.png"/><Relationship Id="rId10" Type="http://schemas.openxmlformats.org/officeDocument/2006/relationships/image" Target="../media/image10.png"/><Relationship Id="rId4" Type="http://schemas.openxmlformats.org/officeDocument/2006/relationships/image" Target="../media/image6.png"/><Relationship Id="rId9" Type="http://schemas.microsoft.com/office/2007/relationships/hdphoto" Target="../media/hdphoto2.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14.jpeg"/><Relationship Id="rId7" Type="http://schemas.openxmlformats.org/officeDocument/2006/relationships/image" Target="../media/image16.png"/><Relationship Id="rId2" Type="http://schemas.openxmlformats.org/officeDocument/2006/relationships/image" Target="../media/image13.jpeg"/><Relationship Id="rId1" Type="http://schemas.openxmlformats.org/officeDocument/2006/relationships/slideMaster" Target="../slideMasters/slideMaster1.xml"/><Relationship Id="rId6" Type="http://schemas.microsoft.com/office/2007/relationships/hdphoto" Target="../media/hdphoto5.wdp"/><Relationship Id="rId5" Type="http://schemas.openxmlformats.org/officeDocument/2006/relationships/image" Target="../media/image15.png"/><Relationship Id="rId10" Type="http://schemas.microsoft.com/office/2007/relationships/hdphoto" Target="../media/hdphoto7.wdp"/><Relationship Id="rId4" Type="http://schemas.openxmlformats.org/officeDocument/2006/relationships/image" Target="../media/image7.png"/><Relationship Id="rId9" Type="http://schemas.openxmlformats.org/officeDocument/2006/relationships/image" Target="../media/image17.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microsoft.com/office/2007/relationships/hdphoto" Target="../media/hdphoto1.wdp"/><Relationship Id="rId2" Type="http://schemas.openxmlformats.org/officeDocument/2006/relationships/image" Target="../media/image19.jpeg"/><Relationship Id="rId1" Type="http://schemas.openxmlformats.org/officeDocument/2006/relationships/slideMaster" Target="../slideMasters/slideMaster1.xml"/><Relationship Id="rId6" Type="http://schemas.openxmlformats.org/officeDocument/2006/relationships/image" Target="../media/image8.png"/><Relationship Id="rId11" Type="http://schemas.microsoft.com/office/2007/relationships/hdphoto" Target="../media/hdphoto3.wdp"/><Relationship Id="rId5" Type="http://schemas.openxmlformats.org/officeDocument/2006/relationships/image" Target="../media/image7.png"/><Relationship Id="rId10" Type="http://schemas.openxmlformats.org/officeDocument/2006/relationships/image" Target="../media/image10.png"/><Relationship Id="rId4" Type="http://schemas.openxmlformats.org/officeDocument/2006/relationships/image" Target="../media/image20.png"/><Relationship Id="rId9" Type="http://schemas.microsoft.com/office/2007/relationships/hdphoto" Target="../media/hdphoto2.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pic>
        <p:nvPicPr>
          <p:cNvPr id="18" name="Imagen 17"/>
          <p:cNvPicPr>
            <a:picLocks/>
          </p:cNvPicPr>
          <p:nvPr userDrawn="1"/>
        </p:nvPicPr>
        <p:blipFill rotWithShape="1">
          <a:blip r:embed="rId2">
            <a:extLst>
              <a:ext uri="{28A0092B-C50C-407E-A947-70E740481C1C}">
                <a14:useLocalDpi xmlns:a14="http://schemas.microsoft.com/office/drawing/2010/main"/>
              </a:ext>
            </a:extLst>
          </a:blip>
          <a:srcRect/>
          <a:stretch/>
        </p:blipFill>
        <p:spPr>
          <a:xfrm>
            <a:off x="263349" y="260649"/>
            <a:ext cx="11659970" cy="5430191"/>
          </a:xfrm>
          <a:prstGeom prst="rect">
            <a:avLst/>
          </a:prstGeom>
        </p:spPr>
      </p:pic>
      <p:sp>
        <p:nvSpPr>
          <p:cNvPr id="8" name="Rectángulo redondeado 7"/>
          <p:cNvSpPr/>
          <p:nvPr userDrawn="1"/>
        </p:nvSpPr>
        <p:spPr>
          <a:xfrm>
            <a:off x="1199896" y="-351420"/>
            <a:ext cx="3960000" cy="5796000"/>
          </a:xfrm>
          <a:prstGeom prst="roundRect">
            <a:avLst>
              <a:gd name="adj" fmla="val 1912"/>
            </a:avLst>
          </a:prstGeom>
          <a:solidFill>
            <a:srgbClr val="E1560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0" name="Conector recto 9"/>
          <p:cNvCxnSpPr/>
          <p:nvPr userDrawn="1"/>
        </p:nvCxnSpPr>
        <p:spPr>
          <a:xfrm>
            <a:off x="1415920" y="4566950"/>
            <a:ext cx="34563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5" name="Imagen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57744" y="6031701"/>
            <a:ext cx="1725584" cy="708567"/>
          </a:xfrm>
          <a:prstGeom prst="rect">
            <a:avLst/>
          </a:prstGeom>
        </p:spPr>
      </p:pic>
      <p:sp>
        <p:nvSpPr>
          <p:cNvPr id="21" name="Marcador de texto 20"/>
          <p:cNvSpPr>
            <a:spLocks noGrp="1"/>
          </p:cNvSpPr>
          <p:nvPr>
            <p:ph type="body" sz="quarter" idx="10" hasCustomPrompt="1"/>
          </p:nvPr>
        </p:nvSpPr>
        <p:spPr>
          <a:xfrm>
            <a:off x="1415920" y="2569023"/>
            <a:ext cx="3671888" cy="1885950"/>
          </a:xfrm>
        </p:spPr>
        <p:txBody>
          <a:bodyPr>
            <a:normAutofit/>
          </a:bodyPr>
          <a:lstStyle>
            <a:lvl1pPr marL="0" indent="0">
              <a:lnSpc>
                <a:spcPts val="3400"/>
              </a:lnSpc>
              <a:spcBef>
                <a:spcPts val="0"/>
              </a:spcBef>
              <a:buNone/>
              <a:defRPr sz="3000" baseline="0">
                <a:solidFill>
                  <a:schemeClr val="bg1"/>
                </a:solidFill>
                <a:latin typeface="+mj-lt"/>
              </a:defRPr>
            </a:lvl1pPr>
          </a:lstStyle>
          <a:p>
            <a:pPr lvl="0"/>
            <a:r>
              <a:rPr lang="es-ES"/>
              <a:t>INSERTAR Título de la presentación</a:t>
            </a:r>
          </a:p>
        </p:txBody>
      </p:sp>
      <p:sp>
        <p:nvSpPr>
          <p:cNvPr id="25" name="Marcador de texto 24"/>
          <p:cNvSpPr>
            <a:spLocks noGrp="1"/>
          </p:cNvSpPr>
          <p:nvPr>
            <p:ph type="body" sz="quarter" idx="11" hasCustomPrompt="1"/>
          </p:nvPr>
        </p:nvSpPr>
        <p:spPr>
          <a:xfrm>
            <a:off x="1415920" y="4555285"/>
            <a:ext cx="3671888" cy="881062"/>
          </a:xfrm>
        </p:spPr>
        <p:txBody>
          <a:bodyPr>
            <a:normAutofit/>
          </a:bodyPr>
          <a:lstStyle>
            <a:lvl1pPr marL="0" indent="0">
              <a:lnSpc>
                <a:spcPct val="100000"/>
              </a:lnSpc>
              <a:spcBef>
                <a:spcPts val="0"/>
              </a:spcBef>
              <a:buNone/>
              <a:defRPr sz="2400" baseline="0">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Lugar y Fecha</a:t>
            </a:r>
          </a:p>
        </p:txBody>
      </p:sp>
      <p:pic>
        <p:nvPicPr>
          <p:cNvPr id="2" name="Imagen 1"/>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6674093" y="-11575"/>
            <a:ext cx="5525623" cy="6886937"/>
          </a:xfrm>
          <a:prstGeom prst="rect">
            <a:avLst/>
          </a:prstGeom>
        </p:spPr>
      </p:pic>
      <p:sp>
        <p:nvSpPr>
          <p:cNvPr id="9" name="Rectángulo 8"/>
          <p:cNvSpPr/>
          <p:nvPr userDrawn="1"/>
        </p:nvSpPr>
        <p:spPr>
          <a:xfrm>
            <a:off x="1271464" y="5657579"/>
            <a:ext cx="3456384" cy="4088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a:solidFill>
                  <a:schemeClr val="tx1">
                    <a:lumMod val="85000"/>
                    <a:lumOff val="15000"/>
                  </a:schemeClr>
                </a:solidFill>
                <a:latin typeface="Calibri" panose="020F0502020204030204" pitchFamily="34" charset="0"/>
              </a:rPr>
              <a:t>www.fcirce.es</a:t>
            </a:r>
            <a:r>
              <a:rPr lang="es-ES">
                <a:solidFill>
                  <a:schemeClr val="tx1">
                    <a:lumMod val="85000"/>
                    <a:lumOff val="15000"/>
                  </a:schemeClr>
                </a:solidFill>
                <a:latin typeface="Calibri" panose="020F0502020204030204" pitchFamily="34" charset="0"/>
              </a:rPr>
              <a:t>    	</a:t>
            </a:r>
            <a:r>
              <a:rPr lang="es-ES" err="1">
                <a:solidFill>
                  <a:schemeClr val="tx1">
                    <a:lumMod val="85000"/>
                    <a:lumOff val="15000"/>
                  </a:schemeClr>
                </a:solidFill>
                <a:latin typeface="Calibri" panose="020F0502020204030204" pitchFamily="34" charset="0"/>
              </a:rPr>
              <a:t>Follow</a:t>
            </a:r>
            <a:r>
              <a:rPr lang="es-ES">
                <a:solidFill>
                  <a:schemeClr val="tx1">
                    <a:lumMod val="85000"/>
                    <a:lumOff val="15000"/>
                  </a:schemeClr>
                </a:solidFill>
                <a:latin typeface="Calibri" panose="020F0502020204030204" pitchFamily="34" charset="0"/>
              </a:rPr>
              <a:t> </a:t>
            </a:r>
            <a:r>
              <a:rPr lang="es-ES" err="1">
                <a:solidFill>
                  <a:schemeClr val="tx1">
                    <a:lumMod val="85000"/>
                    <a:lumOff val="15000"/>
                  </a:schemeClr>
                </a:solidFill>
                <a:latin typeface="Calibri" panose="020F0502020204030204" pitchFamily="34" charset="0"/>
              </a:rPr>
              <a:t>us</a:t>
            </a:r>
            <a:r>
              <a:rPr lang="es-ES">
                <a:solidFill>
                  <a:schemeClr val="tx1">
                    <a:lumMod val="85000"/>
                    <a:lumOff val="15000"/>
                  </a:schemeClr>
                </a:solidFill>
                <a:latin typeface="Calibri" panose="020F0502020204030204" pitchFamily="34" charset="0"/>
              </a:rPr>
              <a:t>:</a:t>
            </a:r>
          </a:p>
        </p:txBody>
      </p:sp>
      <p:sp>
        <p:nvSpPr>
          <p:cNvPr id="7" name="AutoShape 8" descr="Resultado de imagen de in linkedin logo blanco"/>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nvGrpSpPr>
          <p:cNvPr id="20" name="Grupo 19"/>
          <p:cNvGrpSpPr/>
          <p:nvPr userDrawn="1"/>
        </p:nvGrpSpPr>
        <p:grpSpPr>
          <a:xfrm>
            <a:off x="4143825" y="5718635"/>
            <a:ext cx="1127249" cy="270765"/>
            <a:chOff x="4143825" y="5718635"/>
            <a:chExt cx="1127249" cy="270765"/>
          </a:xfrm>
        </p:grpSpPr>
        <p:sp>
          <p:nvSpPr>
            <p:cNvPr id="22" name="Rectángulo redondeado 21"/>
            <p:cNvSpPr/>
            <p:nvPr userDrawn="1"/>
          </p:nvSpPr>
          <p:spPr>
            <a:xfrm>
              <a:off x="4723143" y="5735542"/>
              <a:ext cx="253857" cy="25385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3" name="Imagen 22"/>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4705663" y="5767768"/>
              <a:ext cx="282391" cy="175718"/>
            </a:xfrm>
            <a:prstGeom prst="rect">
              <a:avLst/>
            </a:prstGeom>
          </p:spPr>
        </p:pic>
        <p:sp>
          <p:nvSpPr>
            <p:cNvPr id="24" name="Rectángulo redondeado 23"/>
            <p:cNvSpPr/>
            <p:nvPr userDrawn="1"/>
          </p:nvSpPr>
          <p:spPr>
            <a:xfrm>
              <a:off x="4143825" y="5735542"/>
              <a:ext cx="253857" cy="25385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7" name="Imagen 26"/>
            <p:cNvPicPr>
              <a:picLocks noChangeAspect="1"/>
            </p:cNvPicPr>
            <p:nvPr userDrawn="1"/>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a:ext>
              </a:extLst>
            </a:blip>
            <a:stretch>
              <a:fillRect/>
            </a:stretch>
          </p:blipFill>
          <p:spPr>
            <a:xfrm>
              <a:off x="4180752" y="5767768"/>
              <a:ext cx="180001" cy="180000"/>
            </a:xfrm>
            <a:prstGeom prst="rect">
              <a:avLst/>
            </a:prstGeom>
          </p:spPr>
        </p:pic>
        <p:sp>
          <p:nvSpPr>
            <p:cNvPr id="28" name="Rectángulo redondeado 27"/>
            <p:cNvSpPr/>
            <p:nvPr userDrawn="1"/>
          </p:nvSpPr>
          <p:spPr>
            <a:xfrm>
              <a:off x="4431520" y="5735542"/>
              <a:ext cx="253857" cy="25385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9" name="Imagen 28"/>
            <p:cNvPicPr>
              <a:picLocks noChangeAspect="1"/>
            </p:cNvPicPr>
            <p:nvPr userDrawn="1"/>
          </p:nvPicPr>
          <p:blipFill>
            <a:blip r:embed="rId8" cstate="print">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a:ext>
              </a:extLst>
            </a:blip>
            <a:stretch>
              <a:fillRect/>
            </a:stretch>
          </p:blipFill>
          <p:spPr>
            <a:xfrm>
              <a:off x="4435588" y="5740017"/>
              <a:ext cx="245721" cy="245720"/>
            </a:xfrm>
            <a:prstGeom prst="rect">
              <a:avLst/>
            </a:prstGeom>
          </p:spPr>
        </p:pic>
        <p:sp>
          <p:nvSpPr>
            <p:cNvPr id="30" name="Rectángulo redondeado 29"/>
            <p:cNvSpPr/>
            <p:nvPr userDrawn="1"/>
          </p:nvSpPr>
          <p:spPr>
            <a:xfrm>
              <a:off x="5010898" y="5735542"/>
              <a:ext cx="253857" cy="25385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1" name="Imagen 30"/>
            <p:cNvPicPr>
              <a:picLocks noChangeAspect="1"/>
            </p:cNvPicPr>
            <p:nvPr userDrawn="1"/>
          </p:nvPicPr>
          <p:blipFill>
            <a:blip r:embed="rId10" cstate="print">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a:ext>
              </a:extLst>
            </a:blip>
            <a:stretch>
              <a:fillRect/>
            </a:stretch>
          </p:blipFill>
          <p:spPr>
            <a:xfrm>
              <a:off x="5003971" y="5718635"/>
              <a:ext cx="267103" cy="267102"/>
            </a:xfrm>
            <a:prstGeom prst="rect">
              <a:avLst/>
            </a:prstGeom>
          </p:spPr>
        </p:pic>
      </p:grpSp>
    </p:spTree>
    <p:extLst>
      <p:ext uri="{BB962C8B-B14F-4D97-AF65-F5344CB8AC3E}">
        <p14:creationId xmlns:p14="http://schemas.microsoft.com/office/powerpoint/2010/main" val="2295755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lvl1pPr>
              <a:buClr>
                <a:schemeClr val="accent1"/>
              </a:buClr>
              <a:defRPr>
                <a:latin typeface="+mj-lt"/>
              </a:defRPr>
            </a:lvl1pPr>
            <a:lvl2pPr>
              <a:buClr>
                <a:schemeClr val="accent1"/>
              </a:buClr>
              <a:defRPr>
                <a:latin typeface="+mj-lt"/>
              </a:defRPr>
            </a:lvl2pPr>
            <a:lvl3pPr>
              <a:buClr>
                <a:schemeClr val="accent1"/>
              </a:buClr>
              <a:defRPr>
                <a:latin typeface="+mj-lt"/>
              </a:defRPr>
            </a:lvl3pPr>
            <a:lvl4pPr>
              <a:buClr>
                <a:schemeClr val="accent1"/>
              </a:buClr>
              <a:defRPr>
                <a:latin typeface="+mj-lt"/>
              </a:defRPr>
            </a:lvl4pPr>
            <a:lvl5pPr>
              <a:buClr>
                <a:schemeClr val="accent1"/>
              </a:buClr>
              <a:defRPr>
                <a:latin typeface="+mj-l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lvl1pPr>
              <a:buClr>
                <a:schemeClr val="accent1"/>
              </a:buClr>
              <a:defRPr>
                <a:latin typeface="+mj-lt"/>
              </a:defRPr>
            </a:lvl1pPr>
            <a:lvl2pPr>
              <a:buClr>
                <a:schemeClr val="accent1"/>
              </a:buClr>
              <a:defRPr>
                <a:latin typeface="+mj-lt"/>
              </a:defRPr>
            </a:lvl2pPr>
            <a:lvl3pPr>
              <a:buClr>
                <a:schemeClr val="accent1"/>
              </a:buClr>
              <a:defRPr>
                <a:latin typeface="+mj-lt"/>
              </a:defRPr>
            </a:lvl3pPr>
            <a:lvl4pPr>
              <a:buClr>
                <a:schemeClr val="accent1"/>
              </a:buClr>
              <a:defRPr>
                <a:latin typeface="+mj-lt"/>
              </a:defRPr>
            </a:lvl4pPr>
            <a:lvl5pPr>
              <a:buClr>
                <a:schemeClr val="accent1"/>
              </a:buClr>
              <a:defRPr>
                <a:latin typeface="+mj-l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E1E7B302-6B9C-4AA0-A611-21ABD157CDBA}" type="datetimeFigureOut">
              <a:rPr lang="es-ES" smtClean="0"/>
              <a:t>25/09/2020</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FB9BCCBE-ED99-4192-B7F7-2F573D6EF204}" type="slidenum">
              <a:rPr lang="es-ES" smtClean="0"/>
              <a:t>‹Nº›</a:t>
            </a:fld>
            <a:endParaRPr lang="es-ES"/>
          </a:p>
        </p:txBody>
      </p:sp>
    </p:spTree>
    <p:extLst>
      <p:ext uri="{BB962C8B-B14F-4D97-AF65-F5344CB8AC3E}">
        <p14:creationId xmlns:p14="http://schemas.microsoft.com/office/powerpoint/2010/main" val="1381553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E1E7B302-6B9C-4AA0-A611-21ABD157CDBA}" type="datetimeFigureOut">
              <a:rPr lang="es-ES" smtClean="0"/>
              <a:t>25/09/2020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FB9BCCBE-ED99-4192-B7F7-2F573D6EF204}" type="slidenum">
              <a:rPr lang="es-ES" smtClean="0"/>
              <a:t>‹Nº›</a:t>
            </a:fld>
            <a:endParaRPr lang="es-ES"/>
          </a:p>
        </p:txBody>
      </p:sp>
    </p:spTree>
    <p:extLst>
      <p:ext uri="{BB962C8B-B14F-4D97-AF65-F5344CB8AC3E}">
        <p14:creationId xmlns:p14="http://schemas.microsoft.com/office/powerpoint/2010/main" val="1257249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1E7B302-6B9C-4AA0-A611-21ABD157CDBA}" type="datetimeFigureOut">
              <a:rPr lang="es-ES" smtClean="0"/>
              <a:t>25/09/2020</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FB9BCCBE-ED99-4192-B7F7-2F573D6EF204}" type="slidenum">
              <a:rPr lang="es-ES" smtClean="0"/>
              <a:t>‹Nº›</a:t>
            </a:fld>
            <a:endParaRPr lang="es-ES"/>
          </a:p>
        </p:txBody>
      </p:sp>
    </p:spTree>
    <p:extLst>
      <p:ext uri="{BB962C8B-B14F-4D97-AF65-F5344CB8AC3E}">
        <p14:creationId xmlns:p14="http://schemas.microsoft.com/office/powerpoint/2010/main" val="1881812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1E7B302-6B9C-4AA0-A611-21ABD157CDBA}" type="datetimeFigureOut">
              <a:rPr lang="es-ES" smtClean="0"/>
              <a:t>25/09/2020</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FB9BCCBE-ED99-4192-B7F7-2F573D6EF204}" type="slidenum">
              <a:rPr lang="es-ES" smtClean="0"/>
              <a:t>‹Nº›</a:t>
            </a:fld>
            <a:endParaRPr lang="es-ES"/>
          </a:p>
        </p:txBody>
      </p:sp>
      <p:pic>
        <p:nvPicPr>
          <p:cNvPr id="5" name="Imagen 4"/>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2207240" cy="6867525"/>
          </a:xfrm>
          <a:prstGeom prst="rect">
            <a:avLst/>
          </a:prstGeom>
        </p:spPr>
      </p:pic>
    </p:spTree>
    <p:extLst>
      <p:ext uri="{BB962C8B-B14F-4D97-AF65-F5344CB8AC3E}">
        <p14:creationId xmlns:p14="http://schemas.microsoft.com/office/powerpoint/2010/main" val="2475991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normAutofit/>
          </a:bodyPr>
          <a:lstStyle>
            <a:lvl1pPr>
              <a:defRPr sz="3600">
                <a:solidFill>
                  <a:schemeClr val="accent1"/>
                </a:solidFill>
              </a:defRPr>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solidFill>
                  <a:schemeClr val="accent6"/>
                </a:solidFill>
              </a:defRPr>
            </a:lvl1pPr>
            <a:lvl2pPr>
              <a:defRPr sz="2800">
                <a:solidFill>
                  <a:schemeClr val="accent6"/>
                </a:solidFill>
              </a:defRPr>
            </a:lvl2pPr>
            <a:lvl3pPr>
              <a:defRPr sz="2400">
                <a:solidFill>
                  <a:schemeClr val="accent6"/>
                </a:solidFill>
              </a:defRPr>
            </a:lvl3pPr>
            <a:lvl4pPr>
              <a:defRPr sz="2000">
                <a:solidFill>
                  <a:schemeClr val="accent6"/>
                </a:solidFill>
              </a:defRPr>
            </a:lvl4pPr>
            <a:lvl5pPr>
              <a:defRPr sz="2000">
                <a:solidFill>
                  <a:schemeClr val="accent6"/>
                </a:solidFill>
              </a:defRPr>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hasCustomPrompt="1"/>
          </p:nvPr>
        </p:nvSpPr>
        <p:spPr>
          <a:xfrm>
            <a:off x="839788" y="2057400"/>
            <a:ext cx="3932237" cy="3811588"/>
          </a:xfrm>
        </p:spPr>
        <p:txBody>
          <a:bodyPr>
            <a:normAutofit/>
          </a:bodyPr>
          <a:lstStyle>
            <a:lvl1pPr marL="0" indent="0">
              <a:buNone/>
              <a:defRPr sz="2000" b="0">
                <a:solidFill>
                  <a:schemeClr val="accent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E1E7B302-6B9C-4AA0-A611-21ABD157CDBA}" type="datetimeFigureOut">
              <a:rPr lang="es-ES" smtClean="0"/>
              <a:t>25/09/2020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B9BCCBE-ED99-4192-B7F7-2F573D6EF204}" type="slidenum">
              <a:rPr lang="es-ES" smtClean="0"/>
              <a:t>‹Nº›</a:t>
            </a:fld>
            <a:endParaRPr lang="es-ES"/>
          </a:p>
        </p:txBody>
      </p:sp>
    </p:spTree>
    <p:extLst>
      <p:ext uri="{BB962C8B-B14F-4D97-AF65-F5344CB8AC3E}">
        <p14:creationId xmlns:p14="http://schemas.microsoft.com/office/powerpoint/2010/main" val="27632657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normAutofit/>
          </a:bodyPr>
          <a:lstStyle>
            <a:lvl1pPr>
              <a:defRPr sz="3600">
                <a:solidFill>
                  <a:schemeClr val="accent1"/>
                </a:solidFill>
              </a:defRPr>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solidFill>
                  <a:schemeClr val="accent6"/>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hasCustomPrompt="1"/>
          </p:nvPr>
        </p:nvSpPr>
        <p:spPr>
          <a:xfrm>
            <a:off x="839788" y="2057400"/>
            <a:ext cx="3932237" cy="3811588"/>
          </a:xfrm>
        </p:spPr>
        <p:txBody>
          <a:bodyPr>
            <a:normAutofit/>
          </a:bodyPr>
          <a:lstStyle>
            <a:lvl1pPr marL="0" indent="0">
              <a:buNone/>
              <a:defRPr sz="2000" b="1">
                <a:solidFill>
                  <a:schemeClr val="accent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E1E7B302-6B9C-4AA0-A611-21ABD157CDBA}" type="datetimeFigureOut">
              <a:rPr lang="es-ES" smtClean="0"/>
              <a:t>25/09/2020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B9BCCBE-ED99-4192-B7F7-2F573D6EF204}" type="slidenum">
              <a:rPr lang="es-ES" smtClean="0"/>
              <a:t>‹Nº›</a:t>
            </a:fld>
            <a:endParaRPr lang="es-ES"/>
          </a:p>
        </p:txBody>
      </p:sp>
    </p:spTree>
    <p:extLst>
      <p:ext uri="{BB962C8B-B14F-4D97-AF65-F5344CB8AC3E}">
        <p14:creationId xmlns:p14="http://schemas.microsoft.com/office/powerpoint/2010/main" val="3923095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pic>
        <p:nvPicPr>
          <p:cNvPr id="14" name="5 Imagen" descr="Contra.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2592728"/>
            <a:ext cx="12192000" cy="4265271"/>
          </a:xfrm>
          <a:prstGeom prst="rect">
            <a:avLst/>
          </a:prstGeom>
          <a:noFill/>
          <a:ln w="9525">
            <a:noFill/>
            <a:miter lim="800000"/>
            <a:headEnd/>
            <a:tailEnd/>
          </a:ln>
        </p:spPr>
      </p:pic>
      <p:sp>
        <p:nvSpPr>
          <p:cNvPr id="7" name="Marcador de contenido 2"/>
          <p:cNvSpPr txBox="1">
            <a:spLocks/>
          </p:cNvSpPr>
          <p:nvPr userDrawn="1"/>
        </p:nvSpPr>
        <p:spPr>
          <a:xfrm>
            <a:off x="410635" y="3644904"/>
            <a:ext cx="11446933" cy="873125"/>
          </a:xfrm>
          <a:prstGeom prst="rect">
            <a:avLst/>
          </a:prstGeom>
        </p:spPr>
        <p:txBody>
          <a:bodyPr lIns="91434" tIns="45718" rIns="91434" bIns="45718"/>
          <a:lstStyle/>
          <a:p>
            <a:pPr marL="342874" indent="-342874" algn="ctr" defTabSz="457167" fontAlgn="auto">
              <a:spcBef>
                <a:spcPct val="20000"/>
              </a:spcBef>
              <a:spcAft>
                <a:spcPts val="0"/>
              </a:spcAft>
              <a:buFont typeface="Arial"/>
              <a:buNone/>
              <a:defRPr/>
            </a:pPr>
            <a:r>
              <a:rPr lang="es-ES_tradnl" spc="160" dirty="0">
                <a:solidFill>
                  <a:schemeClr val="accent6"/>
                </a:solidFill>
                <a:cs typeface="Arial"/>
              </a:rPr>
              <a:t>Tel.: [+34] 976 976 859· afrisa@fcirce.es</a:t>
            </a:r>
          </a:p>
          <a:p>
            <a:pPr marL="342874" indent="-342874" algn="ctr" defTabSz="457167" fontAlgn="auto">
              <a:spcBef>
                <a:spcPct val="20000"/>
              </a:spcBef>
              <a:spcAft>
                <a:spcPts val="0"/>
              </a:spcAft>
              <a:buFont typeface="Arial"/>
              <a:buNone/>
              <a:defRPr/>
            </a:pPr>
            <a:r>
              <a:rPr lang="es-ES_tradnl" spc="160" dirty="0">
                <a:solidFill>
                  <a:srgbClr val="E15606"/>
                </a:solidFill>
                <a:cs typeface="Arial"/>
              </a:rPr>
              <a:t>www.fcirce.es</a:t>
            </a:r>
            <a:endParaRPr lang="es-ES_tradnl" spc="160" dirty="0">
              <a:solidFill>
                <a:srgbClr val="E15606"/>
              </a:solidFill>
            </a:endParaRPr>
          </a:p>
        </p:txBody>
      </p:sp>
      <p:pic>
        <p:nvPicPr>
          <p:cNvPr id="8" name="Imagen 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192913" y="394642"/>
            <a:ext cx="3806173" cy="1820583"/>
          </a:xfrm>
          <a:prstGeom prst="rect">
            <a:avLst/>
          </a:prstGeom>
        </p:spPr>
      </p:pic>
      <p:sp>
        <p:nvSpPr>
          <p:cNvPr id="10" name="Marcador de texto 9"/>
          <p:cNvSpPr>
            <a:spLocks noGrp="1"/>
          </p:cNvSpPr>
          <p:nvPr>
            <p:ph type="body" sz="quarter" idx="10" hasCustomPrompt="1"/>
          </p:nvPr>
        </p:nvSpPr>
        <p:spPr>
          <a:xfrm>
            <a:off x="0" y="2315206"/>
            <a:ext cx="12192000" cy="555043"/>
          </a:xfrm>
        </p:spPr>
        <p:txBody>
          <a:bodyPr/>
          <a:lstStyle>
            <a:lvl1pPr marL="0" indent="0" algn="ctr">
              <a:buNone/>
              <a:defRPr baseline="0">
                <a:solidFill>
                  <a:schemeClr val="accent6"/>
                </a:solidFill>
                <a:latin typeface="+mj-lt"/>
              </a:defRPr>
            </a:lvl1pPr>
          </a:lstStyle>
          <a:p>
            <a:pPr lvl="0"/>
            <a:r>
              <a:rPr lang="es-ES"/>
              <a:t>INSERTAR AGRADECIMIENTOS</a:t>
            </a:r>
          </a:p>
        </p:txBody>
      </p:sp>
      <p:grpSp>
        <p:nvGrpSpPr>
          <p:cNvPr id="2" name="Grupo 1"/>
          <p:cNvGrpSpPr/>
          <p:nvPr userDrawn="1"/>
        </p:nvGrpSpPr>
        <p:grpSpPr>
          <a:xfrm>
            <a:off x="5037169" y="3008907"/>
            <a:ext cx="2114949" cy="494144"/>
            <a:chOff x="5037169" y="3008907"/>
            <a:chExt cx="2114949" cy="494144"/>
          </a:xfrm>
        </p:grpSpPr>
        <p:sp>
          <p:nvSpPr>
            <p:cNvPr id="15" name="Rectángulo redondeado 14"/>
            <p:cNvSpPr/>
            <p:nvPr userDrawn="1"/>
          </p:nvSpPr>
          <p:spPr>
            <a:xfrm>
              <a:off x="6107998" y="3021158"/>
              <a:ext cx="469640" cy="469642"/>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6" name="Imagen 15"/>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075659" y="3080777"/>
              <a:ext cx="522429" cy="325082"/>
            </a:xfrm>
            <a:prstGeom prst="rect">
              <a:avLst/>
            </a:prstGeom>
          </p:spPr>
        </p:pic>
        <p:sp>
          <p:nvSpPr>
            <p:cNvPr id="17" name="Rectángulo redondeado 16"/>
            <p:cNvSpPr/>
            <p:nvPr userDrawn="1"/>
          </p:nvSpPr>
          <p:spPr>
            <a:xfrm>
              <a:off x="5037169" y="3021158"/>
              <a:ext cx="469640" cy="469642"/>
            </a:xfrm>
            <a:prstGeom prst="roundRect">
              <a:avLst/>
            </a:prstGeom>
            <a:solidFill>
              <a:srgbClr val="4754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8" name="Imagen 17"/>
            <p:cNvPicPr>
              <a:picLocks noChangeAspect="1"/>
            </p:cNvPicPr>
            <p:nvPr userDrawn="1"/>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a:off x="5079758" y="3058297"/>
              <a:ext cx="360002" cy="360000"/>
            </a:xfrm>
            <a:prstGeom prst="rect">
              <a:avLst/>
            </a:prstGeom>
          </p:spPr>
        </p:pic>
        <p:sp>
          <p:nvSpPr>
            <p:cNvPr id="19" name="Rectángulo redondeado 18"/>
            <p:cNvSpPr/>
            <p:nvPr userDrawn="1"/>
          </p:nvSpPr>
          <p:spPr>
            <a:xfrm>
              <a:off x="5574363" y="3021158"/>
              <a:ext cx="469640" cy="469642"/>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3" name="Imagen 22"/>
            <p:cNvPicPr>
              <a:picLocks noChangeAspect="1"/>
            </p:cNvPicPr>
            <p:nvPr userDrawn="1"/>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a:xfrm>
              <a:off x="5581889" y="3029437"/>
              <a:ext cx="454589" cy="454587"/>
            </a:xfrm>
            <a:prstGeom prst="rect">
              <a:avLst/>
            </a:prstGeom>
          </p:spPr>
        </p:pic>
        <p:sp>
          <p:nvSpPr>
            <p:cNvPr id="24" name="Rectángulo redondeado 23"/>
            <p:cNvSpPr/>
            <p:nvPr userDrawn="1"/>
          </p:nvSpPr>
          <p:spPr>
            <a:xfrm>
              <a:off x="6657972" y="3021158"/>
              <a:ext cx="469640" cy="469642"/>
            </a:xfrm>
            <a:prstGeom prst="roundRect">
              <a:avLst/>
            </a:prstGeom>
            <a:solidFill>
              <a:srgbClr val="4C99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9" name="Imagen 28"/>
            <p:cNvPicPr>
              <a:picLocks noChangeAspect="1"/>
            </p:cNvPicPr>
            <p:nvPr userDrawn="1"/>
          </p:nvPicPr>
          <p:blipFill>
            <a:blip r:embed="rId9" cstate="print">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tretch>
              <a:fillRect/>
            </a:stretch>
          </p:blipFill>
          <p:spPr>
            <a:xfrm>
              <a:off x="6657972" y="3008907"/>
              <a:ext cx="494146" cy="494144"/>
            </a:xfrm>
            <a:prstGeom prst="rect">
              <a:avLst/>
            </a:prstGeom>
          </p:spPr>
        </p:pic>
      </p:grpSp>
    </p:spTree>
    <p:extLst>
      <p:ext uri="{BB962C8B-B14F-4D97-AF65-F5344CB8AC3E}">
        <p14:creationId xmlns:p14="http://schemas.microsoft.com/office/powerpoint/2010/main" val="42717393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5218"/>
          </a:xfrm>
        </p:spPr>
        <p:txBody>
          <a:bodyPr>
            <a:normAutofit/>
          </a:bodyPr>
          <a:lstStyle>
            <a:lvl1pPr>
              <a:defRPr lang="fr-BE" sz="3600" kern="1200" dirty="0">
                <a:solidFill>
                  <a:schemeClr val="tx1"/>
                </a:solidFill>
                <a:latin typeface="+mj-lt"/>
                <a:ea typeface="+mj-ea"/>
                <a:cs typeface="+mj-cs"/>
              </a:defRPr>
            </a:lvl1pPr>
          </a:lstStyle>
          <a:p>
            <a:r>
              <a:rPr lang="en-US"/>
              <a:t>Click to edit Master title style</a:t>
            </a:r>
            <a:endParaRPr lang="fr-B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4" name="Date Placeholder 3"/>
          <p:cNvSpPr>
            <a:spLocks noGrp="1"/>
          </p:cNvSpPr>
          <p:nvPr>
            <p:ph type="dt" sz="half" idx="10"/>
          </p:nvPr>
        </p:nvSpPr>
        <p:spPr/>
        <p:txBody>
          <a:bodyPr/>
          <a:lstStyle/>
          <a:p>
            <a:fld id="{0DC1B4EA-89EC-4415-AECC-56B5C3BFD680}" type="datetime1">
              <a:rPr lang="fr-BE" smtClean="0"/>
              <a:t>25-09-20</a:t>
            </a:fld>
            <a:endParaRPr lang="fr-BE"/>
          </a:p>
        </p:txBody>
      </p:sp>
      <p:sp>
        <p:nvSpPr>
          <p:cNvPr id="5" name="Footer Placeholder 4"/>
          <p:cNvSpPr>
            <a:spLocks noGrp="1"/>
          </p:cNvSpPr>
          <p:nvPr>
            <p:ph type="ftr" sz="quarter" idx="11"/>
          </p:nvPr>
        </p:nvSpPr>
        <p:spPr/>
        <p:txBody>
          <a:bodyPr/>
          <a:lstStyle/>
          <a:p>
            <a:r>
              <a:rPr lang="fr-BE"/>
              <a:t>Place and Meeting</a:t>
            </a:r>
          </a:p>
        </p:txBody>
      </p:sp>
      <p:cxnSp>
        <p:nvCxnSpPr>
          <p:cNvPr id="10" name="Straight Connector 12"/>
          <p:cNvCxnSpPr/>
          <p:nvPr userDrawn="1"/>
        </p:nvCxnSpPr>
        <p:spPr>
          <a:xfrm flipV="1">
            <a:off x="838202" y="965346"/>
            <a:ext cx="9334498" cy="11652"/>
          </a:xfrm>
          <a:prstGeom prst="line">
            <a:avLst/>
          </a:prstGeom>
          <a:ln w="57150">
            <a:solidFill>
              <a:srgbClr val="E8FACA"/>
            </a:solidFill>
            <a:prstDash val="solid"/>
          </a:ln>
        </p:spPr>
        <p:style>
          <a:lnRef idx="1">
            <a:schemeClr val="accent1"/>
          </a:lnRef>
          <a:fillRef idx="0">
            <a:schemeClr val="accent1"/>
          </a:fillRef>
          <a:effectRef idx="0">
            <a:schemeClr val="accent1"/>
          </a:effectRef>
          <a:fontRef idx="minor">
            <a:schemeClr val="tx1"/>
          </a:fontRef>
        </p:style>
      </p:cxnSp>
      <p:pic>
        <p:nvPicPr>
          <p:cNvPr id="11" name="Imagen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478394" y="31705"/>
            <a:ext cx="2994406" cy="1867283"/>
          </a:xfrm>
          <a:prstGeom prst="rect">
            <a:avLst/>
          </a:prstGeom>
        </p:spPr>
      </p:pic>
    </p:spTree>
    <p:extLst>
      <p:ext uri="{BB962C8B-B14F-4D97-AF65-F5344CB8AC3E}">
        <p14:creationId xmlns:p14="http://schemas.microsoft.com/office/powerpoint/2010/main" val="12936428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ítulo español">
    <p:spTree>
      <p:nvGrpSpPr>
        <p:cNvPr id="1" name=""/>
        <p:cNvGrpSpPr/>
        <p:nvPr/>
      </p:nvGrpSpPr>
      <p:grpSpPr>
        <a:xfrm>
          <a:off x="0" y="0"/>
          <a:ext cx="0" cy="0"/>
          <a:chOff x="0" y="0"/>
          <a:chExt cx="0" cy="0"/>
        </a:xfrm>
      </p:grpSpPr>
      <p:pic>
        <p:nvPicPr>
          <p:cNvPr id="18" name="Imagen 17"/>
          <p:cNvPicPr>
            <a:picLocks/>
          </p:cNvPicPr>
          <p:nvPr userDrawn="1"/>
        </p:nvPicPr>
        <p:blipFill rotWithShape="1">
          <a:blip r:embed="rId2">
            <a:extLst>
              <a:ext uri="{28A0092B-C50C-407E-A947-70E740481C1C}">
                <a14:useLocalDpi xmlns:a14="http://schemas.microsoft.com/office/drawing/2010/main" val="0"/>
              </a:ext>
            </a:extLst>
          </a:blip>
          <a:srcRect t="29252"/>
          <a:stretch/>
        </p:blipFill>
        <p:spPr>
          <a:xfrm>
            <a:off x="263349" y="260649"/>
            <a:ext cx="11659970" cy="5430191"/>
          </a:xfrm>
          <a:prstGeom prst="rect">
            <a:avLst/>
          </a:prstGeom>
        </p:spPr>
      </p:pic>
      <p:sp>
        <p:nvSpPr>
          <p:cNvPr id="7" name="Rectángulo 6"/>
          <p:cNvSpPr/>
          <p:nvPr userDrawn="1"/>
        </p:nvSpPr>
        <p:spPr>
          <a:xfrm>
            <a:off x="1538877" y="5657579"/>
            <a:ext cx="3456384" cy="4088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a:solidFill>
                  <a:schemeClr val="tx1">
                    <a:lumMod val="85000"/>
                    <a:lumOff val="15000"/>
                  </a:schemeClr>
                </a:solidFill>
                <a:latin typeface="Calibri" panose="020F0502020204030204" pitchFamily="34" charset="0"/>
              </a:rPr>
              <a:t>www.fcirce.es</a:t>
            </a:r>
            <a:r>
              <a:rPr lang="es-ES">
                <a:solidFill>
                  <a:schemeClr val="tx1">
                    <a:lumMod val="85000"/>
                    <a:lumOff val="15000"/>
                  </a:schemeClr>
                </a:solidFill>
                <a:latin typeface="Calibri" panose="020F0502020204030204" pitchFamily="34" charset="0"/>
              </a:rPr>
              <a:t>    </a:t>
            </a:r>
            <a:r>
              <a:rPr lang="es-ES" err="1">
                <a:solidFill>
                  <a:schemeClr val="tx1">
                    <a:lumMod val="85000"/>
                    <a:lumOff val="15000"/>
                  </a:schemeClr>
                </a:solidFill>
                <a:latin typeface="Calibri" panose="020F0502020204030204" pitchFamily="34" charset="0"/>
              </a:rPr>
              <a:t>Follow</a:t>
            </a:r>
            <a:r>
              <a:rPr lang="es-ES">
                <a:solidFill>
                  <a:schemeClr val="tx1">
                    <a:lumMod val="85000"/>
                    <a:lumOff val="15000"/>
                  </a:schemeClr>
                </a:solidFill>
                <a:latin typeface="Calibri" panose="020F0502020204030204" pitchFamily="34" charset="0"/>
              </a:rPr>
              <a:t> </a:t>
            </a:r>
            <a:r>
              <a:rPr lang="es-ES" err="1">
                <a:solidFill>
                  <a:schemeClr val="tx1">
                    <a:lumMod val="85000"/>
                    <a:lumOff val="15000"/>
                  </a:schemeClr>
                </a:solidFill>
                <a:latin typeface="Calibri" panose="020F0502020204030204" pitchFamily="34" charset="0"/>
              </a:rPr>
              <a:t>us</a:t>
            </a:r>
            <a:r>
              <a:rPr lang="es-ES">
                <a:solidFill>
                  <a:schemeClr val="tx1">
                    <a:lumMod val="85000"/>
                    <a:lumOff val="15000"/>
                  </a:schemeClr>
                </a:solidFill>
                <a:latin typeface="Calibri" panose="020F0502020204030204" pitchFamily="34" charset="0"/>
              </a:rPr>
              <a:t>:</a:t>
            </a:r>
          </a:p>
        </p:txBody>
      </p:sp>
      <p:sp>
        <p:nvSpPr>
          <p:cNvPr id="20" name="Forma libre 19"/>
          <p:cNvSpPr/>
          <p:nvPr userDrawn="1"/>
        </p:nvSpPr>
        <p:spPr>
          <a:xfrm>
            <a:off x="1199896" y="0"/>
            <a:ext cx="3960000" cy="5446800"/>
          </a:xfrm>
          <a:custGeom>
            <a:avLst/>
            <a:gdLst>
              <a:gd name="connsiteX0" fmla="*/ 0 w 3960000"/>
              <a:gd name="connsiteY0" fmla="*/ 0 h 4365104"/>
              <a:gd name="connsiteX1" fmla="*/ 3960000 w 3960000"/>
              <a:gd name="connsiteY1" fmla="*/ 0 h 4365104"/>
              <a:gd name="connsiteX2" fmla="*/ 3960000 w 3960000"/>
              <a:gd name="connsiteY2" fmla="*/ 4289389 h 4365104"/>
              <a:gd name="connsiteX3" fmla="*/ 3884285 w 3960000"/>
              <a:gd name="connsiteY3" fmla="*/ 4365104 h 4365104"/>
              <a:gd name="connsiteX4" fmla="*/ 75715 w 3960000"/>
              <a:gd name="connsiteY4" fmla="*/ 4365104 h 4365104"/>
              <a:gd name="connsiteX5" fmla="*/ 0 w 3960000"/>
              <a:gd name="connsiteY5" fmla="*/ 4289389 h 436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0000" h="4365104">
                <a:moveTo>
                  <a:pt x="0" y="0"/>
                </a:moveTo>
                <a:lnTo>
                  <a:pt x="3960000" y="0"/>
                </a:lnTo>
                <a:lnTo>
                  <a:pt x="3960000" y="4289389"/>
                </a:lnTo>
                <a:cubicBezTo>
                  <a:pt x="3960000" y="4331205"/>
                  <a:pt x="3926101" y="4365104"/>
                  <a:pt x="3884285" y="4365104"/>
                </a:cubicBezTo>
                <a:lnTo>
                  <a:pt x="75715" y="4365104"/>
                </a:lnTo>
                <a:cubicBezTo>
                  <a:pt x="33899" y="4365104"/>
                  <a:pt x="0" y="4331205"/>
                  <a:pt x="0" y="4289389"/>
                </a:cubicBezTo>
                <a:close/>
              </a:path>
            </a:pathLst>
          </a:custGeom>
          <a:solidFill>
            <a:srgbClr val="E1560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s-ES" dirty="0"/>
          </a:p>
        </p:txBody>
      </p:sp>
      <p:cxnSp>
        <p:nvCxnSpPr>
          <p:cNvPr id="10" name="Conector recto 9"/>
          <p:cNvCxnSpPr/>
          <p:nvPr userDrawn="1"/>
        </p:nvCxnSpPr>
        <p:spPr>
          <a:xfrm>
            <a:off x="1415920" y="4576186"/>
            <a:ext cx="345638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5" name="Imagen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57744" y="6031701"/>
            <a:ext cx="1725584" cy="708567"/>
          </a:xfrm>
          <a:prstGeom prst="rect">
            <a:avLst/>
          </a:prstGeom>
        </p:spPr>
      </p:pic>
      <p:sp>
        <p:nvSpPr>
          <p:cNvPr id="21" name="Marcador de texto 20"/>
          <p:cNvSpPr>
            <a:spLocks noGrp="1"/>
          </p:cNvSpPr>
          <p:nvPr>
            <p:ph type="body" sz="quarter" idx="10" hasCustomPrompt="1"/>
          </p:nvPr>
        </p:nvSpPr>
        <p:spPr>
          <a:xfrm>
            <a:off x="1415920" y="2578259"/>
            <a:ext cx="3671888" cy="1885950"/>
          </a:xfrm>
        </p:spPr>
        <p:txBody>
          <a:bodyPr>
            <a:normAutofit/>
          </a:bodyPr>
          <a:lstStyle>
            <a:lvl1pPr marL="0" indent="0">
              <a:lnSpc>
                <a:spcPts val="3400"/>
              </a:lnSpc>
              <a:spcBef>
                <a:spcPts val="0"/>
              </a:spcBef>
              <a:buNone/>
              <a:defRPr sz="3000" baseline="0">
                <a:solidFill>
                  <a:schemeClr val="bg1"/>
                </a:solidFill>
                <a:latin typeface="+mj-lt"/>
              </a:defRPr>
            </a:lvl1pPr>
          </a:lstStyle>
          <a:p>
            <a:pPr lvl="0"/>
            <a:r>
              <a:rPr lang="es-ES"/>
              <a:t>INSERTAR Título de la presentación</a:t>
            </a:r>
          </a:p>
        </p:txBody>
      </p:sp>
      <p:sp>
        <p:nvSpPr>
          <p:cNvPr id="25" name="Marcador de texto 24"/>
          <p:cNvSpPr>
            <a:spLocks noGrp="1"/>
          </p:cNvSpPr>
          <p:nvPr>
            <p:ph type="body" sz="quarter" idx="11" hasCustomPrompt="1"/>
          </p:nvPr>
        </p:nvSpPr>
        <p:spPr>
          <a:xfrm>
            <a:off x="1415920" y="4564521"/>
            <a:ext cx="3671888" cy="881062"/>
          </a:xfrm>
        </p:spPr>
        <p:txBody>
          <a:bodyPr>
            <a:normAutofit/>
          </a:bodyPr>
          <a:lstStyle>
            <a:lvl1pPr marL="0" indent="0">
              <a:lnSpc>
                <a:spcPct val="100000"/>
              </a:lnSpc>
              <a:spcBef>
                <a:spcPts val="0"/>
              </a:spcBef>
              <a:buNone/>
              <a:defRPr sz="2400" baseline="0">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Lugar y Fecha</a:t>
            </a:r>
          </a:p>
        </p:txBody>
      </p:sp>
      <p:pic>
        <p:nvPicPr>
          <p:cNvPr id="2" name="Imagen 1"/>
          <p:cNvPicPr>
            <a:picLocks noChangeAspect="1"/>
          </p:cNvPicPr>
          <p:nvPr userDrawn="1"/>
        </p:nvPicPr>
        <p:blipFill rotWithShape="1">
          <a:blip r:embed="rId4"/>
          <a:srcRect t="16020" r="34653" b="3176"/>
          <a:stretch/>
        </p:blipFill>
        <p:spPr>
          <a:xfrm>
            <a:off x="6674093" y="-11575"/>
            <a:ext cx="5525623" cy="6886937"/>
          </a:xfrm>
          <a:prstGeom prst="rect">
            <a:avLst/>
          </a:prstGeom>
        </p:spPr>
      </p:pic>
      <p:grpSp>
        <p:nvGrpSpPr>
          <p:cNvPr id="3" name="Grupo 2"/>
          <p:cNvGrpSpPr/>
          <p:nvPr userDrawn="1"/>
        </p:nvGrpSpPr>
        <p:grpSpPr>
          <a:xfrm>
            <a:off x="4143825" y="5718635"/>
            <a:ext cx="1129154" cy="270765"/>
            <a:chOff x="4143825" y="5718635"/>
            <a:chExt cx="1129154" cy="270765"/>
          </a:xfrm>
        </p:grpSpPr>
        <p:sp>
          <p:nvSpPr>
            <p:cNvPr id="56" name="Rectángulo redondeado 55"/>
            <p:cNvSpPr/>
            <p:nvPr userDrawn="1"/>
          </p:nvSpPr>
          <p:spPr>
            <a:xfrm>
              <a:off x="4725048" y="5735542"/>
              <a:ext cx="253857" cy="25385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3" name="Imagen 5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07568" y="5767768"/>
              <a:ext cx="282391" cy="175718"/>
            </a:xfrm>
            <a:prstGeom prst="rect">
              <a:avLst/>
            </a:prstGeom>
          </p:spPr>
        </p:pic>
        <p:sp>
          <p:nvSpPr>
            <p:cNvPr id="62" name="Rectángulo redondeado 61"/>
            <p:cNvSpPr/>
            <p:nvPr userDrawn="1"/>
          </p:nvSpPr>
          <p:spPr>
            <a:xfrm>
              <a:off x="4143825" y="5735542"/>
              <a:ext cx="253857" cy="25385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2" name="Imagen 41"/>
            <p:cNvPicPr>
              <a:picLocks noChangeAspect="1"/>
            </p:cNvPicPr>
            <p:nvPr userDrawn="1"/>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180752" y="5767768"/>
              <a:ext cx="180001" cy="180000"/>
            </a:xfrm>
            <a:prstGeom prst="rect">
              <a:avLst/>
            </a:prstGeom>
          </p:spPr>
        </p:pic>
        <p:sp>
          <p:nvSpPr>
            <p:cNvPr id="60" name="Rectángulo redondeado 59"/>
            <p:cNvSpPr/>
            <p:nvPr userDrawn="1"/>
          </p:nvSpPr>
          <p:spPr>
            <a:xfrm>
              <a:off x="4431520" y="5735542"/>
              <a:ext cx="253857" cy="25385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3" name="Imagen 42"/>
            <p:cNvPicPr>
              <a:picLocks noChangeAspect="1"/>
            </p:cNvPicPr>
            <p:nvPr userDrawn="1"/>
          </p:nvPicPr>
          <p:blipFill>
            <a:blip r:embed="rId8" cstate="print">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435588" y="5740017"/>
              <a:ext cx="245721" cy="245720"/>
            </a:xfrm>
            <a:prstGeom prst="rect">
              <a:avLst/>
            </a:prstGeom>
          </p:spPr>
        </p:pic>
        <p:sp>
          <p:nvSpPr>
            <p:cNvPr id="58" name="Rectángulo redondeado 57"/>
            <p:cNvSpPr/>
            <p:nvPr userDrawn="1"/>
          </p:nvSpPr>
          <p:spPr>
            <a:xfrm>
              <a:off x="5014708" y="5735542"/>
              <a:ext cx="253857" cy="253858"/>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4" name="Imagen 43"/>
            <p:cNvPicPr>
              <a:picLocks noChangeAspect="1"/>
            </p:cNvPicPr>
            <p:nvPr userDrawn="1"/>
          </p:nvPicPr>
          <p:blipFill>
            <a:blip r:embed="rId10" cstate="print">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005876" y="5718635"/>
              <a:ext cx="267103" cy="267102"/>
            </a:xfrm>
            <a:prstGeom prst="rect">
              <a:avLst/>
            </a:prstGeom>
          </p:spPr>
        </p:pic>
      </p:grpSp>
    </p:spTree>
    <p:extLst>
      <p:ext uri="{BB962C8B-B14F-4D97-AF65-F5344CB8AC3E}">
        <p14:creationId xmlns:p14="http://schemas.microsoft.com/office/powerpoint/2010/main" val="2124522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8918575" cy="1325563"/>
          </a:xfrm>
        </p:spPr>
        <p:txBody>
          <a:bodyPr/>
          <a:lstStyle>
            <a:lvl1pPr>
              <a:defRPr/>
            </a:lvl1pPr>
          </a:lstStyle>
          <a:p>
            <a:r>
              <a:rPr lang="es-ES"/>
              <a:t>Agenda</a:t>
            </a:r>
          </a:p>
        </p:txBody>
      </p:sp>
      <p:sp>
        <p:nvSpPr>
          <p:cNvPr id="3" name="Marcador de fecha 2"/>
          <p:cNvSpPr>
            <a:spLocks noGrp="1"/>
          </p:cNvSpPr>
          <p:nvPr>
            <p:ph type="dt" sz="half" idx="10"/>
          </p:nvPr>
        </p:nvSpPr>
        <p:spPr/>
        <p:txBody>
          <a:bodyPr/>
          <a:lstStyle/>
          <a:p>
            <a:fld id="{E1E7B302-6B9C-4AA0-A611-21ABD157CDBA}" type="datetimeFigureOut">
              <a:rPr lang="es-ES" smtClean="0"/>
              <a:t>25/09/2020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FB9BCCBE-ED99-4192-B7F7-2F573D6EF204}" type="slidenum">
              <a:rPr lang="es-ES" smtClean="0"/>
              <a:t>‹Nº›</a:t>
            </a:fld>
            <a:endParaRPr lang="es-ES"/>
          </a:p>
        </p:txBody>
      </p:sp>
      <p:sp>
        <p:nvSpPr>
          <p:cNvPr id="7" name="Marcador de texto 6"/>
          <p:cNvSpPr>
            <a:spLocks noGrp="1"/>
          </p:cNvSpPr>
          <p:nvPr>
            <p:ph type="body" sz="quarter" idx="13"/>
          </p:nvPr>
        </p:nvSpPr>
        <p:spPr>
          <a:xfrm>
            <a:off x="838200" y="1927225"/>
            <a:ext cx="8918575" cy="4081463"/>
          </a:xfrm>
        </p:spPr>
        <p:txBody>
          <a:bodyPr/>
          <a:lstStyle>
            <a:lvl1pPr marL="514350" indent="-514350">
              <a:lnSpc>
                <a:spcPct val="100000"/>
              </a:lnSpc>
              <a:spcAft>
                <a:spcPts val="600"/>
              </a:spcAft>
              <a:buClr>
                <a:schemeClr val="accent1"/>
              </a:buClr>
              <a:buFont typeface="+mj-lt"/>
              <a:buAutoNum type="arabicPeriod"/>
              <a:defRPr/>
            </a:lvl1pPr>
            <a:lvl2pPr marL="914400" indent="-457200">
              <a:lnSpc>
                <a:spcPct val="100000"/>
              </a:lnSpc>
              <a:spcAft>
                <a:spcPts val="600"/>
              </a:spcAft>
              <a:buClr>
                <a:schemeClr val="accent1"/>
              </a:buClr>
              <a:buFont typeface="+mj-lt"/>
              <a:buAutoNum type="arabicPeriod"/>
              <a:defRPr/>
            </a:lvl2pPr>
            <a:lvl3pPr marL="1371600" indent="-457200">
              <a:lnSpc>
                <a:spcPct val="100000"/>
              </a:lnSpc>
              <a:spcAft>
                <a:spcPts val="600"/>
              </a:spcAft>
              <a:buClr>
                <a:schemeClr val="accent1"/>
              </a:buClr>
              <a:buFont typeface="+mj-lt"/>
              <a:buAutoNum type="arabicPeriod"/>
              <a:defRPr/>
            </a:lvl3pPr>
            <a:lvl4pPr marL="1714500" indent="-342900">
              <a:lnSpc>
                <a:spcPct val="100000"/>
              </a:lnSpc>
              <a:spcAft>
                <a:spcPts val="600"/>
              </a:spcAft>
              <a:buClr>
                <a:schemeClr val="accent1"/>
              </a:buClr>
              <a:buFont typeface="+mj-lt"/>
              <a:buAutoNum type="arabicPeriod"/>
              <a:defRPr/>
            </a:lvl4pPr>
            <a:lvl5pPr marL="2171700" indent="-342900">
              <a:lnSpc>
                <a:spcPct val="100000"/>
              </a:lnSpc>
              <a:spcAft>
                <a:spcPts val="600"/>
              </a:spcAft>
              <a:buClr>
                <a:schemeClr val="accent1"/>
              </a:buClr>
              <a:buFont typeface="+mj-lt"/>
              <a:buAutoNum type="arabicPeriod"/>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4268158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sp>
        <p:nvSpPr>
          <p:cNvPr id="9" name="Rectángulo 8"/>
          <p:cNvSpPr/>
          <p:nvPr userDrawn="1"/>
        </p:nvSpPr>
        <p:spPr>
          <a:xfrm>
            <a:off x="-1" y="0"/>
            <a:ext cx="6107999" cy="6858000"/>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b="1"/>
          </a:p>
        </p:txBody>
      </p:sp>
      <p:pic>
        <p:nvPicPr>
          <p:cNvPr id="34" name="Imagen 33"/>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a:xfrm>
            <a:off x="0" y="3830563"/>
            <a:ext cx="2824480" cy="3027438"/>
          </a:xfrm>
          <a:prstGeom prst="rect">
            <a:avLst/>
          </a:prstGeom>
        </p:spPr>
      </p:pic>
      <p:sp>
        <p:nvSpPr>
          <p:cNvPr id="8" name="Rectángulo 7"/>
          <p:cNvSpPr/>
          <p:nvPr userDrawn="1"/>
        </p:nvSpPr>
        <p:spPr>
          <a:xfrm rot="10800000">
            <a:off x="6107999" y="0"/>
            <a:ext cx="6084000" cy="6858000"/>
          </a:xfrm>
          <a:prstGeom prst="rect">
            <a:avLst/>
          </a:pr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Marcador de fecha 2"/>
          <p:cNvSpPr>
            <a:spLocks noGrp="1"/>
          </p:cNvSpPr>
          <p:nvPr>
            <p:ph type="dt" sz="half" idx="10"/>
          </p:nvPr>
        </p:nvSpPr>
        <p:spPr/>
        <p:txBody>
          <a:bodyPr/>
          <a:lstStyle/>
          <a:p>
            <a:fld id="{E1E7B302-6B9C-4AA0-A611-21ABD157CDBA}" type="datetimeFigureOut">
              <a:rPr lang="es-ES" smtClean="0"/>
              <a:t>25/09/2020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FB9BCCBE-ED99-4192-B7F7-2F573D6EF204}" type="slidenum">
              <a:rPr lang="es-ES" smtClean="0"/>
              <a:t>‹Nº›</a:t>
            </a:fld>
            <a:endParaRPr lang="es-ES"/>
          </a:p>
        </p:txBody>
      </p:sp>
      <p:sp>
        <p:nvSpPr>
          <p:cNvPr id="7" name="Marcador de texto 6"/>
          <p:cNvSpPr>
            <a:spLocks noGrp="1"/>
          </p:cNvSpPr>
          <p:nvPr>
            <p:ph type="body" sz="quarter" idx="13"/>
          </p:nvPr>
        </p:nvSpPr>
        <p:spPr>
          <a:xfrm>
            <a:off x="6350000" y="904241"/>
            <a:ext cx="5212080" cy="5104448"/>
          </a:xfrm>
        </p:spPr>
        <p:txBody>
          <a:bodyPr>
            <a:normAutofit/>
          </a:bodyPr>
          <a:lstStyle>
            <a:lvl1pPr marL="514350" indent="-514350">
              <a:lnSpc>
                <a:spcPct val="100000"/>
              </a:lnSpc>
              <a:spcAft>
                <a:spcPts val="600"/>
              </a:spcAft>
              <a:buClr>
                <a:schemeClr val="accent1"/>
              </a:buClr>
              <a:buFont typeface="+mj-lt"/>
              <a:buAutoNum type="arabicPeriod"/>
              <a:defRPr sz="2400">
                <a:solidFill>
                  <a:schemeClr val="accent6"/>
                </a:solidFill>
                <a:latin typeface="+mj-lt"/>
              </a:defRPr>
            </a:lvl1pPr>
            <a:lvl2pPr marL="914400" indent="-457200">
              <a:lnSpc>
                <a:spcPct val="100000"/>
              </a:lnSpc>
              <a:spcAft>
                <a:spcPts val="600"/>
              </a:spcAft>
              <a:buClr>
                <a:schemeClr val="accent1"/>
              </a:buClr>
              <a:buFont typeface="+mj-lt"/>
              <a:buAutoNum type="arabicPeriod"/>
              <a:defRPr sz="2000">
                <a:solidFill>
                  <a:schemeClr val="accent6"/>
                </a:solidFill>
                <a:latin typeface="+mj-lt"/>
              </a:defRPr>
            </a:lvl2pPr>
            <a:lvl3pPr marL="1371600" indent="-457200">
              <a:lnSpc>
                <a:spcPct val="100000"/>
              </a:lnSpc>
              <a:spcAft>
                <a:spcPts val="600"/>
              </a:spcAft>
              <a:buClr>
                <a:schemeClr val="accent1"/>
              </a:buClr>
              <a:buFont typeface="+mj-lt"/>
              <a:buAutoNum type="arabicPeriod"/>
              <a:defRPr sz="1800">
                <a:solidFill>
                  <a:schemeClr val="accent6"/>
                </a:solidFill>
                <a:latin typeface="+mj-lt"/>
              </a:defRPr>
            </a:lvl3pPr>
            <a:lvl4pPr marL="1714500" indent="-342900">
              <a:lnSpc>
                <a:spcPct val="100000"/>
              </a:lnSpc>
              <a:spcAft>
                <a:spcPts val="600"/>
              </a:spcAft>
              <a:buClr>
                <a:schemeClr val="accent1"/>
              </a:buClr>
              <a:buFont typeface="+mj-lt"/>
              <a:buAutoNum type="arabicPeriod"/>
              <a:defRPr sz="1600">
                <a:solidFill>
                  <a:schemeClr val="accent6"/>
                </a:solidFill>
                <a:latin typeface="+mj-lt"/>
              </a:defRPr>
            </a:lvl4pPr>
            <a:lvl5pPr marL="2171700" indent="-342900">
              <a:lnSpc>
                <a:spcPct val="100000"/>
              </a:lnSpc>
              <a:spcAft>
                <a:spcPts val="600"/>
              </a:spcAft>
              <a:buClr>
                <a:schemeClr val="accent1"/>
              </a:buClr>
              <a:buFont typeface="+mj-lt"/>
              <a:buAutoNum type="arabicPeriod"/>
              <a:defRPr sz="1600">
                <a:solidFill>
                  <a:schemeClr val="accent6"/>
                </a:solidFill>
                <a:latin typeface="+mj-lt"/>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2" name="Título 1"/>
          <p:cNvSpPr>
            <a:spLocks noGrp="1"/>
          </p:cNvSpPr>
          <p:nvPr>
            <p:ph type="title" hasCustomPrompt="1"/>
          </p:nvPr>
        </p:nvSpPr>
        <p:spPr>
          <a:xfrm>
            <a:off x="77375" y="899350"/>
            <a:ext cx="5953245" cy="1325563"/>
          </a:xfrm>
        </p:spPr>
        <p:txBody>
          <a:bodyPr/>
          <a:lstStyle>
            <a:lvl1pPr algn="ctr">
              <a:defRPr b="1">
                <a:solidFill>
                  <a:schemeClr val="bg1"/>
                </a:solidFill>
                <a:latin typeface="+mn-lt"/>
              </a:defRPr>
            </a:lvl1pPr>
          </a:lstStyle>
          <a:p>
            <a:r>
              <a:rPr lang="es-ES"/>
              <a:t>Agenda</a:t>
            </a:r>
          </a:p>
        </p:txBody>
      </p:sp>
    </p:spTree>
    <p:extLst>
      <p:ext uri="{BB962C8B-B14F-4D97-AF65-F5344CB8AC3E}">
        <p14:creationId xmlns:p14="http://schemas.microsoft.com/office/powerpoint/2010/main" val="1832986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3" name="Subtítulo 2"/>
          <p:cNvSpPr>
            <a:spLocks noGrp="1"/>
          </p:cNvSpPr>
          <p:nvPr>
            <p:ph type="subTitle" idx="1" hasCustomPrompt="1"/>
          </p:nvPr>
        </p:nvSpPr>
        <p:spPr>
          <a:xfrm>
            <a:off x="526853" y="1106351"/>
            <a:ext cx="9144000" cy="429198"/>
          </a:xfrm>
        </p:spPr>
        <p:txBody>
          <a:bodyPr>
            <a:normAutofit/>
          </a:bodyPr>
          <a:lstStyle>
            <a:lvl1pPr marL="0" indent="0" algn="l">
              <a:buNone/>
              <a:defRPr sz="2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2" name="Título 1"/>
          <p:cNvSpPr>
            <a:spLocks noGrp="1"/>
          </p:cNvSpPr>
          <p:nvPr>
            <p:ph type="ctrTitle"/>
          </p:nvPr>
        </p:nvSpPr>
        <p:spPr>
          <a:xfrm>
            <a:off x="526854" y="518643"/>
            <a:ext cx="10003985" cy="631977"/>
          </a:xfrm>
        </p:spPr>
        <p:txBody>
          <a:bodyPr anchor="b">
            <a:normAutofit/>
          </a:bodyPr>
          <a:lstStyle>
            <a:lvl1pPr algn="l">
              <a:defRPr sz="3600">
                <a:solidFill>
                  <a:schemeClr val="accent1"/>
                </a:solidFill>
                <a:latin typeface="+mj-lt"/>
              </a:defRPr>
            </a:lvl1pPr>
          </a:lstStyle>
          <a:p>
            <a:r>
              <a:rPr lang="es-ES"/>
              <a:t>Haga clic para modificar el estilo de título del patrón</a:t>
            </a:r>
          </a:p>
        </p:txBody>
      </p:sp>
      <p:sp>
        <p:nvSpPr>
          <p:cNvPr id="4" name="Marcador de fecha 3"/>
          <p:cNvSpPr>
            <a:spLocks noGrp="1"/>
          </p:cNvSpPr>
          <p:nvPr>
            <p:ph type="dt" sz="half" idx="10"/>
          </p:nvPr>
        </p:nvSpPr>
        <p:spPr/>
        <p:txBody>
          <a:bodyPr/>
          <a:lstStyle/>
          <a:p>
            <a:fld id="{E1E7B302-6B9C-4AA0-A611-21ABD157CDBA}" type="datetimeFigureOut">
              <a:rPr lang="es-ES" smtClean="0"/>
              <a:t>25/09/2020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B9BCCBE-ED99-4192-B7F7-2F573D6EF204}" type="slidenum">
              <a:rPr lang="es-ES" smtClean="0"/>
              <a:t>‹Nº›</a:t>
            </a:fld>
            <a:endParaRPr lang="es-ES"/>
          </a:p>
        </p:txBody>
      </p:sp>
      <p:sp>
        <p:nvSpPr>
          <p:cNvPr id="7" name="Marcador de texto 7"/>
          <p:cNvSpPr>
            <a:spLocks noGrp="1"/>
          </p:cNvSpPr>
          <p:nvPr>
            <p:ph type="body" sz="quarter" idx="13"/>
          </p:nvPr>
        </p:nvSpPr>
        <p:spPr>
          <a:xfrm>
            <a:off x="527050" y="1976438"/>
            <a:ext cx="10004425" cy="4000500"/>
          </a:xfrm>
        </p:spPr>
        <p:txBody>
          <a:bodyPr/>
          <a:lstStyle>
            <a:lvl1pPr>
              <a:buClr>
                <a:schemeClr val="accent1"/>
              </a:buClr>
              <a:defRPr>
                <a:latin typeface="+mj-lt"/>
              </a:defRPr>
            </a:lvl1pPr>
            <a:lvl2pPr>
              <a:buClr>
                <a:schemeClr val="accent1"/>
              </a:buClr>
              <a:defRPr>
                <a:latin typeface="+mj-lt"/>
              </a:defRPr>
            </a:lvl2pPr>
            <a:lvl3pPr>
              <a:buClr>
                <a:schemeClr val="accent1"/>
              </a:buClr>
              <a:defRPr>
                <a:latin typeface="+mj-lt"/>
              </a:defRPr>
            </a:lvl3pPr>
            <a:lvl4pPr>
              <a:buClr>
                <a:schemeClr val="accent1"/>
              </a:buClr>
              <a:defRPr>
                <a:latin typeface="+mj-lt"/>
              </a:defRPr>
            </a:lvl4pPr>
            <a:lvl5pPr>
              <a:buClr>
                <a:schemeClr val="accent1"/>
              </a:buClr>
              <a:defRPr>
                <a:latin typeface="+mj-lt"/>
              </a:defRPr>
            </a:lvl5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2542639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11" name="Marcador de posición de imagen 10"/>
          <p:cNvSpPr>
            <a:spLocks noGrp="1"/>
          </p:cNvSpPr>
          <p:nvPr>
            <p:ph type="pic" sz="quarter" idx="14"/>
          </p:nvPr>
        </p:nvSpPr>
        <p:spPr>
          <a:xfrm>
            <a:off x="6238755" y="0"/>
            <a:ext cx="5953246" cy="6858000"/>
          </a:xfrm>
        </p:spPr>
        <p:txBody>
          <a:bodyPr/>
          <a:lstStyle>
            <a:lvl1pPr marL="0" indent="0" algn="ctr">
              <a:buNone/>
              <a:defRPr/>
            </a:lvl1pPr>
          </a:lstStyle>
          <a:p>
            <a:endParaRPr lang="es-ES"/>
          </a:p>
        </p:txBody>
      </p:sp>
      <p:sp>
        <p:nvSpPr>
          <p:cNvPr id="7" name="Rectángulo 6"/>
          <p:cNvSpPr/>
          <p:nvPr userDrawn="1"/>
        </p:nvSpPr>
        <p:spPr>
          <a:xfrm>
            <a:off x="-1" y="0"/>
            <a:ext cx="6238755" cy="6858000"/>
          </a:xfrm>
          <a:prstGeom prst="rect">
            <a:avLst/>
          </a:pr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Marcador de fecha 3"/>
          <p:cNvSpPr>
            <a:spLocks noGrp="1"/>
          </p:cNvSpPr>
          <p:nvPr>
            <p:ph type="dt" sz="half" idx="10"/>
          </p:nvPr>
        </p:nvSpPr>
        <p:spPr/>
        <p:txBody>
          <a:bodyPr/>
          <a:lstStyle/>
          <a:p>
            <a:fld id="{E1E7B302-6B9C-4AA0-A611-21ABD157CDBA}" type="datetimeFigureOut">
              <a:rPr lang="es-ES" smtClean="0"/>
              <a:t>25/09/2020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B9BCCBE-ED99-4192-B7F7-2F573D6EF204}" type="slidenum">
              <a:rPr lang="es-ES" smtClean="0"/>
              <a:t>‹Nº›</a:t>
            </a:fld>
            <a:endParaRPr lang="es-ES"/>
          </a:p>
        </p:txBody>
      </p:sp>
      <p:sp>
        <p:nvSpPr>
          <p:cNvPr id="16" name="Subtítulo 2"/>
          <p:cNvSpPr>
            <a:spLocks noGrp="1"/>
          </p:cNvSpPr>
          <p:nvPr>
            <p:ph type="subTitle" idx="1" hasCustomPrompt="1"/>
          </p:nvPr>
        </p:nvSpPr>
        <p:spPr>
          <a:xfrm>
            <a:off x="526853" y="1106351"/>
            <a:ext cx="4730947" cy="429198"/>
          </a:xfrm>
        </p:spPr>
        <p:txBody>
          <a:bodyPr>
            <a:normAutofit/>
          </a:bodyPr>
          <a:lstStyle>
            <a:lvl1pPr marL="0" indent="0" algn="l">
              <a:buNone/>
              <a:defRPr sz="2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a:t>
            </a:r>
          </a:p>
        </p:txBody>
      </p:sp>
      <p:sp>
        <p:nvSpPr>
          <p:cNvPr id="17" name="Título 1"/>
          <p:cNvSpPr>
            <a:spLocks noGrp="1"/>
          </p:cNvSpPr>
          <p:nvPr>
            <p:ph type="ctrTitle"/>
          </p:nvPr>
        </p:nvSpPr>
        <p:spPr>
          <a:xfrm>
            <a:off x="526855" y="518643"/>
            <a:ext cx="4730945" cy="631977"/>
          </a:xfrm>
        </p:spPr>
        <p:txBody>
          <a:bodyPr anchor="b">
            <a:normAutofit/>
          </a:bodyPr>
          <a:lstStyle>
            <a:lvl1pPr algn="l">
              <a:defRPr sz="3600">
                <a:solidFill>
                  <a:schemeClr val="accent1"/>
                </a:solidFill>
                <a:latin typeface="+mj-lt"/>
              </a:defRPr>
            </a:lvl1pPr>
          </a:lstStyle>
          <a:p>
            <a:r>
              <a:rPr lang="es-ES"/>
              <a:t>Haga clic para modificar</a:t>
            </a:r>
          </a:p>
        </p:txBody>
      </p:sp>
      <p:sp>
        <p:nvSpPr>
          <p:cNvPr id="18" name="Marcador de texto 7"/>
          <p:cNvSpPr>
            <a:spLocks noGrp="1"/>
          </p:cNvSpPr>
          <p:nvPr>
            <p:ph type="body" sz="quarter" idx="13"/>
          </p:nvPr>
        </p:nvSpPr>
        <p:spPr>
          <a:xfrm>
            <a:off x="526853" y="1970921"/>
            <a:ext cx="4730750" cy="4000500"/>
          </a:xfrm>
        </p:spPr>
        <p:txBody>
          <a:bodyPr>
            <a:normAutofit/>
          </a:bodyPr>
          <a:lstStyle>
            <a:lvl1pPr>
              <a:buClr>
                <a:schemeClr val="accent1"/>
              </a:buClr>
              <a:defRPr sz="2400">
                <a:latin typeface="+mj-lt"/>
              </a:defRPr>
            </a:lvl1pPr>
            <a:lvl2pPr>
              <a:buClr>
                <a:schemeClr val="accent1"/>
              </a:buClr>
              <a:defRPr sz="2000">
                <a:latin typeface="+mj-lt"/>
              </a:defRPr>
            </a:lvl2pPr>
            <a:lvl3pPr>
              <a:buClr>
                <a:schemeClr val="accent1"/>
              </a:buClr>
              <a:defRPr sz="1800">
                <a:latin typeface="+mj-lt"/>
              </a:defRPr>
            </a:lvl3pPr>
            <a:lvl4pPr>
              <a:buClr>
                <a:schemeClr val="accent1"/>
              </a:buClr>
              <a:defRPr sz="1600">
                <a:latin typeface="+mj-lt"/>
              </a:defRPr>
            </a:lvl4pPr>
            <a:lvl5pPr>
              <a:buClr>
                <a:schemeClr val="accent1"/>
              </a:buClr>
              <a:defRPr sz="1600">
                <a:latin typeface="+mj-lt"/>
              </a:defRPr>
            </a:lvl5pPr>
          </a:lstStyle>
          <a:p>
            <a:pPr lvl="0"/>
            <a:r>
              <a:rPr lang="es-ES"/>
              <a:t>Editar el estilo de texto </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005095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
        <p:nvSpPr>
          <p:cNvPr id="3" name="Subtítulo 2"/>
          <p:cNvSpPr>
            <a:spLocks noGrp="1"/>
          </p:cNvSpPr>
          <p:nvPr>
            <p:ph type="subTitle" idx="1" hasCustomPrompt="1"/>
          </p:nvPr>
        </p:nvSpPr>
        <p:spPr>
          <a:xfrm>
            <a:off x="526853" y="1106351"/>
            <a:ext cx="9144000" cy="429198"/>
          </a:xfrm>
        </p:spPr>
        <p:txBody>
          <a:bodyPr>
            <a:normAutofit/>
          </a:bodyPr>
          <a:lstStyle>
            <a:lvl1pPr marL="0" indent="0" algn="l">
              <a:buNone/>
              <a:defRPr sz="2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2" name="Título 1"/>
          <p:cNvSpPr>
            <a:spLocks noGrp="1"/>
          </p:cNvSpPr>
          <p:nvPr>
            <p:ph type="ctrTitle"/>
          </p:nvPr>
        </p:nvSpPr>
        <p:spPr>
          <a:xfrm>
            <a:off x="526854" y="518643"/>
            <a:ext cx="10003985" cy="631977"/>
          </a:xfrm>
        </p:spPr>
        <p:txBody>
          <a:bodyPr anchor="b">
            <a:normAutofit/>
          </a:bodyPr>
          <a:lstStyle>
            <a:lvl1pPr algn="l">
              <a:defRPr sz="3600">
                <a:solidFill>
                  <a:schemeClr val="accent1"/>
                </a:solidFill>
                <a:latin typeface="+mj-lt"/>
              </a:defRPr>
            </a:lvl1pPr>
          </a:lstStyle>
          <a:p>
            <a:r>
              <a:rPr lang="es-ES"/>
              <a:t>Haga clic para modificar el estilo de título del patrón</a:t>
            </a:r>
          </a:p>
        </p:txBody>
      </p:sp>
      <p:sp>
        <p:nvSpPr>
          <p:cNvPr id="4" name="Marcador de fecha 3"/>
          <p:cNvSpPr>
            <a:spLocks noGrp="1"/>
          </p:cNvSpPr>
          <p:nvPr>
            <p:ph type="dt" sz="half" idx="10"/>
          </p:nvPr>
        </p:nvSpPr>
        <p:spPr/>
        <p:txBody>
          <a:bodyPr/>
          <a:lstStyle/>
          <a:p>
            <a:fld id="{E1E7B302-6B9C-4AA0-A611-21ABD157CDBA}" type="datetimeFigureOut">
              <a:rPr lang="es-ES" smtClean="0"/>
              <a:t>25/09/2020</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FB9BCCBE-ED99-4192-B7F7-2F573D6EF204}" type="slidenum">
              <a:rPr lang="es-ES" smtClean="0"/>
              <a:t>‹Nº›</a:t>
            </a:fld>
            <a:endParaRPr lang="es-ES"/>
          </a:p>
        </p:txBody>
      </p:sp>
      <p:sp>
        <p:nvSpPr>
          <p:cNvPr id="8" name="Marcador de texto 7"/>
          <p:cNvSpPr>
            <a:spLocks noGrp="1"/>
          </p:cNvSpPr>
          <p:nvPr>
            <p:ph type="body" sz="quarter" idx="13"/>
          </p:nvPr>
        </p:nvSpPr>
        <p:spPr>
          <a:xfrm>
            <a:off x="526853" y="2804160"/>
            <a:ext cx="3272988" cy="2867978"/>
          </a:xfrm>
        </p:spPr>
        <p:txBody>
          <a:bodyPr>
            <a:normAutofit/>
          </a:bodyPr>
          <a:lstStyle>
            <a:lvl1pPr marL="0" indent="0">
              <a:buClr>
                <a:schemeClr val="accent1"/>
              </a:buClr>
              <a:buNone/>
              <a:defRPr sz="1800">
                <a:latin typeface="+mj-lt"/>
              </a:defRPr>
            </a:lvl1pPr>
            <a:lvl2pPr marL="457200" indent="0">
              <a:buClr>
                <a:schemeClr val="accent1"/>
              </a:buClr>
              <a:buNone/>
              <a:defRPr sz="1800"/>
            </a:lvl2pPr>
            <a:lvl3pPr marL="914400" indent="0">
              <a:buClr>
                <a:schemeClr val="accent1"/>
              </a:buClr>
              <a:buNone/>
              <a:defRPr sz="1800"/>
            </a:lvl3pPr>
            <a:lvl4pPr marL="1371600" indent="0">
              <a:buClr>
                <a:schemeClr val="accent1"/>
              </a:buClr>
              <a:buNone/>
              <a:defRPr sz="1800"/>
            </a:lvl4pPr>
            <a:lvl5pPr marL="1828800" indent="0">
              <a:buClr>
                <a:schemeClr val="accent1"/>
              </a:buClr>
              <a:buNone/>
              <a:defRPr sz="1800"/>
            </a:lvl5pPr>
          </a:lstStyle>
          <a:p>
            <a:pPr lvl="0"/>
            <a:r>
              <a:rPr lang="es-ES"/>
              <a:t>Editar el estilo de texto del patrón</a:t>
            </a:r>
          </a:p>
          <a:p>
            <a:pPr lvl="0"/>
            <a:r>
              <a:rPr lang="es-ES"/>
              <a:t>Segundo nivel</a:t>
            </a:r>
          </a:p>
          <a:p>
            <a:pPr lvl="0"/>
            <a:r>
              <a:rPr lang="es-ES"/>
              <a:t>Tercer nivel</a:t>
            </a:r>
          </a:p>
          <a:p>
            <a:pPr lvl="0"/>
            <a:r>
              <a:rPr lang="es-ES"/>
              <a:t>Cuarto nivel</a:t>
            </a:r>
          </a:p>
          <a:p>
            <a:pPr lvl="0"/>
            <a:r>
              <a:rPr lang="es-ES"/>
              <a:t>Quinto nivel</a:t>
            </a:r>
          </a:p>
        </p:txBody>
      </p:sp>
      <p:sp>
        <p:nvSpPr>
          <p:cNvPr id="9" name="Marcador de texto 7"/>
          <p:cNvSpPr>
            <a:spLocks noGrp="1"/>
          </p:cNvSpPr>
          <p:nvPr>
            <p:ph type="body" sz="quarter" idx="14"/>
          </p:nvPr>
        </p:nvSpPr>
        <p:spPr>
          <a:xfrm>
            <a:off x="4459506" y="2804160"/>
            <a:ext cx="3272988" cy="2867978"/>
          </a:xfrm>
        </p:spPr>
        <p:txBody>
          <a:bodyPr>
            <a:normAutofit/>
          </a:bodyPr>
          <a:lstStyle>
            <a:lvl1pPr marL="0" indent="0">
              <a:buClr>
                <a:schemeClr val="accent1"/>
              </a:buClr>
              <a:buNone/>
              <a:defRPr sz="1800">
                <a:latin typeface="+mj-lt"/>
              </a:defRPr>
            </a:lvl1pPr>
            <a:lvl2pPr marL="457200" indent="0">
              <a:buClr>
                <a:schemeClr val="accent1"/>
              </a:buClr>
              <a:buNone/>
              <a:defRPr sz="1800"/>
            </a:lvl2pPr>
            <a:lvl3pPr marL="914400" indent="0">
              <a:buClr>
                <a:schemeClr val="accent1"/>
              </a:buClr>
              <a:buNone/>
              <a:defRPr sz="1800"/>
            </a:lvl3pPr>
            <a:lvl4pPr marL="1371600" indent="0">
              <a:buClr>
                <a:schemeClr val="accent1"/>
              </a:buClr>
              <a:buNone/>
              <a:defRPr sz="1800"/>
            </a:lvl4pPr>
            <a:lvl5pPr marL="1828800" indent="0">
              <a:buClr>
                <a:schemeClr val="accent1"/>
              </a:buClr>
              <a:buNone/>
              <a:defRPr sz="1800"/>
            </a:lvl5pPr>
          </a:lstStyle>
          <a:p>
            <a:pPr lvl="0"/>
            <a:r>
              <a:rPr lang="es-ES"/>
              <a:t>Editar el estilo de texto del patrón</a:t>
            </a:r>
          </a:p>
          <a:p>
            <a:pPr lvl="0"/>
            <a:r>
              <a:rPr lang="es-ES"/>
              <a:t>Segundo nivel</a:t>
            </a:r>
          </a:p>
          <a:p>
            <a:pPr lvl="0"/>
            <a:r>
              <a:rPr lang="es-ES"/>
              <a:t>Tercer nivel</a:t>
            </a:r>
          </a:p>
          <a:p>
            <a:pPr lvl="0"/>
            <a:r>
              <a:rPr lang="es-ES"/>
              <a:t>Cuarto nivel</a:t>
            </a:r>
          </a:p>
          <a:p>
            <a:pPr lvl="0"/>
            <a:r>
              <a:rPr lang="es-ES"/>
              <a:t>Quinto nivel</a:t>
            </a:r>
          </a:p>
        </p:txBody>
      </p:sp>
      <p:sp>
        <p:nvSpPr>
          <p:cNvPr id="10" name="Marcador de texto 7"/>
          <p:cNvSpPr>
            <a:spLocks noGrp="1"/>
          </p:cNvSpPr>
          <p:nvPr>
            <p:ph type="body" sz="quarter" idx="15"/>
          </p:nvPr>
        </p:nvSpPr>
        <p:spPr>
          <a:xfrm>
            <a:off x="8400853" y="2804160"/>
            <a:ext cx="3272988" cy="2867978"/>
          </a:xfrm>
        </p:spPr>
        <p:txBody>
          <a:bodyPr>
            <a:normAutofit/>
          </a:bodyPr>
          <a:lstStyle>
            <a:lvl1pPr marL="0" indent="0">
              <a:buClr>
                <a:schemeClr val="accent1"/>
              </a:buClr>
              <a:buNone/>
              <a:defRPr sz="1800">
                <a:latin typeface="+mj-lt"/>
              </a:defRPr>
            </a:lvl1pPr>
            <a:lvl2pPr marL="457200" indent="0">
              <a:buClr>
                <a:schemeClr val="accent1"/>
              </a:buClr>
              <a:buNone/>
              <a:defRPr sz="1800"/>
            </a:lvl2pPr>
            <a:lvl3pPr marL="914400" indent="0">
              <a:buClr>
                <a:schemeClr val="accent1"/>
              </a:buClr>
              <a:buNone/>
              <a:defRPr sz="1800"/>
            </a:lvl3pPr>
            <a:lvl4pPr marL="1371600" indent="0">
              <a:buClr>
                <a:schemeClr val="accent1"/>
              </a:buClr>
              <a:buNone/>
              <a:defRPr sz="1800"/>
            </a:lvl4pPr>
            <a:lvl5pPr marL="1828800" indent="0">
              <a:buClr>
                <a:schemeClr val="accent1"/>
              </a:buClr>
              <a:buNone/>
              <a:defRPr sz="1800"/>
            </a:lvl5pPr>
          </a:lstStyle>
          <a:p>
            <a:pPr lvl="0"/>
            <a:r>
              <a:rPr lang="es-ES"/>
              <a:t>Editar el estilo de texto del patrón</a:t>
            </a:r>
          </a:p>
          <a:p>
            <a:pPr lvl="0"/>
            <a:r>
              <a:rPr lang="es-ES"/>
              <a:t>Segundo nivel</a:t>
            </a:r>
          </a:p>
          <a:p>
            <a:pPr lvl="0"/>
            <a:r>
              <a:rPr lang="es-ES"/>
              <a:t>Tercer nivel</a:t>
            </a:r>
          </a:p>
          <a:p>
            <a:pPr lvl="0"/>
            <a:r>
              <a:rPr lang="es-ES"/>
              <a:t>Cuarto nivel</a:t>
            </a:r>
          </a:p>
          <a:p>
            <a:pPr lvl="0"/>
            <a:r>
              <a:rPr lang="es-ES"/>
              <a:t>Quinto nivel</a:t>
            </a:r>
          </a:p>
        </p:txBody>
      </p:sp>
      <p:sp>
        <p:nvSpPr>
          <p:cNvPr id="11" name="Marcador de texto 10"/>
          <p:cNvSpPr>
            <a:spLocks noGrp="1"/>
          </p:cNvSpPr>
          <p:nvPr>
            <p:ph type="body" sz="quarter" idx="16" hasCustomPrompt="1"/>
          </p:nvPr>
        </p:nvSpPr>
        <p:spPr>
          <a:xfrm>
            <a:off x="527050" y="2372202"/>
            <a:ext cx="3054350" cy="417512"/>
          </a:xfrm>
        </p:spPr>
        <p:txBody>
          <a:bodyPr>
            <a:noAutofit/>
          </a:bodyPr>
          <a:lstStyle>
            <a:lvl1pPr marL="0" indent="0">
              <a:buNone/>
              <a:defRPr sz="2400" b="1" baseline="0">
                <a:solidFill>
                  <a:schemeClr val="accent6"/>
                </a:solidFill>
              </a:defRPr>
            </a:lvl1pPr>
          </a:lstStyle>
          <a:p>
            <a:pPr lvl="0"/>
            <a:r>
              <a:rPr lang="es-ES"/>
              <a:t>TÍTULO TEXTO 1</a:t>
            </a:r>
          </a:p>
        </p:txBody>
      </p:sp>
      <p:sp>
        <p:nvSpPr>
          <p:cNvPr id="12" name="Marcador de texto 10"/>
          <p:cNvSpPr>
            <a:spLocks noGrp="1"/>
          </p:cNvSpPr>
          <p:nvPr>
            <p:ph type="body" sz="quarter" idx="17" hasCustomPrompt="1"/>
          </p:nvPr>
        </p:nvSpPr>
        <p:spPr>
          <a:xfrm>
            <a:off x="4459506" y="2372202"/>
            <a:ext cx="3054350" cy="417512"/>
          </a:xfrm>
        </p:spPr>
        <p:txBody>
          <a:bodyPr>
            <a:noAutofit/>
          </a:bodyPr>
          <a:lstStyle>
            <a:lvl1pPr marL="0" indent="0">
              <a:buNone/>
              <a:defRPr sz="2400" b="1" baseline="0">
                <a:solidFill>
                  <a:schemeClr val="accent6"/>
                </a:solidFill>
              </a:defRPr>
            </a:lvl1pPr>
          </a:lstStyle>
          <a:p>
            <a:pPr lvl="0"/>
            <a:r>
              <a:rPr lang="es-ES"/>
              <a:t>TÍTULO TEXTO 2</a:t>
            </a:r>
          </a:p>
        </p:txBody>
      </p:sp>
      <p:sp>
        <p:nvSpPr>
          <p:cNvPr id="13" name="Marcador de texto 10"/>
          <p:cNvSpPr>
            <a:spLocks noGrp="1"/>
          </p:cNvSpPr>
          <p:nvPr>
            <p:ph type="body" sz="quarter" idx="18" hasCustomPrompt="1"/>
          </p:nvPr>
        </p:nvSpPr>
        <p:spPr>
          <a:xfrm>
            <a:off x="8400853" y="2372202"/>
            <a:ext cx="3054350" cy="417512"/>
          </a:xfrm>
        </p:spPr>
        <p:txBody>
          <a:bodyPr>
            <a:noAutofit/>
          </a:bodyPr>
          <a:lstStyle>
            <a:lvl1pPr marL="0" indent="0">
              <a:buNone/>
              <a:defRPr sz="2400" b="1" baseline="0">
                <a:solidFill>
                  <a:schemeClr val="accent6"/>
                </a:solidFill>
              </a:defRPr>
            </a:lvl1pPr>
          </a:lstStyle>
          <a:p>
            <a:pPr lvl="0"/>
            <a:r>
              <a:rPr lang="es-ES"/>
              <a:t>TÍTULO TEXTO 3</a:t>
            </a:r>
          </a:p>
        </p:txBody>
      </p:sp>
    </p:spTree>
    <p:extLst>
      <p:ext uri="{BB962C8B-B14F-4D97-AF65-F5344CB8AC3E}">
        <p14:creationId xmlns:p14="http://schemas.microsoft.com/office/powerpoint/2010/main" val="644362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7" name="Rectángulo 6"/>
          <p:cNvSpPr/>
          <p:nvPr userDrawn="1"/>
        </p:nvSpPr>
        <p:spPr>
          <a:xfrm>
            <a:off x="1" y="0"/>
            <a:ext cx="1219200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1"/>
              </a:solidFill>
            </a:endParaRPr>
          </a:p>
        </p:txBody>
      </p:sp>
      <p:sp>
        <p:nvSpPr>
          <p:cNvPr id="3" name="Marcador de texto 2"/>
          <p:cNvSpPr>
            <a:spLocks noGrp="1"/>
          </p:cNvSpPr>
          <p:nvPr>
            <p:ph type="body" idx="1"/>
          </p:nvPr>
        </p:nvSpPr>
        <p:spPr>
          <a:xfrm>
            <a:off x="831850" y="5627077"/>
            <a:ext cx="10515600" cy="462573"/>
          </a:xfrm>
        </p:spPr>
        <p:txBody>
          <a:bodyPr>
            <a:normAutofit/>
          </a:bodyPr>
          <a:lstStyle>
            <a:lvl1pPr marL="0" indent="0">
              <a:buNone/>
              <a:defRPr sz="2000" b="1" i="0">
                <a:solidFill>
                  <a:schemeClr val="accent3"/>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5" name="Título 1"/>
          <p:cNvSpPr>
            <a:spLocks noGrp="1"/>
          </p:cNvSpPr>
          <p:nvPr>
            <p:ph type="title"/>
          </p:nvPr>
        </p:nvSpPr>
        <p:spPr>
          <a:xfrm>
            <a:off x="831850" y="694856"/>
            <a:ext cx="10515600" cy="621480"/>
          </a:xfrm>
        </p:spPr>
        <p:txBody>
          <a:bodyPr anchor="b" anchorCtr="0">
            <a:noAutofit/>
          </a:bodyPr>
          <a:lstStyle>
            <a:lvl1pPr>
              <a:defRPr sz="4000" b="1">
                <a:solidFill>
                  <a:schemeClr val="bg1"/>
                </a:solidFill>
                <a:latin typeface="+mn-lt"/>
              </a:defRPr>
            </a:lvl1pPr>
          </a:lstStyle>
          <a:p>
            <a:r>
              <a:rPr lang="es-ES"/>
              <a:t>Haga clic para modificar el estilo de título</a:t>
            </a:r>
          </a:p>
        </p:txBody>
      </p:sp>
      <p:sp>
        <p:nvSpPr>
          <p:cNvPr id="6" name="Marcador de texto 5"/>
          <p:cNvSpPr>
            <a:spLocks noGrp="1"/>
          </p:cNvSpPr>
          <p:nvPr>
            <p:ph type="body" sz="quarter" idx="10" hasCustomPrompt="1"/>
          </p:nvPr>
        </p:nvSpPr>
        <p:spPr>
          <a:xfrm>
            <a:off x="831850" y="1316038"/>
            <a:ext cx="10515600" cy="965200"/>
          </a:xfrm>
        </p:spPr>
        <p:txBody>
          <a:bodyPr/>
          <a:lstStyle>
            <a:lvl1pPr marL="0" indent="0">
              <a:buNone/>
              <a:defRPr>
                <a:latin typeface="+mn-lt"/>
              </a:defRPr>
            </a:lvl1pPr>
          </a:lstStyle>
          <a:p>
            <a:pPr lvl="0"/>
            <a:r>
              <a:rPr lang="es-ES"/>
              <a:t>Subtítulo</a:t>
            </a:r>
          </a:p>
        </p:txBody>
      </p:sp>
    </p:spTree>
    <p:extLst>
      <p:ext uri="{BB962C8B-B14F-4D97-AF65-F5344CB8AC3E}">
        <p14:creationId xmlns:p14="http://schemas.microsoft.com/office/powerpoint/2010/main" val="906669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pacto">
    <p:spTree>
      <p:nvGrpSpPr>
        <p:cNvPr id="1" name=""/>
        <p:cNvGrpSpPr/>
        <p:nvPr/>
      </p:nvGrpSpPr>
      <p:grpSpPr>
        <a:xfrm>
          <a:off x="0" y="0"/>
          <a:ext cx="0" cy="0"/>
          <a:chOff x="0" y="0"/>
          <a:chExt cx="0" cy="0"/>
        </a:xfrm>
      </p:grpSpPr>
      <p:sp>
        <p:nvSpPr>
          <p:cNvPr id="6" name="Rectángulo 5"/>
          <p:cNvSpPr/>
          <p:nvPr userDrawn="1"/>
        </p:nvSpPr>
        <p:spPr>
          <a:xfrm>
            <a:off x="1" y="-762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1"/>
              </a:solidFill>
            </a:endParaRPr>
          </a:p>
        </p:txBody>
      </p:sp>
      <p:sp>
        <p:nvSpPr>
          <p:cNvPr id="3" name="Marcador de fecha 2"/>
          <p:cNvSpPr>
            <a:spLocks noGrp="1"/>
          </p:cNvSpPr>
          <p:nvPr>
            <p:ph type="dt" sz="half" idx="10"/>
          </p:nvPr>
        </p:nvSpPr>
        <p:spPr/>
        <p:txBody>
          <a:bodyPr/>
          <a:lstStyle/>
          <a:p>
            <a:fld id="{E1E7B302-6B9C-4AA0-A611-21ABD157CDBA}" type="datetimeFigureOut">
              <a:rPr lang="es-ES" smtClean="0"/>
              <a:t>25/09/2020</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FB9BCCBE-ED99-4192-B7F7-2F573D6EF204}" type="slidenum">
              <a:rPr lang="es-ES" smtClean="0"/>
              <a:t>‹Nº›</a:t>
            </a:fld>
            <a:endParaRPr lang="es-ES"/>
          </a:p>
        </p:txBody>
      </p:sp>
      <p:sp>
        <p:nvSpPr>
          <p:cNvPr id="7" name="Marcador de texto 7"/>
          <p:cNvSpPr>
            <a:spLocks noGrp="1"/>
          </p:cNvSpPr>
          <p:nvPr>
            <p:ph type="body" sz="quarter" idx="13" hasCustomPrompt="1"/>
          </p:nvPr>
        </p:nvSpPr>
        <p:spPr>
          <a:xfrm>
            <a:off x="897250" y="3283344"/>
            <a:ext cx="10515600" cy="522287"/>
          </a:xfrm>
        </p:spPr>
        <p:txBody>
          <a:bodyPr>
            <a:normAutofit/>
          </a:bodyPr>
          <a:lstStyle>
            <a:lvl1pPr marL="0" indent="0">
              <a:buNone/>
              <a:defRPr sz="2200" baseline="0">
                <a:solidFill>
                  <a:schemeClr val="accent6"/>
                </a:solidFill>
              </a:defRPr>
            </a:lvl1pPr>
          </a:lstStyle>
          <a:p>
            <a:pPr lvl="0"/>
            <a:r>
              <a:rPr lang="es-ES"/>
              <a:t>Con esta diapositiva se puede hacer énfasis sobre un concepto, cifra o idea</a:t>
            </a:r>
          </a:p>
        </p:txBody>
      </p:sp>
      <p:sp>
        <p:nvSpPr>
          <p:cNvPr id="8" name="Título 1"/>
          <p:cNvSpPr>
            <a:spLocks noGrp="1"/>
          </p:cNvSpPr>
          <p:nvPr>
            <p:ph type="title" hasCustomPrompt="1"/>
          </p:nvPr>
        </p:nvSpPr>
        <p:spPr>
          <a:xfrm>
            <a:off x="838200" y="2255117"/>
            <a:ext cx="10515600" cy="1325563"/>
          </a:xfrm>
        </p:spPr>
        <p:txBody>
          <a:bodyPr anchor="b" anchorCtr="0">
            <a:noAutofit/>
          </a:bodyPr>
          <a:lstStyle>
            <a:lvl1pPr>
              <a:defRPr sz="8000">
                <a:solidFill>
                  <a:schemeClr val="bg1"/>
                </a:solidFill>
                <a:latin typeface="+mn-lt"/>
              </a:defRPr>
            </a:lvl1pPr>
          </a:lstStyle>
          <a:p>
            <a:r>
              <a:rPr lang="es-ES"/>
              <a:t>CONCEPTO EN GRANDE</a:t>
            </a:r>
          </a:p>
        </p:txBody>
      </p:sp>
    </p:spTree>
    <p:extLst>
      <p:ext uri="{BB962C8B-B14F-4D97-AF65-F5344CB8AC3E}">
        <p14:creationId xmlns:p14="http://schemas.microsoft.com/office/powerpoint/2010/main" val="3172474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526852" y="365125"/>
            <a:ext cx="10515600" cy="1001451"/>
          </a:xfrm>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lvl1pPr>
              <a:buClr>
                <a:schemeClr val="accent1"/>
              </a:buClr>
              <a:defRPr>
                <a:solidFill>
                  <a:schemeClr val="accent6"/>
                </a:solidFill>
                <a:latin typeface="+mj-lt"/>
              </a:defRPr>
            </a:lvl1pPr>
            <a:lvl2pPr>
              <a:buClr>
                <a:schemeClr val="accent1"/>
              </a:buClr>
              <a:defRPr>
                <a:solidFill>
                  <a:schemeClr val="accent6"/>
                </a:solidFill>
                <a:latin typeface="+mj-lt"/>
              </a:defRPr>
            </a:lvl2pPr>
            <a:lvl3pPr>
              <a:buClr>
                <a:schemeClr val="accent1"/>
              </a:buClr>
              <a:defRPr>
                <a:solidFill>
                  <a:schemeClr val="accent6"/>
                </a:solidFill>
                <a:latin typeface="+mj-lt"/>
              </a:defRPr>
            </a:lvl3pPr>
            <a:lvl4pPr>
              <a:buClr>
                <a:schemeClr val="accent1"/>
              </a:buClr>
              <a:defRPr>
                <a:solidFill>
                  <a:schemeClr val="accent6"/>
                </a:solidFill>
                <a:latin typeface="+mj-lt"/>
              </a:defRPr>
            </a:lvl4pPr>
            <a:lvl5pPr>
              <a:buClr>
                <a:schemeClr val="accent1"/>
              </a:buClr>
              <a:defRPr>
                <a:solidFill>
                  <a:schemeClr val="accent6"/>
                </a:solidFill>
                <a:latin typeface="+mj-l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lvl1pPr>
              <a:buClr>
                <a:schemeClr val="accent1"/>
              </a:buClr>
              <a:defRPr>
                <a:solidFill>
                  <a:schemeClr val="accent6"/>
                </a:solidFill>
                <a:latin typeface="+mj-lt"/>
              </a:defRPr>
            </a:lvl1pPr>
            <a:lvl2pPr>
              <a:buClr>
                <a:schemeClr val="accent1"/>
              </a:buClr>
              <a:defRPr>
                <a:solidFill>
                  <a:schemeClr val="accent6"/>
                </a:solidFill>
                <a:latin typeface="+mj-lt"/>
              </a:defRPr>
            </a:lvl2pPr>
            <a:lvl3pPr>
              <a:buClr>
                <a:schemeClr val="accent1"/>
              </a:buClr>
              <a:defRPr>
                <a:solidFill>
                  <a:schemeClr val="accent6"/>
                </a:solidFill>
                <a:latin typeface="+mj-lt"/>
              </a:defRPr>
            </a:lvl3pPr>
            <a:lvl4pPr>
              <a:buClr>
                <a:schemeClr val="accent1"/>
              </a:buClr>
              <a:defRPr>
                <a:solidFill>
                  <a:schemeClr val="accent6"/>
                </a:solidFill>
                <a:latin typeface="+mj-lt"/>
              </a:defRPr>
            </a:lvl4pPr>
            <a:lvl5pPr>
              <a:buClr>
                <a:schemeClr val="accent1"/>
              </a:buClr>
              <a:defRPr>
                <a:solidFill>
                  <a:schemeClr val="accent6"/>
                </a:solidFill>
                <a:latin typeface="+mj-lt"/>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E1E7B302-6B9C-4AA0-A611-21ABD157CDBA}" type="datetimeFigureOut">
              <a:rPr lang="es-ES" smtClean="0"/>
              <a:t>25/09/2020</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FB9BCCBE-ED99-4192-B7F7-2F573D6EF204}" type="slidenum">
              <a:rPr lang="es-ES" smtClean="0"/>
              <a:t>‹Nº›</a:t>
            </a:fld>
            <a:endParaRPr lang="es-ES"/>
          </a:p>
        </p:txBody>
      </p:sp>
      <p:sp>
        <p:nvSpPr>
          <p:cNvPr id="8" name="Subtítulo 2"/>
          <p:cNvSpPr>
            <a:spLocks noGrp="1"/>
          </p:cNvSpPr>
          <p:nvPr>
            <p:ph type="subTitle" idx="13" hasCustomPrompt="1"/>
          </p:nvPr>
        </p:nvSpPr>
        <p:spPr>
          <a:xfrm>
            <a:off x="526853" y="1106351"/>
            <a:ext cx="9144000" cy="429198"/>
          </a:xfrm>
        </p:spPr>
        <p:txBody>
          <a:bodyPr>
            <a:normAutofit/>
          </a:bodyPr>
          <a:lstStyle>
            <a:lvl1pPr marL="0" indent="0" algn="l">
              <a:buNone/>
              <a:defRPr sz="2000" b="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Tree>
    <p:extLst>
      <p:ext uri="{BB962C8B-B14F-4D97-AF65-F5344CB8AC3E}">
        <p14:creationId xmlns:p14="http://schemas.microsoft.com/office/powerpoint/2010/main" val="476401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E7B302-6B9C-4AA0-A611-21ABD157CDBA}" type="datetimeFigureOut">
              <a:rPr lang="es-ES" smtClean="0"/>
              <a:t>25/09/2020</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9BCCBE-ED99-4192-B7F7-2F573D6EF204}" type="slidenum">
              <a:rPr lang="es-ES" smtClean="0"/>
              <a:t>‹Nº›</a:t>
            </a:fld>
            <a:endParaRPr lang="es-ES"/>
          </a:p>
        </p:txBody>
      </p:sp>
      <p:pic>
        <p:nvPicPr>
          <p:cNvPr id="7" name="20 Imagen" descr="logoTranspeque.png"/>
          <p:cNvPicPr>
            <a:picLocks noChangeAspect="1"/>
          </p:cNvPicPr>
          <p:nvPr userDrawn="1"/>
        </p:nvPicPr>
        <p:blipFill>
          <a:blip r:embed="rId20" cstate="screen">
            <a:extLst>
              <a:ext uri="{28A0092B-C50C-407E-A947-70E740481C1C}">
                <a14:useLocalDpi xmlns:a14="http://schemas.microsoft.com/office/drawing/2010/main"/>
              </a:ext>
            </a:extLst>
          </a:blip>
          <a:srcRect/>
          <a:stretch>
            <a:fillRect/>
          </a:stretch>
        </p:blipFill>
        <p:spPr bwMode="auto">
          <a:xfrm>
            <a:off x="10894195" y="6381751"/>
            <a:ext cx="1008112" cy="360000"/>
          </a:xfrm>
          <a:prstGeom prst="rect">
            <a:avLst/>
          </a:prstGeom>
          <a:noFill/>
          <a:ln w="9525">
            <a:noFill/>
            <a:miter lim="800000"/>
            <a:headEnd/>
            <a:tailEnd/>
          </a:ln>
        </p:spPr>
      </p:pic>
      <p:sp>
        <p:nvSpPr>
          <p:cNvPr id="9" name="Symbol zastępczy numeru slajdu 5">
            <a:extLst>
              <a:ext uri="{FF2B5EF4-FFF2-40B4-BE49-F238E27FC236}">
                <a16:creationId xmlns:a16="http://schemas.microsoft.com/office/drawing/2014/main" id="{A49E99C6-E157-4AFA-8401-080343FA1ABE}"/>
              </a:ext>
            </a:extLst>
          </p:cNvPr>
          <p:cNvSpPr txBox="1">
            <a:spLocks/>
          </p:cNvSpPr>
          <p:nvPr userDrawn="1"/>
        </p:nvSpPr>
        <p:spPr>
          <a:xfrm>
            <a:off x="6786" y="6366388"/>
            <a:ext cx="4114800" cy="405169"/>
          </a:xfrm>
          <a:prstGeom prst="rect">
            <a:avLst/>
          </a:prstGeom>
        </p:spPr>
        <p:txBody>
          <a:bodyPr/>
          <a:lstStyle>
            <a:lvl1pPr>
              <a:defRPr sz="900">
                <a:solidFill>
                  <a:schemeClr val="bg1"/>
                </a:solidFill>
              </a:defRPr>
            </a:lvl1pPr>
          </a:lstStyle>
          <a:p>
            <a:pPr marL="0" marR="0" lvl="0" indent="0" algn="r" defTabSz="914377" rtl="0" eaLnBrk="1" fontAlgn="auto" latinLnBrk="0" hangingPunct="1">
              <a:lnSpc>
                <a:spcPct val="100000"/>
              </a:lnSpc>
              <a:spcBef>
                <a:spcPts val="0"/>
              </a:spcBef>
              <a:spcAft>
                <a:spcPts val="0"/>
              </a:spcAft>
              <a:buClrTx/>
              <a:buSzTx/>
              <a:buFontTx/>
              <a:buNone/>
              <a:tabLst/>
              <a:defRPr/>
            </a:pPr>
            <a:r>
              <a:rPr lang="en-GB" sz="1000" kern="1200" noProof="0">
                <a:solidFill>
                  <a:schemeClr val="tx1"/>
                </a:solidFill>
                <a:latin typeface="+mn-lt"/>
                <a:ea typeface="+mn-ea"/>
                <a:cs typeface="+mn-cs"/>
              </a:rPr>
              <a:t>The project has received funding from the European Union’s Horizon 2020 research and innovation programme under grant agreement no 820665</a:t>
            </a:r>
            <a:endParaRPr lang="pl-PL" sz="1000" kern="1200" noProof="0">
              <a:solidFill>
                <a:schemeClr val="tx1"/>
              </a:solidFill>
              <a:latin typeface="+mn-lt"/>
              <a:ea typeface="+mn-ea"/>
              <a:cs typeface="+mn-cs"/>
            </a:endParaRPr>
          </a:p>
        </p:txBody>
      </p:sp>
      <p:pic>
        <p:nvPicPr>
          <p:cNvPr id="11" name="Obraz 8" descr="flag_yellow_high.jpg">
            <a:extLst>
              <a:ext uri="{FF2B5EF4-FFF2-40B4-BE49-F238E27FC236}">
                <a16:creationId xmlns:a16="http://schemas.microsoft.com/office/drawing/2014/main" id="{46A9B392-AE49-4BDB-8D6F-90BE7068CAF3}"/>
              </a:ext>
            </a:extLst>
          </p:cNvPr>
          <p:cNvPicPr/>
          <p:nvPr userDrawn="1"/>
        </p:nvPicPr>
        <p:blipFill>
          <a:blip r:embed="rId21" cstate="screen">
            <a:extLst>
              <a:ext uri="{28A0092B-C50C-407E-A947-70E740481C1C}">
                <a14:useLocalDpi xmlns:a14="http://schemas.microsoft.com/office/drawing/2010/main"/>
              </a:ext>
            </a:extLst>
          </a:blip>
          <a:srcRect/>
          <a:stretch>
            <a:fillRect/>
          </a:stretch>
        </p:blipFill>
        <p:spPr bwMode="auto">
          <a:xfrm>
            <a:off x="4131568" y="6340265"/>
            <a:ext cx="720080" cy="452284"/>
          </a:xfrm>
          <a:prstGeom prst="rect">
            <a:avLst/>
          </a:prstGeom>
          <a:noFill/>
        </p:spPr>
      </p:pic>
      <p:pic>
        <p:nvPicPr>
          <p:cNvPr id="13" name="Imagen 12">
            <a:extLst>
              <a:ext uri="{FF2B5EF4-FFF2-40B4-BE49-F238E27FC236}">
                <a16:creationId xmlns:a16="http://schemas.microsoft.com/office/drawing/2014/main" id="{584A675D-96AD-4B41-A2FC-990A1F893B76}"/>
              </a:ext>
            </a:extLst>
          </p:cNvPr>
          <p:cNvPicPr>
            <a:picLocks noChangeAspect="1"/>
          </p:cNvPicPr>
          <p:nvPr userDrawn="1"/>
        </p:nvPicPr>
        <p:blipFill>
          <a:blip r:embed="rId22" cstate="screen">
            <a:extLst>
              <a:ext uri="{28A0092B-C50C-407E-A947-70E740481C1C}">
                <a14:useLocalDpi xmlns:a14="http://schemas.microsoft.com/office/drawing/2010/main"/>
              </a:ext>
            </a:extLst>
          </a:blip>
          <a:stretch>
            <a:fillRect/>
          </a:stretch>
        </p:blipFill>
        <p:spPr>
          <a:xfrm>
            <a:off x="4860274" y="6276768"/>
            <a:ext cx="900000" cy="561236"/>
          </a:xfrm>
          <a:prstGeom prst="rect">
            <a:avLst/>
          </a:prstGeom>
        </p:spPr>
      </p:pic>
    </p:spTree>
    <p:extLst>
      <p:ext uri="{BB962C8B-B14F-4D97-AF65-F5344CB8AC3E}">
        <p14:creationId xmlns:p14="http://schemas.microsoft.com/office/powerpoint/2010/main" val="2279561153"/>
      </p:ext>
    </p:extLst>
  </p:cSld>
  <p:clrMap bg1="lt1" tx1="dk1" bg2="lt2" tx2="dk2" accent1="accent1" accent2="accent2" accent3="accent3" accent4="accent4" accent5="accent5" accent6="accent6" hlink="hlink" folHlink="folHlink"/>
  <p:sldLayoutIdLst>
    <p:sldLayoutId id="2147483658" r:id="rId1"/>
    <p:sldLayoutId id="2147483662" r:id="rId2"/>
    <p:sldLayoutId id="2147483663" r:id="rId3"/>
    <p:sldLayoutId id="2147483649" r:id="rId4"/>
    <p:sldLayoutId id="2147483665" r:id="rId5"/>
    <p:sldLayoutId id="2147483666" r:id="rId6"/>
    <p:sldLayoutId id="2147483651" r:id="rId7"/>
    <p:sldLayoutId id="2147483661" r:id="rId8"/>
    <p:sldLayoutId id="2147483652" r:id="rId9"/>
    <p:sldLayoutId id="2147483653" r:id="rId10"/>
    <p:sldLayoutId id="2147483654" r:id="rId11"/>
    <p:sldLayoutId id="2147483655" r:id="rId12"/>
    <p:sldLayoutId id="2147483664" r:id="rId13"/>
    <p:sldLayoutId id="2147483656" r:id="rId14"/>
    <p:sldLayoutId id="2147483657" r:id="rId15"/>
    <p:sldLayoutId id="2147483660" r:id="rId16"/>
    <p:sldLayoutId id="2147483667" r:id="rId17"/>
    <p:sldLayoutId id="2147483668" r:id="rId18"/>
  </p:sldLayoutIdLst>
  <p:txStyles>
    <p:title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twitter.com/fCIRCE" TargetMode="External"/><Relationship Id="rId2" Type="http://schemas.openxmlformats.org/officeDocument/2006/relationships/hyperlink" Target="https://www.facebook.com/fcirce" TargetMode="External"/><Relationship Id="rId1" Type="http://schemas.openxmlformats.org/officeDocument/2006/relationships/slideLayout" Target="../slideLayouts/slideLayout16.xml"/><Relationship Id="rId6" Type="http://schemas.openxmlformats.org/officeDocument/2006/relationships/hyperlink" Target="http://www.fcirce.es/" TargetMode="External"/><Relationship Id="rId5" Type="http://schemas.openxmlformats.org/officeDocument/2006/relationships/hyperlink" Target="https://www.linkedin.com/company/2718635/admin/" TargetMode="External"/><Relationship Id="rId4" Type="http://schemas.openxmlformats.org/officeDocument/2006/relationships/hyperlink" Target="https://www.youtube.com/user/CirceResearchCentr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Layout" Target="../diagrams/layout1.xml"/><Relationship Id="rId7" Type="http://schemas.openxmlformats.org/officeDocument/2006/relationships/image" Target="../media/image23.pn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7" Type="http://schemas.openxmlformats.org/officeDocument/2006/relationships/image" Target="../media/image26.png"/><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0.png"/></Relationships>
</file>

<file path=ppt/slides/_rels/slide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quarter" idx="10"/>
          </p:nvPr>
        </p:nvSpPr>
        <p:spPr>
          <a:xfrm>
            <a:off x="1415920" y="3237506"/>
            <a:ext cx="3671888" cy="1885950"/>
          </a:xfrm>
        </p:spPr>
        <p:txBody>
          <a:bodyPr>
            <a:noAutofit/>
          </a:bodyPr>
          <a:lstStyle/>
          <a:p>
            <a:r>
              <a:rPr lang="es-ES" sz="2800" b="1" dirty="0"/>
              <a:t>CIRCE</a:t>
            </a:r>
          </a:p>
          <a:p>
            <a:r>
              <a:rPr lang="en-US" sz="2400" dirty="0"/>
              <a:t>Research Centre for Energy Resources and Consumption</a:t>
            </a:r>
          </a:p>
          <a:p>
            <a:endParaRPr lang="es-ES" dirty="0"/>
          </a:p>
        </p:txBody>
      </p:sp>
      <p:sp>
        <p:nvSpPr>
          <p:cNvPr id="5" name="Marcador de texto 4"/>
          <p:cNvSpPr>
            <a:spLocks noGrp="1"/>
          </p:cNvSpPr>
          <p:nvPr>
            <p:ph type="body" sz="quarter" idx="11"/>
          </p:nvPr>
        </p:nvSpPr>
        <p:spPr>
          <a:xfrm>
            <a:off x="1415920" y="4566543"/>
            <a:ext cx="3671888" cy="881062"/>
          </a:xfrm>
        </p:spPr>
        <p:txBody>
          <a:bodyPr>
            <a:noAutofit/>
          </a:bodyPr>
          <a:lstStyle/>
          <a:p>
            <a:r>
              <a:rPr lang="es-ES" sz="2000" dirty="0"/>
              <a:t>Zaragoza, </a:t>
            </a:r>
            <a:r>
              <a:rPr lang="es-ES" sz="2000" dirty="0" err="1"/>
              <a:t>Spain</a:t>
            </a:r>
            <a:endParaRPr lang="es-ES" sz="2000" dirty="0"/>
          </a:p>
          <a:p>
            <a:r>
              <a:rPr lang="es-ES" sz="2000" dirty="0"/>
              <a:t>2020</a:t>
            </a:r>
          </a:p>
        </p:txBody>
      </p:sp>
      <p:sp>
        <p:nvSpPr>
          <p:cNvPr id="3" name="Marcador de texto 20">
            <a:extLst>
              <a:ext uri="{FF2B5EF4-FFF2-40B4-BE49-F238E27FC236}">
                <a16:creationId xmlns:a16="http://schemas.microsoft.com/office/drawing/2014/main" id="{A5FCA89B-FE61-480D-AE87-FEE963948014}"/>
              </a:ext>
            </a:extLst>
          </p:cNvPr>
          <p:cNvSpPr txBox="1">
            <a:spLocks/>
          </p:cNvSpPr>
          <p:nvPr/>
        </p:nvSpPr>
        <p:spPr>
          <a:xfrm>
            <a:off x="1202214" y="94745"/>
            <a:ext cx="3960000" cy="2297122"/>
          </a:xfrm>
          <a:prstGeom prst="rect">
            <a:avLst/>
          </a:prstGeom>
        </p:spPr>
        <p:txBody>
          <a:bodyPr vert="horz" lIns="91440" tIns="45720" rIns="91440" bIns="45720" rtlCol="0">
            <a:noAutofit/>
          </a:bodyPr>
          <a:lstStyle>
            <a:lvl1pPr marL="0" indent="0" algn="l" defTabSz="914400" rtl="0" eaLnBrk="1" latinLnBrk="0" hangingPunct="1">
              <a:lnSpc>
                <a:spcPts val="3400"/>
              </a:lnSpc>
              <a:spcBef>
                <a:spcPts val="0"/>
              </a:spcBef>
              <a:buClr>
                <a:schemeClr val="accent1"/>
              </a:buClr>
              <a:buFont typeface="Arial" panose="020B0604020202020204" pitchFamily="34" charset="0"/>
              <a:buNone/>
              <a:defRPr sz="3000" kern="1200" baseline="0">
                <a:solidFill>
                  <a:schemeClr val="bg1"/>
                </a:solidFill>
                <a:latin typeface="+mj-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FINITE ELEMENT MODEL FOR MICROWAVE HEATING USED IN CHEMICAL RECYCLING OF PLASTIC WASTE MATERIAL</a:t>
            </a:r>
          </a:p>
        </p:txBody>
      </p:sp>
      <p:sp>
        <p:nvSpPr>
          <p:cNvPr id="9" name="Marcador de texto 20">
            <a:extLst>
              <a:ext uri="{FF2B5EF4-FFF2-40B4-BE49-F238E27FC236}">
                <a16:creationId xmlns:a16="http://schemas.microsoft.com/office/drawing/2014/main" id="{BC855107-AF49-4148-9CD7-96141430B28F}"/>
              </a:ext>
            </a:extLst>
          </p:cNvPr>
          <p:cNvSpPr txBox="1">
            <a:spLocks/>
          </p:cNvSpPr>
          <p:nvPr/>
        </p:nvSpPr>
        <p:spPr>
          <a:xfrm>
            <a:off x="1202214" y="2391867"/>
            <a:ext cx="3960000" cy="734516"/>
          </a:xfrm>
          <a:prstGeom prst="rect">
            <a:avLst/>
          </a:prstGeom>
        </p:spPr>
        <p:txBody>
          <a:bodyPr vert="horz" lIns="91440" tIns="45720" rIns="91440" bIns="45720" rtlCol="0">
            <a:noAutofit/>
          </a:bodyPr>
          <a:lstStyle>
            <a:lvl1pPr marL="0" indent="0" algn="l" defTabSz="914400" rtl="0" eaLnBrk="1" latinLnBrk="0" hangingPunct="1">
              <a:lnSpc>
                <a:spcPts val="3400"/>
              </a:lnSpc>
              <a:spcBef>
                <a:spcPts val="0"/>
              </a:spcBef>
              <a:buClr>
                <a:schemeClr val="accent1"/>
              </a:buClr>
              <a:buFont typeface="Arial" panose="020B0604020202020204" pitchFamily="34" charset="0"/>
              <a:buNone/>
              <a:defRPr sz="3000" kern="1200" baseline="0">
                <a:solidFill>
                  <a:schemeClr val="bg1"/>
                </a:solidFill>
                <a:latin typeface="+mj-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00"/>
              </a:lnSpc>
            </a:pPr>
            <a:r>
              <a:rPr lang="es-ES" sz="1600" dirty="0"/>
              <a:t>Alberto Frisa-Rubio</a:t>
            </a:r>
          </a:p>
          <a:p>
            <a:pPr>
              <a:lnSpc>
                <a:spcPts val="1700"/>
              </a:lnSpc>
            </a:pPr>
            <a:r>
              <a:rPr lang="es-ES" sz="1600" dirty="0"/>
              <a:t>C. González-Niño, N. García-Polanco, S. Fießer,</a:t>
            </a:r>
          </a:p>
          <a:p>
            <a:pPr>
              <a:lnSpc>
                <a:spcPts val="1700"/>
              </a:lnSpc>
            </a:pPr>
            <a:r>
              <a:rPr lang="es-ES" sz="1600" dirty="0"/>
              <a:t>T. García-Armingol</a:t>
            </a:r>
          </a:p>
        </p:txBody>
      </p:sp>
      <p:pic>
        <p:nvPicPr>
          <p:cNvPr id="2050" name="Picture 2">
            <a:extLst>
              <a:ext uri="{FF2B5EF4-FFF2-40B4-BE49-F238E27FC236}">
                <a16:creationId xmlns:a16="http://schemas.microsoft.com/office/drawing/2014/main" id="{8E0DE609-D7C7-462D-BD91-0E81922F3E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4126" y="254893"/>
            <a:ext cx="6480000" cy="340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7579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posición de imagen 8">
            <a:extLst>
              <a:ext uri="{FF2B5EF4-FFF2-40B4-BE49-F238E27FC236}">
                <a16:creationId xmlns:a16="http://schemas.microsoft.com/office/drawing/2014/main" id="{D9610CFC-C633-4912-9D4F-4E6109E167CC}"/>
              </a:ext>
            </a:extLst>
          </p:cNvPr>
          <p:cNvPicPr>
            <a:picLocks noChangeAspect="1"/>
          </p:cNvPicPr>
          <p:nvPr/>
        </p:nvPicPr>
        <p:blipFill>
          <a:blip r:embed="rId2">
            <a:duotone>
              <a:schemeClr val="accent5">
                <a:shade val="45000"/>
                <a:satMod val="135000"/>
              </a:schemeClr>
              <a:prstClr val="white"/>
            </a:duotone>
            <a:alphaModFix amt="34000"/>
            <a:extLst>
              <a:ext uri="{28A0092B-C50C-407E-A947-70E740481C1C}">
                <a14:useLocalDpi xmlns:a14="http://schemas.microsoft.com/office/drawing/2010/main" val="0"/>
              </a:ext>
            </a:extLst>
          </a:blip>
          <a:srcRect l="19324" r="19324"/>
          <a:stretch>
            <a:fillRect/>
          </a:stretch>
        </p:blipFill>
        <p:spPr>
          <a:xfrm flipH="1">
            <a:off x="6238755" y="0"/>
            <a:ext cx="5953246" cy="6858000"/>
          </a:xfrm>
          <a:prstGeom prst="rect">
            <a:avLst/>
          </a:prstGeom>
        </p:spPr>
      </p:pic>
      <p:sp>
        <p:nvSpPr>
          <p:cNvPr id="3" name="Título 2">
            <a:extLst>
              <a:ext uri="{FF2B5EF4-FFF2-40B4-BE49-F238E27FC236}">
                <a16:creationId xmlns:a16="http://schemas.microsoft.com/office/drawing/2014/main" id="{62BECE1A-1C60-4066-A4F0-E7012A526DB7}"/>
              </a:ext>
            </a:extLst>
          </p:cNvPr>
          <p:cNvSpPr>
            <a:spLocks noGrp="1"/>
          </p:cNvSpPr>
          <p:nvPr>
            <p:ph type="ctrTitle"/>
          </p:nvPr>
        </p:nvSpPr>
        <p:spPr/>
        <p:txBody>
          <a:bodyPr/>
          <a:lstStyle/>
          <a:p>
            <a:r>
              <a:rPr lang="es-ES"/>
              <a:t>CONCLUSION</a:t>
            </a:r>
          </a:p>
        </p:txBody>
      </p:sp>
      <p:sp>
        <p:nvSpPr>
          <p:cNvPr id="4" name="Marcador de texto 3">
            <a:extLst>
              <a:ext uri="{FF2B5EF4-FFF2-40B4-BE49-F238E27FC236}">
                <a16:creationId xmlns:a16="http://schemas.microsoft.com/office/drawing/2014/main" id="{8F131061-ED08-46CD-96B2-AC204BAF7EAC}"/>
              </a:ext>
            </a:extLst>
          </p:cNvPr>
          <p:cNvSpPr>
            <a:spLocks noGrp="1"/>
          </p:cNvSpPr>
          <p:nvPr>
            <p:ph type="body" sz="quarter" idx="13"/>
          </p:nvPr>
        </p:nvSpPr>
        <p:spPr>
          <a:xfrm>
            <a:off x="527050" y="1214438"/>
            <a:ext cx="10004425" cy="4000500"/>
          </a:xfrm>
        </p:spPr>
        <p:txBody>
          <a:bodyPr>
            <a:noAutofit/>
          </a:bodyPr>
          <a:lstStyle/>
          <a:p>
            <a:r>
              <a:rPr lang="en-US" sz="1600" b="1" dirty="0"/>
              <a:t>A complex physical system was reduced to two different mathematical models, taking advantage in design stage and process configuration by using COMSOL Multiphysics®. The result will allow to develop a new microwave system focused on a novel industrial process.</a:t>
            </a:r>
          </a:p>
          <a:p>
            <a:r>
              <a:rPr lang="en-US" sz="1600" b="1" dirty="0"/>
              <a:t>A complete simulation methodology for depolymerization of PA by means of microwave heating simulation has been presented. Two microwave frequencies and a coupled multifrequency models were used in order to obtain the simulation results in accordance with experimental measurements (performed studies under </a:t>
            </a:r>
            <a:r>
              <a:rPr lang="en-US" sz="1600" b="1" dirty="0" err="1"/>
              <a:t>polynSPIRE</a:t>
            </a:r>
            <a:r>
              <a:rPr lang="en-US" sz="1600" b="1" dirty="0"/>
              <a:t> project protected under confidential document). </a:t>
            </a:r>
          </a:p>
          <a:p>
            <a:r>
              <a:rPr lang="en-US" sz="1600" b="1" dirty="0"/>
              <a:t>Then, RF simulations have been performed to </a:t>
            </a:r>
            <a:r>
              <a:rPr lang="en-US" sz="1600" b="1" dirty="0" err="1"/>
              <a:t>analyse</a:t>
            </a:r>
            <a:r>
              <a:rPr lang="en-US" sz="1600" b="1" dirty="0"/>
              <a:t> the thermal </a:t>
            </a:r>
            <a:r>
              <a:rPr lang="en-US" sz="1600" b="1" dirty="0" err="1"/>
              <a:t>behaviour</a:t>
            </a:r>
            <a:r>
              <a:rPr lang="en-US" sz="1600" b="1" dirty="0"/>
              <a:t> of the mixing fluid under different MW configuration. The results presented have revealed that combining MW frequencies is expected to be the most promising strategy to improve the homogenization of the electromagnetic field distribution achieving a more homogeneous temperature, minimizing hotspots presence. This conclusion has been extracted after performing a comprehensive sensitivity study analysis varying the frequency, number of ports and position. In addition, MW also allows a significative reduction of heating time leading to an increase of the overall efficiency of the process. </a:t>
            </a:r>
          </a:p>
          <a:p>
            <a:r>
              <a:rPr lang="en-US" sz="1600" b="1" dirty="0"/>
              <a:t>Future efforts will address the total coupling between heating and chemical process with the aim of simulating the interaction of the MW heating with the chemical reactions.</a:t>
            </a:r>
          </a:p>
          <a:p>
            <a:r>
              <a:rPr lang="en-US" sz="1600" b="1" dirty="0"/>
              <a:t>The model generated was proven a useful tool for reactor design and </a:t>
            </a:r>
            <a:r>
              <a:rPr lang="en-US" sz="1600" b="1" dirty="0" err="1"/>
              <a:t>optimisation</a:t>
            </a:r>
            <a:r>
              <a:rPr lang="en-US" sz="1600" b="1" dirty="0"/>
              <a:t>, being able to capture temperature changes in the reacting mixture due to the electromagnetic heating induced by the microwaves. Additionally, the framework developed for this model can be easily modified to predict the performance of other microwave-assisted reactions.</a:t>
            </a:r>
          </a:p>
          <a:p>
            <a:endParaRPr lang="es-ES" sz="1600" b="1" dirty="0"/>
          </a:p>
        </p:txBody>
      </p:sp>
    </p:spTree>
    <p:extLst>
      <p:ext uri="{BB962C8B-B14F-4D97-AF65-F5344CB8AC3E}">
        <p14:creationId xmlns:p14="http://schemas.microsoft.com/office/powerpoint/2010/main" val="1335155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0"/>
          </p:nvPr>
        </p:nvSpPr>
        <p:spPr/>
        <p:txBody>
          <a:bodyPr/>
          <a:lstStyle/>
          <a:p>
            <a:r>
              <a:rPr lang="es-ES"/>
              <a:t>THANK YOU VERY MUCH FOR YOUR ATTENTION</a:t>
            </a:r>
          </a:p>
        </p:txBody>
      </p:sp>
      <p:sp>
        <p:nvSpPr>
          <p:cNvPr id="3" name="Rectángulo redondeado 2">
            <a:hlinkClick r:id="rId2"/>
          </p:cNvPr>
          <p:cNvSpPr/>
          <p:nvPr/>
        </p:nvSpPr>
        <p:spPr>
          <a:xfrm>
            <a:off x="5004079" y="2994409"/>
            <a:ext cx="512466" cy="512466"/>
          </a:xfrm>
          <a:prstGeom prst="roundRect">
            <a:avLst/>
          </a:prstGeom>
          <a:solidFill>
            <a:schemeClr val="bg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redondeado 3">
            <a:hlinkClick r:id="rId3"/>
          </p:cNvPr>
          <p:cNvSpPr/>
          <p:nvPr/>
        </p:nvSpPr>
        <p:spPr>
          <a:xfrm>
            <a:off x="5586884" y="3034602"/>
            <a:ext cx="442127" cy="452176"/>
          </a:xfrm>
          <a:prstGeom prst="roundRect">
            <a:avLst/>
          </a:prstGeom>
          <a:solidFill>
            <a:schemeClr val="bg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redondeado 4">
            <a:hlinkClick r:id="rId4"/>
          </p:cNvPr>
          <p:cNvSpPr/>
          <p:nvPr/>
        </p:nvSpPr>
        <p:spPr>
          <a:xfrm>
            <a:off x="6109398" y="2994409"/>
            <a:ext cx="472272" cy="512466"/>
          </a:xfrm>
          <a:prstGeom prst="roundRect">
            <a:avLst/>
          </a:prstGeom>
          <a:solidFill>
            <a:schemeClr val="bg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redondeado 5">
            <a:hlinkClick r:id="rId5"/>
          </p:cNvPr>
          <p:cNvSpPr/>
          <p:nvPr/>
        </p:nvSpPr>
        <p:spPr>
          <a:xfrm>
            <a:off x="6621864" y="3014506"/>
            <a:ext cx="522514" cy="492369"/>
          </a:xfrm>
          <a:prstGeom prst="roundRect">
            <a:avLst/>
          </a:prstGeom>
          <a:solidFill>
            <a:schemeClr val="bg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a:hlinkClick r:id="rId6"/>
          </p:cNvPr>
          <p:cNvSpPr/>
          <p:nvPr/>
        </p:nvSpPr>
        <p:spPr>
          <a:xfrm>
            <a:off x="5295482" y="4009292"/>
            <a:ext cx="1718267" cy="291403"/>
          </a:xfrm>
          <a:prstGeom prst="rect">
            <a:avLst/>
          </a:prstGeom>
          <a:solidFill>
            <a:schemeClr val="bg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73792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p:txBody>
          <a:bodyPr/>
          <a:lstStyle/>
          <a:p>
            <a:r>
              <a:rPr lang="en-GB" dirty="0"/>
              <a:t>MAIN OBJECTIVE</a:t>
            </a:r>
          </a:p>
        </p:txBody>
      </p:sp>
      <p:sp>
        <p:nvSpPr>
          <p:cNvPr id="11" name="Marcador de contenido 10"/>
          <p:cNvSpPr>
            <a:spLocks noGrp="1"/>
          </p:cNvSpPr>
          <p:nvPr>
            <p:ph idx="1"/>
          </p:nvPr>
        </p:nvSpPr>
        <p:spPr>
          <a:xfrm>
            <a:off x="838200" y="1825625"/>
            <a:ext cx="10515599" cy="4351338"/>
          </a:xfrm>
        </p:spPr>
        <p:txBody>
          <a:bodyPr>
            <a:normAutofit/>
          </a:bodyPr>
          <a:lstStyle/>
          <a:p>
            <a:pPr marL="0" indent="0" algn="just">
              <a:buNone/>
            </a:pPr>
            <a:r>
              <a:rPr lang="en-GB" sz="2400" dirty="0"/>
              <a:t>Demonstrating at TRL 7 a set of </a:t>
            </a:r>
            <a:r>
              <a:rPr lang="en-GB" sz="2400" b="1" dirty="0">
                <a:solidFill>
                  <a:srgbClr val="E766AA"/>
                </a:solidFill>
              </a:rPr>
              <a:t>innovative, cost-effective and sustainable solutions with an aim to improve the energy and resource efficiency </a:t>
            </a:r>
            <a:r>
              <a:rPr lang="en-GB" sz="2400" dirty="0"/>
              <a:t>of plastic recycling processes for materials containing at least 80% plastic. </a:t>
            </a:r>
            <a:endParaRPr lang="en-NL" sz="2400" dirty="0"/>
          </a:p>
          <a:p>
            <a:pPr marL="0" indent="0">
              <a:buNone/>
            </a:pPr>
            <a:endParaRPr lang="en-GB" sz="2400" dirty="0"/>
          </a:p>
          <a:p>
            <a:pPr marL="0" indent="0">
              <a:buNone/>
            </a:pPr>
            <a:r>
              <a:rPr lang="en-GB" sz="2400" dirty="0"/>
              <a:t>The project is focused on following plastic containing materials: </a:t>
            </a:r>
          </a:p>
          <a:p>
            <a:r>
              <a:rPr lang="en-GB" sz="2400" b="1" dirty="0">
                <a:solidFill>
                  <a:srgbClr val="E766AA"/>
                </a:solidFill>
              </a:rPr>
              <a:t>postconsumer</a:t>
            </a:r>
            <a:r>
              <a:rPr lang="en-GB" sz="2400" dirty="0"/>
              <a:t> (after products’ end of life) </a:t>
            </a:r>
          </a:p>
          <a:p>
            <a:r>
              <a:rPr lang="en-GB" sz="2400" b="1" dirty="0">
                <a:solidFill>
                  <a:srgbClr val="E766AA"/>
                </a:solidFill>
              </a:rPr>
              <a:t>post-industrial</a:t>
            </a:r>
            <a:r>
              <a:rPr lang="en-GB" sz="2400" dirty="0"/>
              <a:t> (produced during transformation processes from raw materials to final product)</a:t>
            </a:r>
            <a:endParaRPr lang="en-US" sz="2400" dirty="0">
              <a:latin typeface="+mj-lt"/>
            </a:endParaRPr>
          </a:p>
        </p:txBody>
      </p:sp>
      <p:sp>
        <p:nvSpPr>
          <p:cNvPr id="4" name="Date Placeholder 3"/>
          <p:cNvSpPr>
            <a:spLocks noGrp="1"/>
          </p:cNvSpPr>
          <p:nvPr>
            <p:ph type="dt" sz="half" idx="10"/>
          </p:nvPr>
        </p:nvSpPr>
        <p:spPr/>
        <p:txBody>
          <a:bodyPr/>
          <a:lstStyle/>
          <a:p>
            <a:fld id="{0DC1B4EA-89EC-4415-AECC-56B5C3BFD680}" type="datetime1">
              <a:rPr lang="fr-BE" smtClean="0"/>
              <a:t>25-09-20</a:t>
            </a:fld>
            <a:endParaRPr lang="fr-BE" dirty="0"/>
          </a:p>
        </p:txBody>
      </p:sp>
    </p:spTree>
    <p:extLst>
      <p:ext uri="{BB962C8B-B14F-4D97-AF65-F5344CB8AC3E}">
        <p14:creationId xmlns:p14="http://schemas.microsoft.com/office/powerpoint/2010/main" val="4126910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n-GB"/>
              <a:t>INNOVATION: CHEMICAL RECYCLING</a:t>
            </a:r>
          </a:p>
        </p:txBody>
      </p:sp>
      <p:sp>
        <p:nvSpPr>
          <p:cNvPr id="2" name="Marcador de texto 1"/>
          <p:cNvSpPr>
            <a:spLocks noGrp="1"/>
          </p:cNvSpPr>
          <p:nvPr>
            <p:ph type="body" sz="quarter" idx="4294967295"/>
          </p:nvPr>
        </p:nvSpPr>
        <p:spPr>
          <a:xfrm>
            <a:off x="378053" y="3376341"/>
            <a:ext cx="5341938" cy="1847850"/>
          </a:xfrm>
        </p:spPr>
        <p:txBody>
          <a:bodyPr>
            <a:noAutofit/>
          </a:bodyPr>
          <a:lstStyle/>
          <a:p>
            <a:pPr algn="just">
              <a:lnSpc>
                <a:spcPct val="150000"/>
              </a:lnSpc>
              <a:buClr>
                <a:srgbClr val="E766AA"/>
              </a:buClr>
              <a:buFont typeface="Wingdings" panose="05000000000000000000" pitchFamily="2" charset="2"/>
              <a:buChar char="ü"/>
            </a:pPr>
            <a:r>
              <a:rPr lang="en-US" sz="2000"/>
              <a:t>Increasing reaction rate by more than 10 times.</a:t>
            </a:r>
          </a:p>
          <a:p>
            <a:pPr algn="just">
              <a:lnSpc>
                <a:spcPct val="150000"/>
              </a:lnSpc>
              <a:buClr>
                <a:srgbClr val="E766AA"/>
              </a:buClr>
              <a:buFont typeface="Wingdings" panose="05000000000000000000" pitchFamily="2" charset="2"/>
              <a:buChar char="ü"/>
            </a:pPr>
            <a:r>
              <a:rPr lang="en-US" sz="2000"/>
              <a:t> Energy consumption is reduced at least a 68%.</a:t>
            </a:r>
          </a:p>
          <a:p>
            <a:pPr algn="just">
              <a:lnSpc>
                <a:spcPct val="150000"/>
              </a:lnSpc>
              <a:buClr>
                <a:srgbClr val="E766AA"/>
              </a:buClr>
              <a:buFont typeface="Wingdings" panose="05000000000000000000" pitchFamily="2" charset="2"/>
              <a:buChar char="ü"/>
            </a:pPr>
            <a:r>
              <a:rPr lang="en-US" sz="2000"/>
              <a:t>Heating process is better controlled and more uniform, leading to higher yield and the need of smaller amount of solvents.</a:t>
            </a:r>
          </a:p>
        </p:txBody>
      </p:sp>
      <p:pic>
        <p:nvPicPr>
          <p:cNvPr id="5" name="Imagen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0873" y="3376341"/>
            <a:ext cx="3880936" cy="1726943"/>
          </a:xfrm>
          <a:prstGeom prst="rect">
            <a:avLst/>
          </a:prstGeom>
          <a:noFill/>
        </p:spPr>
      </p:pic>
      <p:sp>
        <p:nvSpPr>
          <p:cNvPr id="7" name="CuadroTexto 6"/>
          <p:cNvSpPr txBox="1"/>
          <p:nvPr/>
        </p:nvSpPr>
        <p:spPr>
          <a:xfrm>
            <a:off x="378053" y="2783967"/>
            <a:ext cx="4963885" cy="400110"/>
          </a:xfrm>
          <a:prstGeom prst="rect">
            <a:avLst/>
          </a:prstGeom>
          <a:solidFill>
            <a:srgbClr val="E766AA"/>
          </a:solidFill>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2000" b="1">
                <a:solidFill>
                  <a:schemeClr val="bg1"/>
                </a:solidFill>
                <a:latin typeface="+mj-lt"/>
              </a:rPr>
              <a:t>Chemical Recycling assisted by Microwaves </a:t>
            </a:r>
            <a:endParaRPr lang="es-ES" sz="2000" b="1">
              <a:solidFill>
                <a:schemeClr val="bg1"/>
              </a:solidFill>
              <a:latin typeface="+mj-lt"/>
            </a:endParaRPr>
          </a:p>
        </p:txBody>
      </p:sp>
      <p:sp>
        <p:nvSpPr>
          <p:cNvPr id="10" name="CuadroTexto 9">
            <a:extLst>
              <a:ext uri="{FF2B5EF4-FFF2-40B4-BE49-F238E27FC236}">
                <a16:creationId xmlns:a16="http://schemas.microsoft.com/office/drawing/2014/main" id="{1A913463-7D77-4AA9-B84F-ABEB8DC60682}"/>
              </a:ext>
            </a:extLst>
          </p:cNvPr>
          <p:cNvSpPr txBox="1"/>
          <p:nvPr/>
        </p:nvSpPr>
        <p:spPr>
          <a:xfrm>
            <a:off x="847436" y="1198202"/>
            <a:ext cx="8823036" cy="1067343"/>
          </a:xfrm>
          <a:prstGeom prst="rect">
            <a:avLst/>
          </a:prstGeom>
          <a:noFill/>
        </p:spPr>
        <p:txBody>
          <a:bodyPr wrap="square">
            <a:spAutoFit/>
          </a:bodyPr>
          <a:lstStyle/>
          <a:p>
            <a:pPr>
              <a:lnSpc>
                <a:spcPct val="120000"/>
              </a:lnSpc>
              <a:buClr>
                <a:srgbClr val="E766AA"/>
              </a:buClr>
            </a:pPr>
            <a:r>
              <a:rPr lang="en-US" b="1">
                <a:solidFill>
                  <a:srgbClr val="E766AA"/>
                </a:solidFill>
              </a:rPr>
              <a:t>Innovation </a:t>
            </a:r>
            <a:r>
              <a:rPr lang="en-US"/>
              <a:t>is focused on </a:t>
            </a:r>
            <a:r>
              <a:rPr lang="en-US" b="1">
                <a:solidFill>
                  <a:srgbClr val="E766AA"/>
                </a:solidFill>
              </a:rPr>
              <a:t>chemical recycling </a:t>
            </a:r>
            <a:r>
              <a:rPr lang="en-US"/>
              <a:t>processes to obtain the feedstock needed by chemical industries to synthetize new polymers, whose reintroduction at the </a:t>
            </a:r>
            <a:r>
              <a:rPr lang="en-US" b="1">
                <a:solidFill>
                  <a:srgbClr val="E766AA"/>
                </a:solidFill>
              </a:rPr>
              <a:t>beginning of the value chain </a:t>
            </a:r>
            <a:r>
              <a:rPr lang="en-US"/>
              <a:t>will reduce the consumption of fossil raw materials.</a:t>
            </a:r>
          </a:p>
        </p:txBody>
      </p:sp>
    </p:spTree>
    <p:extLst>
      <p:ext uri="{BB962C8B-B14F-4D97-AF65-F5344CB8AC3E}">
        <p14:creationId xmlns:p14="http://schemas.microsoft.com/office/powerpoint/2010/main" val="1523786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4">
            <a:extLst>
              <a:ext uri="{FF2B5EF4-FFF2-40B4-BE49-F238E27FC236}">
                <a16:creationId xmlns:a16="http://schemas.microsoft.com/office/drawing/2014/main" id="{BBAEF02C-B143-461C-9A5F-B56DBBEF3B0C}"/>
              </a:ext>
            </a:extLst>
          </p:cNvPr>
          <p:cNvSpPr>
            <a:spLocks noGrp="1"/>
          </p:cNvSpPr>
          <p:nvPr>
            <p:ph type="subTitle" idx="1"/>
          </p:nvPr>
        </p:nvSpPr>
        <p:spPr/>
        <p:txBody>
          <a:bodyPr/>
          <a:lstStyle/>
          <a:p>
            <a:r>
              <a:rPr lang="en-US"/>
              <a:t>CHEMICAL DEPOLYMERIZATION (A CHEMICAL RECYCLING PROCESS)</a:t>
            </a:r>
          </a:p>
          <a:p>
            <a:endParaRPr lang="es-ES"/>
          </a:p>
        </p:txBody>
      </p:sp>
      <p:sp>
        <p:nvSpPr>
          <p:cNvPr id="7" name="Título 6">
            <a:extLst>
              <a:ext uri="{FF2B5EF4-FFF2-40B4-BE49-F238E27FC236}">
                <a16:creationId xmlns:a16="http://schemas.microsoft.com/office/drawing/2014/main" id="{CFB50847-1622-4335-AC57-FBA766C9BC43}"/>
              </a:ext>
            </a:extLst>
          </p:cNvPr>
          <p:cNvSpPr>
            <a:spLocks noGrp="1"/>
          </p:cNvSpPr>
          <p:nvPr>
            <p:ph type="ctrTitle"/>
          </p:nvPr>
        </p:nvSpPr>
        <p:spPr/>
        <p:txBody>
          <a:bodyPr/>
          <a:lstStyle/>
          <a:p>
            <a:r>
              <a:rPr lang="es-ES" dirty="0"/>
              <a:t>THERMAL PROBLEM</a:t>
            </a:r>
          </a:p>
        </p:txBody>
      </p:sp>
      <p:sp>
        <p:nvSpPr>
          <p:cNvPr id="24" name="CuadroTexto 23">
            <a:extLst>
              <a:ext uri="{FF2B5EF4-FFF2-40B4-BE49-F238E27FC236}">
                <a16:creationId xmlns:a16="http://schemas.microsoft.com/office/drawing/2014/main" id="{3E0A6CE1-8E86-47EB-8019-B31630D0A9D3}"/>
              </a:ext>
            </a:extLst>
          </p:cNvPr>
          <p:cNvSpPr txBox="1"/>
          <p:nvPr/>
        </p:nvSpPr>
        <p:spPr>
          <a:xfrm>
            <a:off x="1549033" y="1535371"/>
            <a:ext cx="9045306" cy="369332"/>
          </a:xfrm>
          <a:prstGeom prst="rect">
            <a:avLst/>
          </a:prstGeom>
          <a:noFill/>
        </p:spPr>
        <p:txBody>
          <a:bodyPr wrap="square">
            <a:spAutoFit/>
          </a:bodyPr>
          <a:lstStyle/>
          <a:p>
            <a:r>
              <a:rPr lang="es-ES" dirty="0">
                <a:solidFill>
                  <a:schemeClr val="accent6">
                    <a:lumMod val="75000"/>
                  </a:schemeClr>
                </a:solidFill>
              </a:rPr>
              <a:t>PRELIMINAR ANALYSIS MADE IN LABORATORY (LAB SCALE) </a:t>
            </a:r>
            <a:r>
              <a:rPr lang="es-ES" dirty="0">
                <a:solidFill>
                  <a:schemeClr val="accent6">
                    <a:lumMod val="75000"/>
                  </a:schemeClr>
                </a:solidFill>
                <a:sym typeface="Wingdings" panose="05000000000000000000" pitchFamily="2" charset="2"/>
              </a:rPr>
              <a:t></a:t>
            </a:r>
            <a:r>
              <a:rPr lang="es-ES" dirty="0">
                <a:solidFill>
                  <a:schemeClr val="accent6">
                    <a:lumMod val="75000"/>
                  </a:schemeClr>
                </a:solidFill>
              </a:rPr>
              <a:t> REQUIREMENTS ARE OBTAINED:</a:t>
            </a:r>
          </a:p>
        </p:txBody>
      </p:sp>
      <p:sp>
        <p:nvSpPr>
          <p:cNvPr id="10" name="Right Arrow 15">
            <a:extLst>
              <a:ext uri="{FF2B5EF4-FFF2-40B4-BE49-F238E27FC236}">
                <a16:creationId xmlns:a16="http://schemas.microsoft.com/office/drawing/2014/main" id="{5C4094BB-77EB-4B20-9E82-E351053C00BE}"/>
              </a:ext>
            </a:extLst>
          </p:cNvPr>
          <p:cNvSpPr/>
          <p:nvPr/>
        </p:nvSpPr>
        <p:spPr>
          <a:xfrm>
            <a:off x="2061361" y="4447568"/>
            <a:ext cx="540000" cy="180000"/>
          </a:xfrm>
          <a:prstGeom prst="rightArrow">
            <a:avLst/>
          </a:prstGeom>
          <a:solidFill>
            <a:schemeClr val="accent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sl-SI"/>
          </a:p>
        </p:txBody>
      </p:sp>
      <p:sp>
        <p:nvSpPr>
          <p:cNvPr id="11" name="Right Arrow 17">
            <a:extLst>
              <a:ext uri="{FF2B5EF4-FFF2-40B4-BE49-F238E27FC236}">
                <a16:creationId xmlns:a16="http://schemas.microsoft.com/office/drawing/2014/main" id="{13C826CE-0668-4DA2-AE61-A8EEF0608B3E}"/>
              </a:ext>
            </a:extLst>
          </p:cNvPr>
          <p:cNvSpPr/>
          <p:nvPr/>
        </p:nvSpPr>
        <p:spPr>
          <a:xfrm>
            <a:off x="8946660" y="4429096"/>
            <a:ext cx="540000" cy="180000"/>
          </a:xfrm>
          <a:prstGeom prst="rightArrow">
            <a:avLst/>
          </a:prstGeom>
          <a:solidFill>
            <a:schemeClr val="accent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sl-SI" dirty="0"/>
          </a:p>
        </p:txBody>
      </p:sp>
      <p:sp>
        <p:nvSpPr>
          <p:cNvPr id="13" name="Right Arrow 19">
            <a:extLst>
              <a:ext uri="{FF2B5EF4-FFF2-40B4-BE49-F238E27FC236}">
                <a16:creationId xmlns:a16="http://schemas.microsoft.com/office/drawing/2014/main" id="{69147E27-3E91-4AA3-8441-DC115251054E}"/>
              </a:ext>
            </a:extLst>
          </p:cNvPr>
          <p:cNvSpPr/>
          <p:nvPr/>
        </p:nvSpPr>
        <p:spPr>
          <a:xfrm>
            <a:off x="4513704" y="4438332"/>
            <a:ext cx="540000" cy="180000"/>
          </a:xfrm>
          <a:prstGeom prst="rightArrow">
            <a:avLst/>
          </a:prstGeom>
          <a:solidFill>
            <a:schemeClr val="accent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sl-SI"/>
          </a:p>
        </p:txBody>
      </p:sp>
      <p:sp>
        <p:nvSpPr>
          <p:cNvPr id="14" name="Right Arrow 20">
            <a:extLst>
              <a:ext uri="{FF2B5EF4-FFF2-40B4-BE49-F238E27FC236}">
                <a16:creationId xmlns:a16="http://schemas.microsoft.com/office/drawing/2014/main" id="{AB015294-24D4-4288-BCD0-61D8AF09DF8A}"/>
              </a:ext>
            </a:extLst>
          </p:cNvPr>
          <p:cNvSpPr/>
          <p:nvPr/>
        </p:nvSpPr>
        <p:spPr>
          <a:xfrm>
            <a:off x="6938996" y="4420257"/>
            <a:ext cx="540000" cy="180000"/>
          </a:xfrm>
          <a:prstGeom prst="rightArrow">
            <a:avLst/>
          </a:prstGeom>
          <a:solidFill>
            <a:schemeClr val="accent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sl-SI"/>
          </a:p>
        </p:txBody>
      </p:sp>
      <p:sp>
        <p:nvSpPr>
          <p:cNvPr id="18" name="TextBox 24">
            <a:extLst>
              <a:ext uri="{FF2B5EF4-FFF2-40B4-BE49-F238E27FC236}">
                <a16:creationId xmlns:a16="http://schemas.microsoft.com/office/drawing/2014/main" id="{130DF068-3825-4D8A-947E-202FA5D21BB0}"/>
              </a:ext>
            </a:extLst>
          </p:cNvPr>
          <p:cNvSpPr txBox="1"/>
          <p:nvPr/>
        </p:nvSpPr>
        <p:spPr>
          <a:xfrm>
            <a:off x="9495894" y="4307119"/>
            <a:ext cx="2568990" cy="369332"/>
          </a:xfrm>
          <a:prstGeom prst="rect">
            <a:avLst/>
          </a:prstGeom>
          <a:solidFill>
            <a:schemeClr val="accent5">
              <a:lumMod val="20000"/>
              <a:lumOff val="80000"/>
            </a:schemeClr>
          </a:solidFill>
          <a:ln>
            <a:solidFill>
              <a:schemeClr val="tx1"/>
            </a:solidFill>
          </a:ln>
        </p:spPr>
        <p:txBody>
          <a:bodyPr wrap="square" rtlCol="0">
            <a:spAutoFit/>
          </a:bodyPr>
          <a:lstStyle/>
          <a:p>
            <a:pPr algn="ctr"/>
            <a:r>
              <a:rPr lang="en-US" b="1" dirty="0">
                <a:solidFill>
                  <a:srgbClr val="00B050"/>
                </a:solidFill>
              </a:rPr>
              <a:t>RECOVERED MONOMER</a:t>
            </a:r>
          </a:p>
        </p:txBody>
      </p:sp>
      <p:sp>
        <p:nvSpPr>
          <p:cNvPr id="19" name="TextBox 28">
            <a:extLst>
              <a:ext uri="{FF2B5EF4-FFF2-40B4-BE49-F238E27FC236}">
                <a16:creationId xmlns:a16="http://schemas.microsoft.com/office/drawing/2014/main" id="{5E2FFF28-4C9D-42FA-92E7-E77470B73779}"/>
              </a:ext>
            </a:extLst>
          </p:cNvPr>
          <p:cNvSpPr txBox="1"/>
          <p:nvPr/>
        </p:nvSpPr>
        <p:spPr>
          <a:xfrm>
            <a:off x="2608316" y="3534589"/>
            <a:ext cx="1910603" cy="2002474"/>
          </a:xfrm>
          <a:prstGeom prst="rect">
            <a:avLst/>
          </a:prstGeom>
          <a:solidFill>
            <a:srgbClr val="FF0000"/>
          </a:solidFill>
        </p:spPr>
        <p:txBody>
          <a:bodyPr wrap="square" rtlCol="0" anchor="ctr" anchorCtr="0">
            <a:noAutofit/>
          </a:bodyPr>
          <a:lstStyle/>
          <a:p>
            <a:pPr algn="ctr"/>
            <a:r>
              <a:rPr lang="en-US" sz="2400" b="1">
                <a:solidFill>
                  <a:schemeClr val="bg2"/>
                </a:solidFill>
              </a:rPr>
              <a:t>HEATING SOURCE</a:t>
            </a:r>
          </a:p>
        </p:txBody>
      </p:sp>
      <p:graphicFrame>
        <p:nvGraphicFramePr>
          <p:cNvPr id="20" name="Tabla 2">
            <a:extLst>
              <a:ext uri="{FF2B5EF4-FFF2-40B4-BE49-F238E27FC236}">
                <a16:creationId xmlns:a16="http://schemas.microsoft.com/office/drawing/2014/main" id="{B852A11C-1C63-4566-B88C-538E47F80A1B}"/>
              </a:ext>
            </a:extLst>
          </p:cNvPr>
          <p:cNvGraphicFramePr>
            <a:graphicFrameLocks noGrp="1"/>
          </p:cNvGraphicFramePr>
          <p:nvPr>
            <p:extLst>
              <p:ext uri="{D42A27DB-BD31-4B8C-83A1-F6EECF244321}">
                <p14:modId xmlns:p14="http://schemas.microsoft.com/office/powerpoint/2010/main" val="3702374242"/>
              </p:ext>
            </p:extLst>
          </p:nvPr>
        </p:nvGraphicFramePr>
        <p:xfrm>
          <a:off x="2528054" y="1968632"/>
          <a:ext cx="7135892" cy="1112520"/>
        </p:xfrm>
        <a:graphic>
          <a:graphicData uri="http://schemas.openxmlformats.org/drawingml/2006/table">
            <a:tbl>
              <a:tblPr firstRow="1" bandRow="1">
                <a:tableStyleId>{22838BEF-8BB2-4498-84A7-C5851F593DF1}</a:tableStyleId>
              </a:tblPr>
              <a:tblGrid>
                <a:gridCol w="3567946">
                  <a:extLst>
                    <a:ext uri="{9D8B030D-6E8A-4147-A177-3AD203B41FA5}">
                      <a16:colId xmlns:a16="http://schemas.microsoft.com/office/drawing/2014/main" val="2867585269"/>
                    </a:ext>
                  </a:extLst>
                </a:gridCol>
                <a:gridCol w="3567946">
                  <a:extLst>
                    <a:ext uri="{9D8B030D-6E8A-4147-A177-3AD203B41FA5}">
                      <a16:colId xmlns:a16="http://schemas.microsoft.com/office/drawing/2014/main" val="3489995514"/>
                    </a:ext>
                  </a:extLst>
                </a:gridCol>
              </a:tblGrid>
              <a:tr h="370840">
                <a:tc>
                  <a:txBody>
                    <a:bodyPr/>
                    <a:lstStyle/>
                    <a:p>
                      <a:r>
                        <a:rPr lang="es-ES" b="1">
                          <a:solidFill>
                            <a:schemeClr val="accent6">
                              <a:lumMod val="75000"/>
                            </a:schemeClr>
                          </a:solidFill>
                        </a:rPr>
                        <a:t>OPERATION PRESSURE</a:t>
                      </a:r>
                    </a:p>
                  </a:txBody>
                  <a:tcPr/>
                </a:tc>
                <a:tc>
                  <a:txBody>
                    <a:bodyPr/>
                    <a:lstStyle/>
                    <a:p>
                      <a:r>
                        <a:rPr lang="es-ES" b="1" dirty="0">
                          <a:solidFill>
                            <a:schemeClr val="accent6">
                              <a:lumMod val="75000"/>
                            </a:schemeClr>
                          </a:solidFill>
                        </a:rPr>
                        <a:t>8-15 bar</a:t>
                      </a:r>
                    </a:p>
                  </a:txBody>
                  <a:tcPr/>
                </a:tc>
                <a:extLst>
                  <a:ext uri="{0D108BD9-81ED-4DB2-BD59-A6C34878D82A}">
                    <a16:rowId xmlns:a16="http://schemas.microsoft.com/office/drawing/2014/main" val="1581896847"/>
                  </a:ext>
                </a:extLst>
              </a:tr>
              <a:tr h="370840">
                <a:tc>
                  <a:txBody>
                    <a:bodyPr/>
                    <a:lstStyle/>
                    <a:p>
                      <a:r>
                        <a:rPr lang="es-ES" b="1">
                          <a:solidFill>
                            <a:schemeClr val="accent6">
                              <a:lumMod val="75000"/>
                            </a:schemeClr>
                          </a:solidFill>
                        </a:rPr>
                        <a:t>OPERATING TEMPERATURE</a:t>
                      </a:r>
                    </a:p>
                  </a:txBody>
                  <a:tcPr/>
                </a:tc>
                <a:tc>
                  <a:txBody>
                    <a:bodyPr/>
                    <a:lstStyle/>
                    <a:p>
                      <a:r>
                        <a:rPr lang="es-ES" b="1">
                          <a:solidFill>
                            <a:schemeClr val="accent6">
                              <a:lumMod val="75000"/>
                            </a:schemeClr>
                          </a:solidFill>
                        </a:rPr>
                        <a:t>up </a:t>
                      </a:r>
                      <a:r>
                        <a:rPr lang="es-ES" b="1" err="1">
                          <a:solidFill>
                            <a:schemeClr val="accent6">
                              <a:lumMod val="75000"/>
                            </a:schemeClr>
                          </a:solidFill>
                        </a:rPr>
                        <a:t>to</a:t>
                      </a:r>
                      <a:r>
                        <a:rPr lang="es-ES" b="1">
                          <a:solidFill>
                            <a:schemeClr val="accent6">
                              <a:lumMod val="75000"/>
                            </a:schemeClr>
                          </a:solidFill>
                        </a:rPr>
                        <a:t> 220 ℃</a:t>
                      </a:r>
                    </a:p>
                  </a:txBody>
                  <a:tcPr/>
                </a:tc>
                <a:extLst>
                  <a:ext uri="{0D108BD9-81ED-4DB2-BD59-A6C34878D82A}">
                    <a16:rowId xmlns:a16="http://schemas.microsoft.com/office/drawing/2014/main" val="3958603237"/>
                  </a:ext>
                </a:extLst>
              </a:tr>
              <a:tr h="370840">
                <a:tc>
                  <a:txBody>
                    <a:bodyPr/>
                    <a:lstStyle/>
                    <a:p>
                      <a:r>
                        <a:rPr lang="es-ES" b="1">
                          <a:solidFill>
                            <a:schemeClr val="accent6">
                              <a:lumMod val="75000"/>
                            </a:schemeClr>
                          </a:solidFill>
                        </a:rPr>
                        <a:t>PROCESS TIME</a:t>
                      </a:r>
                    </a:p>
                  </a:txBody>
                  <a:tcPr/>
                </a:tc>
                <a:tc>
                  <a:txBody>
                    <a:bodyPr/>
                    <a:lstStyle/>
                    <a:p>
                      <a:r>
                        <a:rPr lang="es-ES" b="1" dirty="0">
                          <a:solidFill>
                            <a:schemeClr val="accent6">
                              <a:lumMod val="75000"/>
                            </a:schemeClr>
                          </a:solidFill>
                        </a:rPr>
                        <a:t>40 min (MAX) </a:t>
                      </a:r>
                      <a:r>
                        <a:rPr lang="es-ES" b="1" dirty="0" err="1">
                          <a:solidFill>
                            <a:schemeClr val="accent6">
                              <a:lumMod val="75000"/>
                            </a:schemeClr>
                          </a:solidFill>
                        </a:rPr>
                        <a:t>regardless</a:t>
                      </a:r>
                      <a:r>
                        <a:rPr lang="es-ES" b="1" dirty="0">
                          <a:solidFill>
                            <a:schemeClr val="accent6">
                              <a:lumMod val="75000"/>
                            </a:schemeClr>
                          </a:solidFill>
                        </a:rPr>
                        <a:t> </a:t>
                      </a:r>
                      <a:r>
                        <a:rPr lang="es-ES" b="1" dirty="0" err="1">
                          <a:solidFill>
                            <a:schemeClr val="accent6">
                              <a:lumMod val="75000"/>
                            </a:schemeClr>
                          </a:solidFill>
                        </a:rPr>
                        <a:t>of</a:t>
                      </a:r>
                      <a:r>
                        <a:rPr lang="es-ES" b="1" dirty="0">
                          <a:solidFill>
                            <a:schemeClr val="accent6">
                              <a:lumMod val="75000"/>
                            </a:schemeClr>
                          </a:solidFill>
                        </a:rPr>
                        <a:t> </a:t>
                      </a:r>
                      <a:r>
                        <a:rPr lang="es-ES" b="1" dirty="0" err="1">
                          <a:solidFill>
                            <a:schemeClr val="accent6">
                              <a:lumMod val="75000"/>
                            </a:schemeClr>
                          </a:solidFill>
                        </a:rPr>
                        <a:t>volume</a:t>
                      </a:r>
                      <a:endParaRPr lang="es-ES" b="1" dirty="0">
                        <a:solidFill>
                          <a:schemeClr val="accent6">
                            <a:lumMod val="75000"/>
                          </a:schemeClr>
                        </a:solidFill>
                      </a:endParaRPr>
                    </a:p>
                  </a:txBody>
                  <a:tcPr/>
                </a:tc>
                <a:extLst>
                  <a:ext uri="{0D108BD9-81ED-4DB2-BD59-A6C34878D82A}">
                    <a16:rowId xmlns:a16="http://schemas.microsoft.com/office/drawing/2014/main" val="3598989653"/>
                  </a:ext>
                </a:extLst>
              </a:tr>
            </a:tbl>
          </a:graphicData>
        </a:graphic>
      </p:graphicFrame>
      <p:sp>
        <p:nvSpPr>
          <p:cNvPr id="3" name="TextBox 24">
            <a:extLst>
              <a:ext uri="{FF2B5EF4-FFF2-40B4-BE49-F238E27FC236}">
                <a16:creationId xmlns:a16="http://schemas.microsoft.com/office/drawing/2014/main" id="{BE09BA11-C7BC-4444-9ECC-F58E8C9D52D3}"/>
              </a:ext>
            </a:extLst>
          </p:cNvPr>
          <p:cNvSpPr txBox="1"/>
          <p:nvPr/>
        </p:nvSpPr>
        <p:spPr>
          <a:xfrm>
            <a:off x="2595531" y="5063706"/>
            <a:ext cx="1910603" cy="830997"/>
          </a:xfrm>
          <a:prstGeom prst="rect">
            <a:avLst/>
          </a:prstGeom>
          <a:solidFill>
            <a:schemeClr val="accent5">
              <a:lumMod val="20000"/>
              <a:lumOff val="80000"/>
            </a:schemeClr>
          </a:solidFill>
          <a:ln>
            <a:solidFill>
              <a:schemeClr val="tx1"/>
            </a:solidFill>
          </a:ln>
        </p:spPr>
        <p:txBody>
          <a:bodyPr wrap="square" rtlCol="0">
            <a:spAutoFit/>
          </a:bodyPr>
          <a:lstStyle/>
          <a:p>
            <a:pPr algn="ctr"/>
            <a:r>
              <a:rPr lang="en-US" sz="2400" b="1" dirty="0">
                <a:solidFill>
                  <a:schemeClr val="accent5"/>
                </a:solidFill>
              </a:rPr>
              <a:t>MW HEATING</a:t>
            </a:r>
          </a:p>
        </p:txBody>
      </p:sp>
      <p:sp>
        <p:nvSpPr>
          <p:cNvPr id="8" name="TextBox 24">
            <a:extLst>
              <a:ext uri="{FF2B5EF4-FFF2-40B4-BE49-F238E27FC236}">
                <a16:creationId xmlns:a16="http://schemas.microsoft.com/office/drawing/2014/main" id="{4CB986D9-9B64-4863-8C39-875CF683AC39}"/>
              </a:ext>
            </a:extLst>
          </p:cNvPr>
          <p:cNvSpPr txBox="1"/>
          <p:nvPr/>
        </p:nvSpPr>
        <p:spPr>
          <a:xfrm>
            <a:off x="172027" y="4030120"/>
            <a:ext cx="1875662" cy="923330"/>
          </a:xfrm>
          <a:prstGeom prst="rect">
            <a:avLst/>
          </a:prstGeom>
          <a:solidFill>
            <a:schemeClr val="accent5">
              <a:lumMod val="20000"/>
              <a:lumOff val="80000"/>
            </a:schemeClr>
          </a:solidFill>
          <a:ln>
            <a:solidFill>
              <a:schemeClr val="tx1"/>
            </a:solidFill>
          </a:ln>
        </p:spPr>
        <p:txBody>
          <a:bodyPr wrap="square" rtlCol="0">
            <a:spAutoFit/>
          </a:bodyPr>
          <a:lstStyle/>
          <a:p>
            <a:pPr algn="ctr"/>
            <a:r>
              <a:rPr lang="en-US" b="1" dirty="0">
                <a:solidFill>
                  <a:srgbClr val="00B050"/>
                </a:solidFill>
              </a:rPr>
              <a:t>POLYMER WASTE</a:t>
            </a:r>
          </a:p>
          <a:p>
            <a:pPr algn="ctr"/>
            <a:r>
              <a:rPr lang="en-US" b="1" dirty="0">
                <a:solidFill>
                  <a:srgbClr val="00B050"/>
                </a:solidFill>
              </a:rPr>
              <a:t>+</a:t>
            </a:r>
          </a:p>
          <a:p>
            <a:pPr algn="ctr"/>
            <a:r>
              <a:rPr lang="en-US" b="1" dirty="0">
                <a:solidFill>
                  <a:srgbClr val="00B050"/>
                </a:solidFill>
              </a:rPr>
              <a:t>SOLVENT</a:t>
            </a:r>
          </a:p>
        </p:txBody>
      </p:sp>
      <p:sp>
        <p:nvSpPr>
          <p:cNvPr id="28" name="TextBox 24">
            <a:extLst>
              <a:ext uri="{FF2B5EF4-FFF2-40B4-BE49-F238E27FC236}">
                <a16:creationId xmlns:a16="http://schemas.microsoft.com/office/drawing/2014/main" id="{733BFB83-8022-4B48-AF42-BCAF0DCF1DEE}"/>
              </a:ext>
            </a:extLst>
          </p:cNvPr>
          <p:cNvSpPr txBox="1"/>
          <p:nvPr/>
        </p:nvSpPr>
        <p:spPr>
          <a:xfrm>
            <a:off x="5053704" y="4212660"/>
            <a:ext cx="1875662" cy="646331"/>
          </a:xfrm>
          <a:prstGeom prst="rect">
            <a:avLst/>
          </a:prstGeom>
          <a:solidFill>
            <a:schemeClr val="accent5">
              <a:lumMod val="20000"/>
              <a:lumOff val="80000"/>
            </a:schemeClr>
          </a:solidFill>
          <a:ln>
            <a:solidFill>
              <a:schemeClr val="tx1"/>
            </a:solidFill>
          </a:ln>
        </p:spPr>
        <p:txBody>
          <a:bodyPr wrap="square" rtlCol="0">
            <a:spAutoFit/>
          </a:bodyPr>
          <a:lstStyle/>
          <a:p>
            <a:pPr algn="ctr"/>
            <a:r>
              <a:rPr lang="en-US" b="1" dirty="0">
                <a:solidFill>
                  <a:srgbClr val="00B050"/>
                </a:solidFill>
              </a:rPr>
              <a:t>MIXING FLUID OBATAINED</a:t>
            </a:r>
          </a:p>
        </p:txBody>
      </p:sp>
      <p:sp>
        <p:nvSpPr>
          <p:cNvPr id="30" name="TextBox 24">
            <a:extLst>
              <a:ext uri="{FF2B5EF4-FFF2-40B4-BE49-F238E27FC236}">
                <a16:creationId xmlns:a16="http://schemas.microsoft.com/office/drawing/2014/main" id="{9C258065-75C7-469B-B7B6-A7A0C991CF84}"/>
              </a:ext>
            </a:extLst>
          </p:cNvPr>
          <p:cNvSpPr txBox="1"/>
          <p:nvPr/>
        </p:nvSpPr>
        <p:spPr>
          <a:xfrm>
            <a:off x="7479491" y="4039356"/>
            <a:ext cx="1457935" cy="923330"/>
          </a:xfrm>
          <a:prstGeom prst="rect">
            <a:avLst/>
          </a:prstGeom>
          <a:solidFill>
            <a:schemeClr val="accent5">
              <a:lumMod val="20000"/>
              <a:lumOff val="80000"/>
            </a:schemeClr>
          </a:solidFill>
          <a:ln>
            <a:solidFill>
              <a:schemeClr val="tx1"/>
            </a:solidFill>
          </a:ln>
        </p:spPr>
        <p:txBody>
          <a:bodyPr wrap="square" rtlCol="0">
            <a:spAutoFit/>
          </a:bodyPr>
          <a:lstStyle/>
          <a:p>
            <a:pPr algn="ctr"/>
            <a:r>
              <a:rPr lang="en-US" b="1" dirty="0">
                <a:solidFill>
                  <a:srgbClr val="00B050"/>
                </a:solidFill>
              </a:rPr>
              <a:t>FILTRATION</a:t>
            </a:r>
          </a:p>
          <a:p>
            <a:pPr algn="ctr"/>
            <a:r>
              <a:rPr lang="en-US" b="1" dirty="0">
                <a:solidFill>
                  <a:srgbClr val="00B050"/>
                </a:solidFill>
              </a:rPr>
              <a:t>+</a:t>
            </a:r>
          </a:p>
          <a:p>
            <a:pPr algn="ctr"/>
            <a:r>
              <a:rPr lang="en-US" b="1" dirty="0">
                <a:solidFill>
                  <a:srgbClr val="00B050"/>
                </a:solidFill>
              </a:rPr>
              <a:t>DRYING</a:t>
            </a:r>
          </a:p>
        </p:txBody>
      </p:sp>
    </p:spTree>
    <p:extLst>
      <p:ext uri="{BB962C8B-B14F-4D97-AF65-F5344CB8AC3E}">
        <p14:creationId xmlns:p14="http://schemas.microsoft.com/office/powerpoint/2010/main" val="1933170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a:extLst>
              <a:ext uri="{FF2B5EF4-FFF2-40B4-BE49-F238E27FC236}">
                <a16:creationId xmlns:a16="http://schemas.microsoft.com/office/drawing/2014/main" id="{3F4B6C3B-E87E-4C4B-8489-E453AB59434E}"/>
              </a:ext>
            </a:extLst>
          </p:cNvPr>
          <p:cNvSpPr>
            <a:spLocks noGrp="1"/>
          </p:cNvSpPr>
          <p:nvPr>
            <p:ph type="subTitle" idx="1"/>
          </p:nvPr>
        </p:nvSpPr>
        <p:spPr/>
        <p:txBody>
          <a:bodyPr/>
          <a:lstStyle/>
          <a:p>
            <a:r>
              <a:rPr lang="en-US" dirty="0"/>
              <a:t>Process scale-up</a:t>
            </a:r>
            <a:endParaRPr lang="es-ES" dirty="0"/>
          </a:p>
        </p:txBody>
      </p:sp>
      <p:sp>
        <p:nvSpPr>
          <p:cNvPr id="3" name="Título 2">
            <a:extLst>
              <a:ext uri="{FF2B5EF4-FFF2-40B4-BE49-F238E27FC236}">
                <a16:creationId xmlns:a16="http://schemas.microsoft.com/office/drawing/2014/main" id="{88F4269D-6042-4B22-85A3-52ED6D19F51B}"/>
              </a:ext>
            </a:extLst>
          </p:cNvPr>
          <p:cNvSpPr>
            <a:spLocks noGrp="1"/>
          </p:cNvSpPr>
          <p:nvPr>
            <p:ph type="ctrTitle"/>
          </p:nvPr>
        </p:nvSpPr>
        <p:spPr>
          <a:xfrm>
            <a:off x="526854" y="518643"/>
            <a:ext cx="10255446" cy="631977"/>
          </a:xfrm>
        </p:spPr>
        <p:txBody>
          <a:bodyPr>
            <a:normAutofit fontScale="90000"/>
          </a:bodyPr>
          <a:lstStyle/>
          <a:p>
            <a:r>
              <a:rPr lang="es-ES" dirty="0"/>
              <a:t>NUMERICAL SIMULATION FOR MICROWAVE HEATING SYSTEM</a:t>
            </a:r>
          </a:p>
        </p:txBody>
      </p:sp>
      <p:sp>
        <p:nvSpPr>
          <p:cNvPr id="6" name="CuadroTexto 5">
            <a:extLst>
              <a:ext uri="{FF2B5EF4-FFF2-40B4-BE49-F238E27FC236}">
                <a16:creationId xmlns:a16="http://schemas.microsoft.com/office/drawing/2014/main" id="{ED3EA1CA-FF79-410A-8080-112649C6E588}"/>
              </a:ext>
            </a:extLst>
          </p:cNvPr>
          <p:cNvSpPr txBox="1"/>
          <p:nvPr/>
        </p:nvSpPr>
        <p:spPr>
          <a:xfrm>
            <a:off x="526852" y="1484219"/>
            <a:ext cx="6940748" cy="2031325"/>
          </a:xfrm>
          <a:prstGeom prst="rect">
            <a:avLst/>
          </a:prstGeom>
          <a:noFill/>
        </p:spPr>
        <p:txBody>
          <a:bodyPr wrap="square" rtlCol="0">
            <a:spAutoFit/>
          </a:bodyPr>
          <a:lstStyle/>
          <a:p>
            <a:r>
              <a:rPr lang="es-ES" dirty="0">
                <a:solidFill>
                  <a:schemeClr val="accent1"/>
                </a:solidFill>
              </a:rPr>
              <a:t>COMSOL </a:t>
            </a:r>
            <a:r>
              <a:rPr lang="es-ES" dirty="0" err="1">
                <a:solidFill>
                  <a:schemeClr val="accent1"/>
                </a:solidFill>
              </a:rPr>
              <a:t>Multiphysics</a:t>
            </a:r>
            <a:r>
              <a:rPr lang="es-ES" dirty="0">
                <a:solidFill>
                  <a:schemeClr val="accent1"/>
                </a:solidFill>
              </a:rPr>
              <a:t> as a </a:t>
            </a:r>
            <a:r>
              <a:rPr lang="es-ES" dirty="0" err="1">
                <a:solidFill>
                  <a:schemeClr val="accent1"/>
                </a:solidFill>
              </a:rPr>
              <a:t>tool</a:t>
            </a:r>
            <a:r>
              <a:rPr lang="es-ES" dirty="0">
                <a:solidFill>
                  <a:schemeClr val="accent1"/>
                </a:solidFill>
              </a:rPr>
              <a:t> </a:t>
            </a:r>
            <a:r>
              <a:rPr lang="es-ES" dirty="0" err="1">
                <a:solidFill>
                  <a:schemeClr val="accent1"/>
                </a:solidFill>
              </a:rPr>
              <a:t>for</a:t>
            </a:r>
            <a:r>
              <a:rPr lang="es-ES" dirty="0">
                <a:solidFill>
                  <a:schemeClr val="accent1"/>
                </a:solidFill>
              </a:rPr>
              <a:t> </a:t>
            </a:r>
            <a:r>
              <a:rPr lang="es-ES" dirty="0" err="1">
                <a:solidFill>
                  <a:schemeClr val="accent1"/>
                </a:solidFill>
              </a:rPr>
              <a:t>designing</a:t>
            </a:r>
            <a:r>
              <a:rPr lang="es-ES" dirty="0">
                <a:solidFill>
                  <a:schemeClr val="accent1"/>
                </a:solidFill>
              </a:rPr>
              <a:t>:</a:t>
            </a:r>
          </a:p>
          <a:p>
            <a:pPr marL="285750" indent="-285750">
              <a:buFont typeface="Arial" panose="020B0604020202020204" pitchFamily="34" charset="0"/>
              <a:buChar char="•"/>
            </a:pPr>
            <a:r>
              <a:rPr lang="es-ES" dirty="0">
                <a:solidFill>
                  <a:schemeClr val="accent1"/>
                </a:solidFill>
              </a:rPr>
              <a:t>CONTINUOS OPERATION OR BY BATCH?</a:t>
            </a:r>
          </a:p>
          <a:p>
            <a:pPr marL="285750" indent="-285750">
              <a:buFont typeface="Arial" panose="020B0604020202020204" pitchFamily="34" charset="0"/>
              <a:buChar char="•"/>
            </a:pPr>
            <a:r>
              <a:rPr lang="es-ES" dirty="0">
                <a:solidFill>
                  <a:schemeClr val="accent1"/>
                </a:solidFill>
              </a:rPr>
              <a:t>SEVERAL VESSELS/APPLICATORS INSIDE OR ONLY ONE BY REACTOR?</a:t>
            </a:r>
          </a:p>
          <a:p>
            <a:pPr marL="285750" indent="-285750">
              <a:buFont typeface="Arial" panose="020B0604020202020204" pitchFamily="34" charset="0"/>
              <a:buChar char="•"/>
            </a:pPr>
            <a:r>
              <a:rPr lang="es-ES" dirty="0">
                <a:solidFill>
                  <a:schemeClr val="accent1"/>
                </a:solidFill>
              </a:rPr>
              <a:t>CAVITY SHAPE INFLUENCE TO IMPROVE MICROWAVE REFLECTION?</a:t>
            </a:r>
          </a:p>
          <a:p>
            <a:pPr marL="285750" indent="-285750">
              <a:buFont typeface="Arial" panose="020B0604020202020204" pitchFamily="34" charset="0"/>
              <a:buChar char="•"/>
            </a:pPr>
            <a:r>
              <a:rPr lang="es-ES" dirty="0">
                <a:solidFill>
                  <a:schemeClr val="accent1"/>
                </a:solidFill>
              </a:rPr>
              <a:t>THERMAL BEHAVIOUR.</a:t>
            </a:r>
          </a:p>
          <a:p>
            <a:pPr marL="285750" indent="-285750">
              <a:buFont typeface="Arial" panose="020B0604020202020204" pitchFamily="34" charset="0"/>
              <a:buChar char="•"/>
            </a:pPr>
            <a:r>
              <a:rPr lang="es-ES" dirty="0">
                <a:solidFill>
                  <a:schemeClr val="accent1"/>
                </a:solidFill>
              </a:rPr>
              <a:t>POWER REQUIREMENTS.</a:t>
            </a:r>
          </a:p>
          <a:p>
            <a:pPr marL="285750" indent="-285750">
              <a:buFont typeface="Arial" panose="020B0604020202020204" pitchFamily="34" charset="0"/>
              <a:buChar char="•"/>
            </a:pPr>
            <a:r>
              <a:rPr lang="es-ES" dirty="0">
                <a:solidFill>
                  <a:schemeClr val="accent1"/>
                </a:solidFill>
              </a:rPr>
              <a:t>MATERIAL INFLUENCE.</a:t>
            </a:r>
          </a:p>
        </p:txBody>
      </p:sp>
      <p:graphicFrame>
        <p:nvGraphicFramePr>
          <p:cNvPr id="14" name="Diagrama 13">
            <a:extLst>
              <a:ext uri="{FF2B5EF4-FFF2-40B4-BE49-F238E27FC236}">
                <a16:creationId xmlns:a16="http://schemas.microsoft.com/office/drawing/2014/main" id="{EA457FC9-8771-4B69-B996-8238408C6393}"/>
              </a:ext>
            </a:extLst>
          </p:cNvPr>
          <p:cNvGraphicFramePr/>
          <p:nvPr>
            <p:extLst>
              <p:ext uri="{D42A27DB-BD31-4B8C-83A1-F6EECF244321}">
                <p14:modId xmlns:p14="http://schemas.microsoft.com/office/powerpoint/2010/main" val="3457669419"/>
              </p:ext>
            </p:extLst>
          </p:nvPr>
        </p:nvGraphicFramePr>
        <p:xfrm>
          <a:off x="6558951" y="2883051"/>
          <a:ext cx="2736304" cy="33044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TextBox 27">
            <a:extLst>
              <a:ext uri="{FF2B5EF4-FFF2-40B4-BE49-F238E27FC236}">
                <a16:creationId xmlns:a16="http://schemas.microsoft.com/office/drawing/2014/main" id="{1BDEB09C-9701-49EC-BE21-421ED6C648B0}"/>
              </a:ext>
            </a:extLst>
          </p:cNvPr>
          <p:cNvSpPr txBox="1">
            <a:spLocks noChangeArrowheads="1"/>
          </p:cNvSpPr>
          <p:nvPr/>
        </p:nvSpPr>
        <p:spPr bwMode="auto">
          <a:xfrm>
            <a:off x="9251128" y="3413371"/>
            <a:ext cx="1719231" cy="73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defTabSz="4170363" eaLnBrk="1" hangingPunct="1">
              <a:spcBef>
                <a:spcPct val="0"/>
              </a:spcBef>
              <a:buFontTx/>
              <a:buNone/>
            </a:pPr>
            <a:r>
              <a:rPr lang="en-US" altLang="nl-NL" sz="1400" b="1" dirty="0">
                <a:solidFill>
                  <a:prstClr val="black"/>
                </a:solidFill>
                <a:cs typeface="Calibri" panose="020F0502020204030204" pitchFamily="34" charset="0"/>
              </a:rPr>
              <a:t>Material properties</a:t>
            </a:r>
          </a:p>
          <a:p>
            <a:pPr defTabSz="4170363" eaLnBrk="1" hangingPunct="1">
              <a:spcBef>
                <a:spcPct val="0"/>
              </a:spcBef>
              <a:buFontTx/>
              <a:buNone/>
            </a:pPr>
            <a:r>
              <a:rPr lang="en-US" altLang="nl-NL" sz="1400" b="1" dirty="0">
                <a:solidFill>
                  <a:prstClr val="black"/>
                </a:solidFill>
                <a:cs typeface="Calibri" panose="020F0502020204030204" pitchFamily="34" charset="0"/>
              </a:rPr>
              <a:t>Dielectric properties</a:t>
            </a:r>
          </a:p>
          <a:p>
            <a:pPr defTabSz="4170363" eaLnBrk="1" hangingPunct="1">
              <a:spcBef>
                <a:spcPct val="0"/>
              </a:spcBef>
              <a:buFontTx/>
              <a:buNone/>
            </a:pPr>
            <a:r>
              <a:rPr lang="en-US" altLang="nl-NL" sz="1400" b="1" dirty="0">
                <a:solidFill>
                  <a:prstClr val="black"/>
                </a:solidFill>
                <a:cs typeface="Calibri" panose="020F0502020204030204" pitchFamily="34" charset="0"/>
              </a:rPr>
              <a:t>Boundary conditions</a:t>
            </a:r>
            <a:endParaRPr lang="en-US" altLang="nl-NL" sz="1400" dirty="0">
              <a:solidFill>
                <a:prstClr val="black"/>
              </a:solidFill>
              <a:cs typeface="Calibri" panose="020F0502020204030204" pitchFamily="34" charset="0"/>
            </a:endParaRPr>
          </a:p>
        </p:txBody>
      </p:sp>
      <p:sp>
        <p:nvSpPr>
          <p:cNvPr id="18" name="TextBox 27">
            <a:extLst>
              <a:ext uri="{FF2B5EF4-FFF2-40B4-BE49-F238E27FC236}">
                <a16:creationId xmlns:a16="http://schemas.microsoft.com/office/drawing/2014/main" id="{92B51040-2E75-4A3D-9889-F768D8A5D2E4}"/>
              </a:ext>
            </a:extLst>
          </p:cNvPr>
          <p:cNvSpPr txBox="1">
            <a:spLocks noChangeArrowheads="1"/>
          </p:cNvSpPr>
          <p:nvPr/>
        </p:nvSpPr>
        <p:spPr bwMode="auto">
          <a:xfrm>
            <a:off x="9190480" y="5103322"/>
            <a:ext cx="2971817" cy="73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defTabSz="4170363" eaLnBrk="1" hangingPunct="1">
              <a:spcBef>
                <a:spcPct val="0"/>
              </a:spcBef>
              <a:buFontTx/>
              <a:buNone/>
            </a:pPr>
            <a:r>
              <a:rPr lang="en-US" altLang="nl-NL" sz="1400" b="1" dirty="0">
                <a:solidFill>
                  <a:prstClr val="black"/>
                </a:solidFill>
                <a:cs typeface="Calibri" panose="020F0502020204030204" pitchFamily="34" charset="0"/>
              </a:rPr>
              <a:t>Indirect method</a:t>
            </a:r>
          </a:p>
          <a:p>
            <a:pPr marL="285750" indent="-285750" defTabSz="4170363" eaLnBrk="1" hangingPunct="1">
              <a:spcBef>
                <a:spcPct val="0"/>
              </a:spcBef>
            </a:pPr>
            <a:r>
              <a:rPr lang="en-US" altLang="nl-NL" sz="1400" b="1" dirty="0">
                <a:solidFill>
                  <a:prstClr val="black"/>
                </a:solidFill>
                <a:cs typeface="Calibri" panose="020F0502020204030204" pitchFamily="34" charset="0"/>
              </a:rPr>
              <a:t>Stationary solver: GMRES</a:t>
            </a:r>
          </a:p>
          <a:p>
            <a:pPr marL="285750" indent="-285750" defTabSz="4170363" eaLnBrk="1" hangingPunct="1">
              <a:spcBef>
                <a:spcPct val="0"/>
              </a:spcBef>
            </a:pPr>
            <a:r>
              <a:rPr lang="en-US" altLang="nl-NL" sz="1400" b="1" dirty="0">
                <a:solidFill>
                  <a:prstClr val="black"/>
                </a:solidFill>
                <a:cs typeface="Calibri" panose="020F0502020204030204" pitchFamily="34" charset="0"/>
              </a:rPr>
              <a:t>Time-Dependent Solver: PARDISO</a:t>
            </a:r>
          </a:p>
        </p:txBody>
      </p:sp>
      <p:sp>
        <p:nvSpPr>
          <p:cNvPr id="20" name="Right Arrow 20">
            <a:extLst>
              <a:ext uri="{FF2B5EF4-FFF2-40B4-BE49-F238E27FC236}">
                <a16:creationId xmlns:a16="http://schemas.microsoft.com/office/drawing/2014/main" id="{11C584BB-3FE1-4DFA-B784-1A357BBBAEFA}"/>
              </a:ext>
            </a:extLst>
          </p:cNvPr>
          <p:cNvSpPr/>
          <p:nvPr/>
        </p:nvSpPr>
        <p:spPr>
          <a:xfrm rot="10800000">
            <a:off x="8868580" y="3736621"/>
            <a:ext cx="360000" cy="180000"/>
          </a:xfrm>
          <a:prstGeom prst="rightArrow">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l-SI"/>
          </a:p>
        </p:txBody>
      </p:sp>
      <p:sp>
        <p:nvSpPr>
          <p:cNvPr id="22" name="Right Arrow 20">
            <a:extLst>
              <a:ext uri="{FF2B5EF4-FFF2-40B4-BE49-F238E27FC236}">
                <a16:creationId xmlns:a16="http://schemas.microsoft.com/office/drawing/2014/main" id="{18C4A5AA-6CD8-4C44-A49A-55BB68158C05}"/>
              </a:ext>
            </a:extLst>
          </p:cNvPr>
          <p:cNvSpPr/>
          <p:nvPr/>
        </p:nvSpPr>
        <p:spPr>
          <a:xfrm rot="10800000">
            <a:off x="8878105" y="5155327"/>
            <a:ext cx="360000" cy="180000"/>
          </a:xfrm>
          <a:prstGeom prst="rightArrow">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l-SI"/>
          </a:p>
        </p:txBody>
      </p:sp>
      <p:pic>
        <p:nvPicPr>
          <p:cNvPr id="5" name="Imagen 4">
            <a:extLst>
              <a:ext uri="{FF2B5EF4-FFF2-40B4-BE49-F238E27FC236}">
                <a16:creationId xmlns:a16="http://schemas.microsoft.com/office/drawing/2014/main" id="{8F684892-30FF-4FB8-8FE7-EAFCF04544FA}"/>
              </a:ext>
            </a:extLst>
          </p:cNvPr>
          <p:cNvPicPr>
            <a:picLocks noChangeAspect="1"/>
          </p:cNvPicPr>
          <p:nvPr/>
        </p:nvPicPr>
        <p:blipFill rotWithShape="1">
          <a:blip r:embed="rId7"/>
          <a:srcRect l="12564" t="25256" r="14959" b="20499"/>
          <a:stretch/>
        </p:blipFill>
        <p:spPr>
          <a:xfrm>
            <a:off x="8796763" y="1535549"/>
            <a:ext cx="1041027" cy="1558300"/>
          </a:xfrm>
          <a:prstGeom prst="rect">
            <a:avLst/>
          </a:prstGeom>
        </p:spPr>
      </p:pic>
      <p:pic>
        <p:nvPicPr>
          <p:cNvPr id="7" name="Imagen 6">
            <a:extLst>
              <a:ext uri="{FF2B5EF4-FFF2-40B4-BE49-F238E27FC236}">
                <a16:creationId xmlns:a16="http://schemas.microsoft.com/office/drawing/2014/main" id="{5A830A48-5E11-4218-A5C7-22B8DA196501}"/>
              </a:ext>
            </a:extLst>
          </p:cNvPr>
          <p:cNvPicPr>
            <a:picLocks noChangeAspect="1"/>
          </p:cNvPicPr>
          <p:nvPr/>
        </p:nvPicPr>
        <p:blipFill rotWithShape="1">
          <a:blip r:embed="rId8"/>
          <a:srcRect l="6395"/>
          <a:stretch/>
        </p:blipFill>
        <p:spPr>
          <a:xfrm>
            <a:off x="10469355" y="1451496"/>
            <a:ext cx="1500159" cy="2028825"/>
          </a:xfrm>
          <a:prstGeom prst="rect">
            <a:avLst/>
          </a:prstGeom>
        </p:spPr>
      </p:pic>
      <p:pic>
        <p:nvPicPr>
          <p:cNvPr id="9" name="Imagen 8">
            <a:extLst>
              <a:ext uri="{FF2B5EF4-FFF2-40B4-BE49-F238E27FC236}">
                <a16:creationId xmlns:a16="http://schemas.microsoft.com/office/drawing/2014/main" id="{C84E7A1E-C835-406F-8B9A-C0618D80E663}"/>
              </a:ext>
            </a:extLst>
          </p:cNvPr>
          <p:cNvPicPr>
            <a:picLocks noChangeAspect="1"/>
          </p:cNvPicPr>
          <p:nvPr/>
        </p:nvPicPr>
        <p:blipFill rotWithShape="1">
          <a:blip r:embed="rId9"/>
          <a:srcRect l="13292" t="24919" r="18298" b="19930"/>
          <a:stretch/>
        </p:blipFill>
        <p:spPr>
          <a:xfrm>
            <a:off x="5920682" y="3736621"/>
            <a:ext cx="926808" cy="1494299"/>
          </a:xfrm>
          <a:prstGeom prst="rect">
            <a:avLst/>
          </a:prstGeom>
        </p:spPr>
      </p:pic>
      <p:sp>
        <p:nvSpPr>
          <p:cNvPr id="11" name="TextBox 27">
            <a:extLst>
              <a:ext uri="{FF2B5EF4-FFF2-40B4-BE49-F238E27FC236}">
                <a16:creationId xmlns:a16="http://schemas.microsoft.com/office/drawing/2014/main" id="{BD49F482-CFE7-41D1-8FBB-4D24B04C9C65}"/>
              </a:ext>
            </a:extLst>
          </p:cNvPr>
          <p:cNvSpPr txBox="1">
            <a:spLocks noChangeArrowheads="1"/>
          </p:cNvSpPr>
          <p:nvPr/>
        </p:nvSpPr>
        <p:spPr bwMode="auto">
          <a:xfrm>
            <a:off x="9171267" y="5783585"/>
            <a:ext cx="1415686" cy="949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defTabSz="4170363" eaLnBrk="1" hangingPunct="1">
              <a:spcBef>
                <a:spcPct val="0"/>
              </a:spcBef>
              <a:buFontTx/>
              <a:buNone/>
            </a:pPr>
            <a:r>
              <a:rPr lang="en-US" altLang="nl-NL" sz="1400" b="1" dirty="0">
                <a:solidFill>
                  <a:prstClr val="black"/>
                </a:solidFill>
                <a:cs typeface="Calibri" panose="020F0502020204030204" pitchFamily="34" charset="0"/>
              </a:rPr>
              <a:t>Results</a:t>
            </a:r>
          </a:p>
          <a:p>
            <a:pPr marL="285750" indent="-285750" defTabSz="4170363" eaLnBrk="1" hangingPunct="1">
              <a:spcBef>
                <a:spcPct val="0"/>
              </a:spcBef>
            </a:pPr>
            <a:r>
              <a:rPr lang="en-US" altLang="nl-NL" sz="1400" b="1" dirty="0">
                <a:solidFill>
                  <a:prstClr val="black"/>
                </a:solidFill>
                <a:cs typeface="Calibri" panose="020F0502020204030204" pitchFamily="34" charset="0"/>
              </a:rPr>
              <a:t>Electric Field</a:t>
            </a:r>
          </a:p>
          <a:p>
            <a:pPr marL="285750" indent="-285750" defTabSz="4170363" eaLnBrk="1" hangingPunct="1">
              <a:spcBef>
                <a:spcPct val="0"/>
              </a:spcBef>
            </a:pPr>
            <a:r>
              <a:rPr lang="en-US" altLang="nl-NL" sz="1400" b="1" dirty="0">
                <a:solidFill>
                  <a:prstClr val="black"/>
                </a:solidFill>
                <a:cs typeface="Calibri" panose="020F0502020204030204" pitchFamily="34" charset="0"/>
              </a:rPr>
              <a:t>Temperature</a:t>
            </a:r>
          </a:p>
          <a:p>
            <a:pPr marL="285750" indent="-285750" defTabSz="4170363" eaLnBrk="1" hangingPunct="1">
              <a:spcBef>
                <a:spcPct val="0"/>
              </a:spcBef>
            </a:pPr>
            <a:r>
              <a:rPr lang="en-US" altLang="nl-NL" sz="1400" b="1" dirty="0">
                <a:solidFill>
                  <a:prstClr val="black"/>
                </a:solidFill>
                <a:cs typeface="Calibri" panose="020F0502020204030204" pitchFamily="34" charset="0"/>
              </a:rPr>
              <a:t>Loss power</a:t>
            </a:r>
          </a:p>
        </p:txBody>
      </p:sp>
      <p:sp>
        <p:nvSpPr>
          <p:cNvPr id="15" name="Right Arrow 20">
            <a:extLst>
              <a:ext uri="{FF2B5EF4-FFF2-40B4-BE49-F238E27FC236}">
                <a16:creationId xmlns:a16="http://schemas.microsoft.com/office/drawing/2014/main" id="{BF4C54BB-B4D2-4DB5-985D-3F7555C5CF68}"/>
              </a:ext>
            </a:extLst>
          </p:cNvPr>
          <p:cNvSpPr/>
          <p:nvPr/>
        </p:nvSpPr>
        <p:spPr>
          <a:xfrm>
            <a:off x="8878024" y="5845111"/>
            <a:ext cx="360000" cy="180000"/>
          </a:xfrm>
          <a:prstGeom prst="rightArrow">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sl-SI"/>
          </a:p>
        </p:txBody>
      </p:sp>
      <p:sp>
        <p:nvSpPr>
          <p:cNvPr id="17" name="CuadroTexto 16">
            <a:extLst>
              <a:ext uri="{FF2B5EF4-FFF2-40B4-BE49-F238E27FC236}">
                <a16:creationId xmlns:a16="http://schemas.microsoft.com/office/drawing/2014/main" id="{D04AF7AA-F606-412F-9CD3-C87B42F6252A}"/>
              </a:ext>
            </a:extLst>
          </p:cNvPr>
          <p:cNvSpPr txBox="1"/>
          <p:nvPr/>
        </p:nvSpPr>
        <p:spPr>
          <a:xfrm>
            <a:off x="626714" y="3560886"/>
            <a:ext cx="5128255" cy="2031325"/>
          </a:xfrm>
          <a:prstGeom prst="rect">
            <a:avLst/>
          </a:prstGeom>
          <a:solidFill>
            <a:schemeClr val="accent5">
              <a:lumMod val="20000"/>
              <a:lumOff val="80000"/>
            </a:schemeClr>
          </a:solidFill>
        </p:spPr>
        <p:txBody>
          <a:bodyPr wrap="square">
            <a:spAutoFit/>
          </a:bodyPr>
          <a:lstStyle/>
          <a:p>
            <a:pPr algn="just"/>
            <a:r>
              <a:rPr lang="en-US" dirty="0">
                <a:solidFill>
                  <a:schemeClr val="accent1"/>
                </a:solidFill>
              </a:rPr>
              <a:t>Simplified configurations were </a:t>
            </a:r>
            <a:r>
              <a:rPr lang="en-US" dirty="0" err="1">
                <a:solidFill>
                  <a:schemeClr val="accent1"/>
                </a:solidFill>
              </a:rPr>
              <a:t>analysed</a:t>
            </a:r>
            <a:r>
              <a:rPr lang="en-US" dirty="0">
                <a:solidFill>
                  <a:schemeClr val="accent1"/>
                </a:solidFill>
              </a:rPr>
              <a:t> in order to select the most properly in terms of feasibility and energy distribution.</a:t>
            </a:r>
          </a:p>
          <a:p>
            <a:pPr algn="just"/>
            <a:r>
              <a:rPr lang="en-US" dirty="0">
                <a:solidFill>
                  <a:schemeClr val="accent1"/>
                </a:solidFill>
              </a:rPr>
              <a:t>As a result, a cylindrical shape both reactor and vessel has been defined, connecting transmitting MW energy from ports to cavity connected through waveguides.</a:t>
            </a:r>
            <a:endParaRPr lang="es-ES" dirty="0">
              <a:solidFill>
                <a:schemeClr val="accent1"/>
              </a:solidFill>
            </a:endParaRPr>
          </a:p>
        </p:txBody>
      </p:sp>
    </p:spTree>
    <p:extLst>
      <p:ext uri="{BB962C8B-B14F-4D97-AF65-F5344CB8AC3E}">
        <p14:creationId xmlns:p14="http://schemas.microsoft.com/office/powerpoint/2010/main" val="264430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a:extLst>
              <a:ext uri="{FF2B5EF4-FFF2-40B4-BE49-F238E27FC236}">
                <a16:creationId xmlns:a16="http://schemas.microsoft.com/office/drawing/2014/main" id="{64A80B67-867F-4A56-8CC8-A0A17039BEA3}"/>
              </a:ext>
            </a:extLst>
          </p:cNvPr>
          <p:cNvSpPr>
            <a:spLocks noGrp="1"/>
          </p:cNvSpPr>
          <p:nvPr>
            <p:ph type="subTitle" idx="1"/>
          </p:nvPr>
        </p:nvSpPr>
        <p:spPr/>
        <p:txBody>
          <a:bodyPr/>
          <a:lstStyle/>
          <a:p>
            <a:r>
              <a:rPr lang="es-ES" dirty="0"/>
              <a:t>GOVERNING EQUATIONS</a:t>
            </a:r>
          </a:p>
        </p:txBody>
      </p:sp>
      <p:sp>
        <p:nvSpPr>
          <p:cNvPr id="3" name="Título 2">
            <a:extLst>
              <a:ext uri="{FF2B5EF4-FFF2-40B4-BE49-F238E27FC236}">
                <a16:creationId xmlns:a16="http://schemas.microsoft.com/office/drawing/2014/main" id="{494F3D60-C6ED-423E-AE61-D6D29B3D08F6}"/>
              </a:ext>
            </a:extLst>
          </p:cNvPr>
          <p:cNvSpPr>
            <a:spLocks noGrp="1"/>
          </p:cNvSpPr>
          <p:nvPr>
            <p:ph type="ctrTitle"/>
          </p:nvPr>
        </p:nvSpPr>
        <p:spPr/>
        <p:txBody>
          <a:bodyPr/>
          <a:lstStyle/>
          <a:p>
            <a:r>
              <a:rPr lang="es-ES"/>
              <a:t>METHODOLOGY</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5D248445-46E2-4B9A-ADB3-2D5919AD6230}"/>
                  </a:ext>
                </a:extLst>
              </p:cNvPr>
              <p:cNvSpPr txBox="1"/>
              <p:nvPr/>
            </p:nvSpPr>
            <p:spPr>
              <a:xfrm>
                <a:off x="358218" y="1918631"/>
                <a:ext cx="8268546" cy="2516715"/>
              </a:xfrm>
              <a:prstGeom prst="rect">
                <a:avLst/>
              </a:prstGeom>
              <a:noFill/>
            </p:spPr>
            <p:txBody>
              <a:bodyPr wrap="square">
                <a:spAutoFit/>
              </a:bodyPr>
              <a:lstStyle/>
              <a:p>
                <a:r>
                  <a:rPr lang="es-ES" sz="1600" dirty="0" err="1">
                    <a:solidFill>
                      <a:schemeClr val="accent1"/>
                    </a:solidFill>
                  </a:rPr>
                  <a:t>Electromagnetics</a:t>
                </a:r>
                <a:r>
                  <a:rPr lang="es-ES" sz="1600" dirty="0">
                    <a:solidFill>
                      <a:schemeClr val="accent1"/>
                    </a:solidFill>
                  </a:rPr>
                  <a:t> and RF </a:t>
                </a:r>
                <a:r>
                  <a:rPr lang="es-ES" sz="1600" dirty="0" err="1">
                    <a:solidFill>
                      <a:schemeClr val="accent1"/>
                    </a:solidFill>
                  </a:rPr>
                  <a:t>simulation</a:t>
                </a:r>
                <a:endParaRPr lang="es-ES" sz="1600" dirty="0">
                  <a:solidFill>
                    <a:schemeClr val="accent1"/>
                  </a:solidFill>
                </a:endParaRPr>
              </a:p>
              <a:p>
                <a:r>
                  <a:rPr lang="es-ES" sz="1200" dirty="0" err="1"/>
                  <a:t>Assuming</a:t>
                </a:r>
                <a:r>
                  <a:rPr lang="es-ES" sz="1200" dirty="0"/>
                  <a:t> time-</a:t>
                </a:r>
                <a:r>
                  <a:rPr lang="es-ES" sz="1200" dirty="0" err="1"/>
                  <a:t>harmonic</a:t>
                </a:r>
                <a:r>
                  <a:rPr lang="es-ES" sz="1200" dirty="0"/>
                  <a:t> EM </a:t>
                </a:r>
                <a:r>
                  <a:rPr lang="es-ES" sz="1200" dirty="0" err="1"/>
                  <a:t>field</a:t>
                </a:r>
                <a:r>
                  <a:rPr lang="es-ES" sz="1200" dirty="0"/>
                  <a:t>, Maxwell </a:t>
                </a:r>
                <a:r>
                  <a:rPr lang="es-ES" sz="1200" dirty="0" err="1"/>
                  <a:t>equations</a:t>
                </a:r>
                <a:r>
                  <a:rPr lang="es-ES" sz="1200" dirty="0"/>
                  <a:t> reduce </a:t>
                </a:r>
                <a:r>
                  <a:rPr lang="es-ES" sz="1200" dirty="0" err="1"/>
                  <a:t>to</a:t>
                </a:r>
                <a:r>
                  <a:rPr lang="es-ES" sz="1200" dirty="0"/>
                  <a:t> a vector Helmholtz </a:t>
                </a:r>
                <a:r>
                  <a:rPr lang="es-ES" sz="1200" dirty="0" err="1"/>
                  <a:t>equation</a:t>
                </a:r>
                <a:r>
                  <a:rPr lang="es-ES" sz="1200" dirty="0"/>
                  <a:t> </a:t>
                </a:r>
                <a:r>
                  <a:rPr lang="es-ES" sz="1200" dirty="0" err="1"/>
                  <a:t>with</a:t>
                </a:r>
                <a:r>
                  <a:rPr lang="es-ES" sz="1200" dirty="0"/>
                  <a:t> </a:t>
                </a:r>
                <a:r>
                  <a:rPr lang="es-ES" sz="1200" dirty="0" err="1"/>
                  <a:t>complex</a:t>
                </a:r>
                <a:r>
                  <a:rPr lang="es-ES" sz="1200" dirty="0"/>
                  <a:t> </a:t>
                </a:r>
                <a:r>
                  <a:rPr lang="es-ES" sz="1200" dirty="0" err="1"/>
                  <a:t>valued</a:t>
                </a:r>
                <a:r>
                  <a:rPr lang="es-ES" sz="1200" dirty="0"/>
                  <a:t> </a:t>
                </a:r>
                <a:r>
                  <a:rPr lang="es-ES" sz="1200" dirty="0" err="1"/>
                  <a:t>components</a:t>
                </a:r>
                <a:r>
                  <a:rPr lang="es-ES" sz="1200" dirty="0"/>
                  <a:t> –</a:t>
                </a:r>
              </a:p>
              <a:p>
                <a:r>
                  <a:rPr lang="es-ES" sz="1200" dirty="0" err="1"/>
                  <a:t>these</a:t>
                </a:r>
                <a:r>
                  <a:rPr lang="es-ES" sz="1200" dirty="0"/>
                  <a:t> are </a:t>
                </a:r>
                <a:r>
                  <a:rPr lang="es-ES" sz="1200" dirty="0" err="1"/>
                  <a:t>formulated</a:t>
                </a:r>
                <a:r>
                  <a:rPr lang="es-ES" sz="1200" dirty="0"/>
                  <a:t> in COMSOL:</a:t>
                </a:r>
              </a:p>
              <a:p>
                <a:pPr algn="just">
                  <a:spcAft>
                    <a:spcPts val="0"/>
                  </a:spcAft>
                </a:pPr>
                <a14:m>
                  <m:oMath xmlns:m="http://schemas.openxmlformats.org/officeDocument/2006/math">
                    <m:r>
                      <m:rPr>
                        <m:sty m:val="p"/>
                      </m:rPr>
                      <a:rPr lang="en-GB" sz="1400">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m:t>
                    </m:r>
                    <m:d>
                      <m:dPr>
                        <m:ctrlPr>
                          <a:rPr lang="es-ES" sz="1400" i="1">
                            <a:effectLst/>
                            <a:latin typeface="Cambria Math" panose="02040503050406030204" pitchFamily="18" charset="0"/>
                            <a:ea typeface="Calibri" panose="020F0502020204030204" pitchFamily="34" charset="0"/>
                          </a:rPr>
                        </m:ctrlPr>
                      </m:dPr>
                      <m:e>
                        <m:box>
                          <m:boxPr>
                            <m:ctrlPr>
                              <a:rPr lang="es-ES" sz="1400" i="1">
                                <a:effectLst/>
                                <a:latin typeface="Cambria Math" panose="02040503050406030204" pitchFamily="18" charset="0"/>
                                <a:ea typeface="Calibri" panose="020F0502020204030204" pitchFamily="34" charset="0"/>
                              </a:rPr>
                            </m:ctrlPr>
                          </m:boxPr>
                          <m:e>
                            <m:argPr>
                              <m:argSz m:val="-1"/>
                            </m:argPr>
                            <m:f>
                              <m:fPr>
                                <m:ctrlPr>
                                  <a:rPr lang="es-ES" sz="1400" i="1">
                                    <a:effectLst/>
                                    <a:latin typeface="Cambria Math" panose="02040503050406030204" pitchFamily="18" charset="0"/>
                                    <a:ea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rPr>
                                  <m:t>1</m:t>
                                </m:r>
                              </m:num>
                              <m:den>
                                <m:r>
                                  <a:rPr lang="en-GB" sz="1400" i="1">
                                    <a:effectLst/>
                                    <a:latin typeface="Cambria Math" panose="02040503050406030204" pitchFamily="18" charset="0"/>
                                    <a:ea typeface="Times New Roman" panose="02020603050405020304" pitchFamily="18" charset="0"/>
                                  </a:rPr>
                                  <m:t>𝜇</m:t>
                                </m:r>
                              </m:den>
                            </m:f>
                            <m:r>
                              <m:rPr>
                                <m:sty m:val="p"/>
                              </m:rPr>
                              <a:rPr lang="en-GB" sz="1400">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m:t>
                            </m:r>
                            <m:acc>
                              <m:accPr>
                                <m:chr m:val="⃗"/>
                                <m:ctrlPr>
                                  <a:rPr lang="es-ES" sz="1400" i="1">
                                    <a:effectLst/>
                                    <a:latin typeface="Cambria Math" panose="02040503050406030204" pitchFamily="18" charset="0"/>
                                    <a:ea typeface="Calibri" panose="020F0502020204030204" pitchFamily="34" charset="0"/>
                                  </a:rPr>
                                </m:ctrlPr>
                              </m:accPr>
                              <m:e>
                                <m:r>
                                  <a:rPr lang="en-GB" sz="1400" i="1">
                                    <a:effectLst/>
                                    <a:latin typeface="Cambria Math" panose="02040503050406030204" pitchFamily="18" charset="0"/>
                                    <a:ea typeface="Times New Roman" panose="02020603050405020304" pitchFamily="18" charset="0"/>
                                  </a:rPr>
                                  <m:t>𝐸</m:t>
                                </m:r>
                              </m:e>
                            </m:acc>
                          </m:e>
                        </m:box>
                      </m:e>
                    </m:d>
                    <m:r>
                      <a:rPr lang="en-GB" sz="1400" i="1">
                        <a:effectLst/>
                        <a:latin typeface="Cambria Math" panose="02040503050406030204" pitchFamily="18" charset="0"/>
                        <a:ea typeface="Times New Roman" panose="02020603050405020304" pitchFamily="18" charset="0"/>
                      </a:rPr>
                      <m:t>−</m:t>
                    </m:r>
                    <m:d>
                      <m:dPr>
                        <m:ctrlPr>
                          <a:rPr lang="es-ES" sz="1400" i="1">
                            <a:effectLst/>
                            <a:latin typeface="Cambria Math" panose="02040503050406030204" pitchFamily="18" charset="0"/>
                            <a:ea typeface="Calibri" panose="020F0502020204030204" pitchFamily="34" charset="0"/>
                          </a:rPr>
                        </m:ctrlPr>
                      </m:dPr>
                      <m:e>
                        <m:sSup>
                          <m:sSupPr>
                            <m:ctrlPr>
                              <a:rPr lang="es-ES" sz="1400" i="1">
                                <a:effectLst/>
                                <a:latin typeface="Cambria Math" panose="02040503050406030204" pitchFamily="18" charset="0"/>
                                <a:ea typeface="Calibri" panose="020F0502020204030204" pitchFamily="34" charset="0"/>
                              </a:rPr>
                            </m:ctrlPr>
                          </m:sSupPr>
                          <m:e>
                            <m:r>
                              <a:rPr lang="en-GB" sz="1400" i="1">
                                <a:effectLst/>
                                <a:latin typeface="Cambria Math" panose="02040503050406030204" pitchFamily="18" charset="0"/>
                                <a:ea typeface="Times New Roman" panose="02020603050405020304" pitchFamily="18" charset="0"/>
                              </a:rPr>
                              <m:t>𝜔</m:t>
                            </m:r>
                          </m:e>
                          <m:sup>
                            <m:r>
                              <a:rPr lang="en-GB" sz="1400" i="1">
                                <a:effectLst/>
                                <a:latin typeface="Cambria Math" panose="02040503050406030204" pitchFamily="18" charset="0"/>
                                <a:ea typeface="Times New Roman" panose="02020603050405020304" pitchFamily="18" charset="0"/>
                              </a:rPr>
                              <m:t>2</m:t>
                            </m:r>
                          </m:sup>
                        </m:sSup>
                        <m:r>
                          <a:rPr lang="en-GB" sz="1400" i="1">
                            <a:effectLst/>
                            <a:latin typeface="Cambria Math" panose="02040503050406030204" pitchFamily="18" charset="0"/>
                            <a:ea typeface="Times New Roman" panose="02020603050405020304" pitchFamily="18" charset="0"/>
                          </a:rPr>
                          <m:t>𝜀</m:t>
                        </m:r>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𝑖</m:t>
                        </m:r>
                        <m:r>
                          <a:rPr lang="en-GB" sz="1400" i="1">
                            <a:effectLst/>
                            <a:latin typeface="Cambria Math" panose="02040503050406030204" pitchFamily="18" charset="0"/>
                            <a:ea typeface="Times New Roman" panose="02020603050405020304" pitchFamily="18" charset="0"/>
                          </a:rPr>
                          <m:t>𝜔𝜎</m:t>
                        </m:r>
                      </m:e>
                    </m:d>
                    <m:acc>
                      <m:accPr>
                        <m:chr m:val="⃗"/>
                        <m:ctrlPr>
                          <a:rPr lang="es-ES" sz="1400" i="1">
                            <a:effectLst/>
                            <a:latin typeface="Cambria Math" panose="02040503050406030204" pitchFamily="18" charset="0"/>
                            <a:ea typeface="Calibri" panose="020F0502020204030204" pitchFamily="34" charset="0"/>
                          </a:rPr>
                        </m:ctrlPr>
                      </m:accPr>
                      <m:e>
                        <m:r>
                          <a:rPr lang="en-GB" sz="1400" i="1">
                            <a:effectLst/>
                            <a:latin typeface="Cambria Math" panose="02040503050406030204" pitchFamily="18" charset="0"/>
                            <a:ea typeface="Times New Roman" panose="02020603050405020304" pitchFamily="18" charset="0"/>
                          </a:rPr>
                          <m:t>𝐸</m:t>
                        </m:r>
                      </m:e>
                    </m:acc>
                    <m:r>
                      <a:rPr lang="en-GB" sz="1400" i="1">
                        <a:effectLst/>
                        <a:latin typeface="Cambria Math" panose="02040503050406030204" pitchFamily="18" charset="0"/>
                        <a:ea typeface="Times New Roman" panose="02020603050405020304" pitchFamily="18" charset="0"/>
                      </a:rPr>
                      <m:t>=</m:t>
                    </m:r>
                    <m:acc>
                      <m:accPr>
                        <m:chr m:val="⃗"/>
                        <m:ctrlPr>
                          <a:rPr lang="es-ES" sz="1400" i="1">
                            <a:effectLst/>
                            <a:latin typeface="Cambria Math" panose="02040503050406030204" pitchFamily="18" charset="0"/>
                            <a:ea typeface="Calibri" panose="020F0502020204030204" pitchFamily="34" charset="0"/>
                          </a:rPr>
                        </m:ctrlPr>
                      </m:accPr>
                      <m:e>
                        <m:r>
                          <a:rPr lang="en-GB" sz="1400" i="1">
                            <a:effectLst/>
                            <a:latin typeface="Cambria Math" panose="02040503050406030204" pitchFamily="18" charset="0"/>
                            <a:ea typeface="Times New Roman" panose="02020603050405020304" pitchFamily="18" charset="0"/>
                          </a:rPr>
                          <m:t>0</m:t>
                        </m:r>
                      </m:e>
                    </m:acc>
                  </m:oMath>
                </a14:m>
                <a:r>
                  <a:rPr lang="en-GB" sz="1200" dirty="0">
                    <a:effectLst/>
                    <a:latin typeface="Times New Roman" panose="02020603050405020304" pitchFamily="18" charset="0"/>
                    <a:ea typeface="Times New Roman" panose="02020603050405020304" pitchFamily="18" charset="0"/>
                  </a:rPr>
                  <a:t>                                                                                        </a:t>
                </a:r>
                <a:endParaRPr lang="es-ES" sz="1200" dirty="0">
                  <a:effectLst/>
                  <a:latin typeface="Times New Roman" panose="02020603050405020304" pitchFamily="18" charset="0"/>
                  <a:ea typeface="Times New Roman" panose="02020603050405020304" pitchFamily="18" charset="0"/>
                </a:endParaRPr>
              </a:p>
              <a:p>
                <a:r>
                  <a:rPr lang="es-ES" sz="1200" dirty="0" err="1"/>
                  <a:t>where</a:t>
                </a:r>
                <a:r>
                  <a:rPr lang="es-ES" sz="1200" dirty="0"/>
                  <a:t> </a:t>
                </a:r>
                <a:r>
                  <a:rPr lang="en-GB" sz="1200" i="1" dirty="0">
                    <a:latin typeface="Times New Roman" panose="02020603050405020304" pitchFamily="18" charset="0"/>
                    <a:ea typeface="Times New Roman" panose="02020603050405020304" pitchFamily="18" charset="0"/>
                  </a:rPr>
                  <a:t>ω</a:t>
                </a:r>
                <a:r>
                  <a:rPr lang="el-GR" sz="1200" dirty="0"/>
                  <a:t> </a:t>
                </a:r>
                <a:r>
                  <a:rPr lang="es-ES" sz="1200" dirty="0" err="1"/>
                  <a:t>is</a:t>
                </a:r>
                <a:r>
                  <a:rPr lang="es-ES" sz="1200" dirty="0"/>
                  <a:t> angular </a:t>
                </a:r>
                <a:r>
                  <a:rPr lang="es-ES" sz="1200" dirty="0" err="1"/>
                  <a:t>velocity</a:t>
                </a:r>
                <a:r>
                  <a:rPr lang="es-ES" sz="1200" dirty="0"/>
                  <a:t>, </a:t>
                </a:r>
                <a:r>
                  <a:rPr lang="en-GB" sz="1200" i="1" dirty="0">
                    <a:effectLst/>
                    <a:latin typeface="Times New Roman" panose="02020603050405020304" pitchFamily="18" charset="0"/>
                    <a:ea typeface="Times New Roman" panose="02020603050405020304" pitchFamily="18" charset="0"/>
                  </a:rPr>
                  <a:t>σ</a:t>
                </a:r>
                <a:r>
                  <a:rPr lang="el-GR" sz="1200" dirty="0"/>
                  <a:t> </a:t>
                </a:r>
                <a:r>
                  <a:rPr lang="es-ES" sz="1200" dirty="0" err="1"/>
                  <a:t>is</a:t>
                </a:r>
                <a:r>
                  <a:rPr lang="es-ES" sz="1200" dirty="0"/>
                  <a:t> </a:t>
                </a:r>
                <a:r>
                  <a:rPr lang="es-ES" sz="1200" dirty="0" err="1"/>
                  <a:t>electrical</a:t>
                </a:r>
                <a:r>
                  <a:rPr lang="es-ES" sz="1200" dirty="0"/>
                  <a:t> </a:t>
                </a:r>
                <a:r>
                  <a:rPr lang="es-ES" sz="1200" dirty="0" err="1"/>
                  <a:t>conductivity</a:t>
                </a:r>
                <a:r>
                  <a:rPr lang="es-ES" sz="1200" dirty="0"/>
                  <a:t> and </a:t>
                </a:r>
                <a14:m>
                  <m:oMath xmlns:m="http://schemas.openxmlformats.org/officeDocument/2006/math">
                    <m:acc>
                      <m:accPr>
                        <m:chr m:val="⃗"/>
                        <m:ctrlPr>
                          <a:rPr lang="es-ES" sz="1100" i="1" smtClean="0">
                            <a:effectLst/>
                            <a:latin typeface="Cambria Math" panose="02040503050406030204" pitchFamily="18" charset="0"/>
                            <a:ea typeface="Calibri" panose="020F0502020204030204" pitchFamily="34" charset="0"/>
                          </a:rPr>
                        </m:ctrlPr>
                      </m:accPr>
                      <m:e>
                        <m:r>
                          <a:rPr lang="en-GB" sz="1200" i="1">
                            <a:effectLst/>
                            <a:latin typeface="Cambria Math" panose="02040503050406030204" pitchFamily="18" charset="0"/>
                            <a:ea typeface="Times New Roman" panose="02020603050405020304" pitchFamily="18" charset="0"/>
                            <a:cs typeface="Times New Roman" panose="02020603050405020304" pitchFamily="18" charset="0"/>
                          </a:rPr>
                          <m:t>𝐸</m:t>
                        </m:r>
                      </m:e>
                    </m:acc>
                  </m:oMath>
                </a14:m>
                <a:r>
                  <a:rPr lang="es-ES" sz="1200" dirty="0"/>
                  <a:t> </a:t>
                </a:r>
                <a:r>
                  <a:rPr lang="es-ES" sz="1200" dirty="0" err="1"/>
                  <a:t>is</a:t>
                </a:r>
                <a:r>
                  <a:rPr lang="es-ES" sz="1200" dirty="0"/>
                  <a:t> </a:t>
                </a:r>
                <a:r>
                  <a:rPr lang="es-ES" sz="1200" dirty="0" err="1"/>
                  <a:t>complex-valued</a:t>
                </a:r>
                <a:r>
                  <a:rPr lang="es-ES" sz="1200" dirty="0"/>
                  <a:t> </a:t>
                </a:r>
                <a:r>
                  <a:rPr lang="es-ES" sz="1200" dirty="0" err="1"/>
                  <a:t>electric</a:t>
                </a:r>
                <a:r>
                  <a:rPr lang="es-ES" sz="1200" dirty="0"/>
                  <a:t> </a:t>
                </a:r>
                <a:r>
                  <a:rPr lang="es-ES" sz="1200" dirty="0" err="1"/>
                  <a:t>field</a:t>
                </a:r>
                <a:r>
                  <a:rPr lang="es-ES" sz="1200" dirty="0"/>
                  <a:t>. </a:t>
                </a:r>
              </a:p>
              <a:p>
                <a:endParaRPr lang="es-ES" sz="1200" dirty="0"/>
              </a:p>
              <a:p>
                <a:r>
                  <a:rPr lang="es-ES" sz="1200" dirty="0" err="1"/>
                  <a:t>Dissipated</a:t>
                </a:r>
                <a:r>
                  <a:rPr lang="es-ES" sz="1200" dirty="0"/>
                  <a:t> </a:t>
                </a:r>
                <a:r>
                  <a:rPr lang="es-ES" sz="1200" dirty="0" err="1"/>
                  <a:t>power</a:t>
                </a:r>
                <a:r>
                  <a:rPr lang="es-ES" sz="1200" dirty="0"/>
                  <a:t> </a:t>
                </a:r>
                <a:r>
                  <a:rPr lang="es-ES" sz="1200" dirty="0" err="1"/>
                  <a:t>density</a:t>
                </a:r>
                <a:r>
                  <a:rPr lang="es-ES" sz="1200" dirty="0"/>
                  <a:t> q </a:t>
                </a:r>
                <a:r>
                  <a:rPr lang="es-ES" sz="1200" dirty="0" err="1"/>
                  <a:t>due</a:t>
                </a:r>
                <a:r>
                  <a:rPr lang="es-ES" sz="1200" dirty="0"/>
                  <a:t> </a:t>
                </a:r>
                <a:r>
                  <a:rPr lang="es-ES" sz="1200" dirty="0" err="1"/>
                  <a:t>to</a:t>
                </a:r>
                <a:r>
                  <a:rPr lang="es-ES" sz="1200" dirty="0"/>
                  <a:t> </a:t>
                </a:r>
                <a:r>
                  <a:rPr lang="es-ES" sz="1200" dirty="0" err="1"/>
                  <a:t>MWs</a:t>
                </a:r>
                <a:r>
                  <a:rPr lang="es-ES" sz="1200" dirty="0"/>
                  <a:t> </a:t>
                </a:r>
                <a:r>
                  <a:rPr lang="es-ES" sz="1200" dirty="0" err="1"/>
                  <a:t>is</a:t>
                </a:r>
                <a:r>
                  <a:rPr lang="es-ES" sz="1200" dirty="0"/>
                  <a:t> </a:t>
                </a:r>
                <a:r>
                  <a:rPr lang="es-ES" sz="1200" dirty="0" err="1"/>
                  <a:t>given</a:t>
                </a:r>
                <a:r>
                  <a:rPr lang="es-ES" sz="1200" dirty="0"/>
                  <a:t> </a:t>
                </a:r>
                <a:r>
                  <a:rPr lang="es-ES" sz="1200" dirty="0" err="1"/>
                  <a:t>by</a:t>
                </a:r>
                <a:endParaRPr lang="es-ES" sz="1200" dirty="0"/>
              </a:p>
              <a:p>
                <a:pPr algn="just">
                  <a:spcAft>
                    <a:spcPts val="0"/>
                  </a:spcAft>
                </a:pPr>
                <a14:m>
                  <m:oMath xmlns:m="http://schemas.openxmlformats.org/officeDocument/2006/math">
                    <m:r>
                      <a:rPr lang="en-GB" sz="1400" i="1">
                        <a:effectLst/>
                        <a:latin typeface="Cambria Math" panose="02040503050406030204" pitchFamily="18" charset="0"/>
                        <a:ea typeface="Times New Roman" panose="02020603050405020304" pitchFamily="18" charset="0"/>
                      </a:rPr>
                      <m:t>𝑞</m:t>
                    </m:r>
                    <m:r>
                      <a:rPr lang="en-GB" sz="1400" i="1">
                        <a:effectLst/>
                        <a:latin typeface="Cambria Math" panose="02040503050406030204" pitchFamily="18" charset="0"/>
                        <a:ea typeface="Times New Roman" panose="02020603050405020304" pitchFamily="18" charset="0"/>
                      </a:rPr>
                      <m:t>=−</m:t>
                    </m:r>
                    <m:r>
                      <m:rPr>
                        <m:sty m:val="p"/>
                      </m:rPr>
                      <a:rPr lang="en-GB" sz="1400">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m:t>
                    </m:r>
                    <m:acc>
                      <m:accPr>
                        <m:chr m:val="⃗"/>
                        <m:ctrlPr>
                          <a:rPr lang="es-ES" sz="1400" i="1">
                            <a:effectLst/>
                            <a:latin typeface="Cambria Math" panose="02040503050406030204" pitchFamily="18" charset="0"/>
                            <a:ea typeface="Calibri" panose="020F0502020204030204" pitchFamily="34" charset="0"/>
                          </a:rPr>
                        </m:ctrlPr>
                      </m:accPr>
                      <m:e>
                        <m:r>
                          <a:rPr lang="en-GB" sz="1400" i="1">
                            <a:effectLst/>
                            <a:latin typeface="Cambria Math" panose="02040503050406030204" pitchFamily="18" charset="0"/>
                            <a:ea typeface="Times New Roman" panose="02020603050405020304" pitchFamily="18" charset="0"/>
                          </a:rPr>
                          <m:t>𝑆</m:t>
                        </m:r>
                      </m:e>
                    </m:acc>
                  </m:oMath>
                </a14:m>
                <a:r>
                  <a:rPr lang="en-GB" sz="1200" dirty="0">
                    <a:effectLst/>
                    <a:latin typeface="Times New Roman" panose="02020603050405020304" pitchFamily="18" charset="0"/>
                    <a:ea typeface="Times New Roman" panose="02020603050405020304" pitchFamily="18" charset="0"/>
                  </a:rPr>
                  <a:t>                                                                                                                                </a:t>
                </a:r>
                <a:endParaRPr lang="es-ES" sz="1200" dirty="0">
                  <a:effectLst/>
                  <a:latin typeface="Times New Roman" panose="02020603050405020304" pitchFamily="18" charset="0"/>
                  <a:ea typeface="Times New Roman" panose="02020603050405020304" pitchFamily="18" charset="0"/>
                </a:endParaRPr>
              </a:p>
              <a:p>
                <a:pPr algn="just">
                  <a:spcAft>
                    <a:spcPts val="0"/>
                  </a:spcAft>
                </a:pPr>
                <a:r>
                  <a:rPr lang="es-ES" sz="1200" dirty="0" err="1"/>
                  <a:t>where</a:t>
                </a:r>
                <a:r>
                  <a:rPr lang="es-ES" sz="1200" dirty="0"/>
                  <a:t> </a:t>
                </a:r>
                <a14:m>
                  <m:oMath xmlns:m="http://schemas.openxmlformats.org/officeDocument/2006/math">
                    <m:acc>
                      <m:accPr>
                        <m:chr m:val="⃗"/>
                        <m:ctrlPr>
                          <a:rPr lang="es-ES" sz="1200" i="1">
                            <a:effectLst/>
                            <a:latin typeface="Cambria Math" panose="02040503050406030204" pitchFamily="18" charset="0"/>
                            <a:ea typeface="Times New Roman" panose="02020603050405020304" pitchFamily="18" charset="0"/>
                          </a:rPr>
                        </m:ctrlPr>
                      </m:accPr>
                      <m:e>
                        <m:r>
                          <a:rPr lang="en-GB" sz="1200" i="1">
                            <a:effectLst/>
                            <a:latin typeface="Cambria Math" panose="02040503050406030204" pitchFamily="18" charset="0"/>
                            <a:ea typeface="Times New Roman" panose="02020603050405020304" pitchFamily="18" charset="0"/>
                          </a:rPr>
                          <m:t>𝑆</m:t>
                        </m:r>
                      </m:e>
                    </m:acc>
                  </m:oMath>
                </a14:m>
                <a:r>
                  <a:rPr lang="es-ES" sz="1200" dirty="0"/>
                  <a:t> </a:t>
                </a:r>
                <a:r>
                  <a:rPr lang="es-ES" sz="1200" dirty="0" err="1"/>
                  <a:t>is</a:t>
                </a:r>
                <a:r>
                  <a:rPr lang="es-ES" sz="1200" dirty="0"/>
                  <a:t> </a:t>
                </a:r>
                <a:r>
                  <a:rPr lang="es-ES" sz="1200" dirty="0" err="1"/>
                  <a:t>the</a:t>
                </a:r>
                <a:r>
                  <a:rPr lang="es-ES" sz="1200" dirty="0"/>
                  <a:t> </a:t>
                </a:r>
                <a:r>
                  <a:rPr lang="es-ES" sz="1200" dirty="0" err="1"/>
                  <a:t>Poynting</a:t>
                </a:r>
                <a:r>
                  <a:rPr lang="es-ES" sz="1200" dirty="0"/>
                  <a:t> vector, </a:t>
                </a:r>
                <a:r>
                  <a:rPr lang="es-ES" sz="1200" dirty="0" err="1"/>
                  <a:t>which</a:t>
                </a:r>
                <a:r>
                  <a:rPr lang="es-ES" sz="1200" dirty="0"/>
                  <a:t> </a:t>
                </a:r>
                <a:r>
                  <a:rPr lang="es-ES" sz="1200" dirty="0" err="1"/>
                  <a:t>is</a:t>
                </a:r>
                <a:r>
                  <a:rPr lang="es-ES" sz="1200" dirty="0"/>
                  <a:t> </a:t>
                </a:r>
                <a:r>
                  <a:rPr lang="es-ES" sz="1200" dirty="0" err="1"/>
                  <a:t>computed</a:t>
                </a:r>
                <a:r>
                  <a:rPr lang="es-ES" sz="1200" dirty="0"/>
                  <a:t> as</a:t>
                </a:r>
                <a:endParaRPr lang="es-ES" sz="1200" dirty="0">
                  <a:effectLst/>
                  <a:latin typeface="Times New Roman" panose="02020603050405020304" pitchFamily="18" charset="0"/>
                  <a:ea typeface="Times New Roman" panose="02020603050405020304" pitchFamily="18" charset="0"/>
                </a:endParaRPr>
              </a:p>
              <a:p>
                <a:pPr algn="just">
                  <a:spcAft>
                    <a:spcPts val="0"/>
                  </a:spcAft>
                </a:pPr>
                <a14:m>
                  <m:oMath xmlns:m="http://schemas.openxmlformats.org/officeDocument/2006/math">
                    <m:acc>
                      <m:accPr>
                        <m:chr m:val="⃗"/>
                        <m:ctrlPr>
                          <a:rPr lang="es-ES" sz="1400" i="1">
                            <a:effectLst/>
                            <a:latin typeface="Cambria Math" panose="02040503050406030204" pitchFamily="18" charset="0"/>
                            <a:ea typeface="Calibri" panose="020F0502020204030204" pitchFamily="34" charset="0"/>
                          </a:rPr>
                        </m:ctrlPr>
                      </m:accPr>
                      <m:e>
                        <m:r>
                          <a:rPr lang="en-GB" sz="1400" i="1">
                            <a:effectLst/>
                            <a:latin typeface="Cambria Math" panose="02040503050406030204" pitchFamily="18" charset="0"/>
                            <a:ea typeface="Times New Roman" panose="02020603050405020304" pitchFamily="18" charset="0"/>
                          </a:rPr>
                          <m:t>𝑆</m:t>
                        </m:r>
                      </m:e>
                    </m:acc>
                    <m:r>
                      <a:rPr lang="en-GB" sz="1400" i="1">
                        <a:effectLst/>
                        <a:latin typeface="Cambria Math" panose="02040503050406030204" pitchFamily="18" charset="0"/>
                        <a:ea typeface="Times New Roman" panose="02020603050405020304" pitchFamily="18" charset="0"/>
                      </a:rPr>
                      <m:t>=</m:t>
                    </m:r>
                    <m:box>
                      <m:boxPr>
                        <m:ctrlPr>
                          <a:rPr lang="es-ES" sz="1400" i="1">
                            <a:effectLst/>
                            <a:latin typeface="Cambria Math" panose="02040503050406030204" pitchFamily="18" charset="0"/>
                            <a:ea typeface="Calibri" panose="020F0502020204030204" pitchFamily="34" charset="0"/>
                          </a:rPr>
                        </m:ctrlPr>
                      </m:boxPr>
                      <m:e>
                        <m:argPr>
                          <m:argSz m:val="-1"/>
                        </m:argPr>
                        <m:f>
                          <m:fPr>
                            <m:ctrlPr>
                              <a:rPr lang="es-ES" sz="1400" i="1">
                                <a:effectLst/>
                                <a:latin typeface="Cambria Math" panose="02040503050406030204" pitchFamily="18" charset="0"/>
                                <a:ea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rPr>
                              <m:t>1</m:t>
                            </m:r>
                          </m:num>
                          <m:den>
                            <m:r>
                              <a:rPr lang="en-GB" sz="1400" i="1">
                                <a:effectLst/>
                                <a:latin typeface="Cambria Math" panose="02040503050406030204" pitchFamily="18" charset="0"/>
                                <a:ea typeface="Times New Roman" panose="02020603050405020304" pitchFamily="18" charset="0"/>
                              </a:rPr>
                              <m:t>2</m:t>
                            </m:r>
                          </m:den>
                        </m:f>
                      </m:e>
                    </m:box>
                    <m:r>
                      <a:rPr lang="en-GB" sz="1400" i="1">
                        <a:effectLst/>
                        <a:latin typeface="Cambria Math" panose="02040503050406030204" pitchFamily="18" charset="0"/>
                        <a:ea typeface="Times New Roman" panose="02020603050405020304" pitchFamily="18" charset="0"/>
                      </a:rPr>
                      <m:t>𝑅𝑒</m:t>
                    </m:r>
                    <m:r>
                      <a:rPr lang="en-GB" sz="1400" i="1">
                        <a:effectLst/>
                        <a:latin typeface="Cambria Math" panose="02040503050406030204" pitchFamily="18" charset="0"/>
                        <a:ea typeface="Times New Roman" panose="02020603050405020304" pitchFamily="18" charset="0"/>
                      </a:rPr>
                      <m:t>(</m:t>
                    </m:r>
                    <m:acc>
                      <m:accPr>
                        <m:chr m:val="⃗"/>
                        <m:ctrlPr>
                          <a:rPr lang="es-ES" sz="1400" i="1">
                            <a:effectLst/>
                            <a:latin typeface="Cambria Math" panose="02040503050406030204" pitchFamily="18" charset="0"/>
                            <a:ea typeface="Calibri" panose="020F0502020204030204" pitchFamily="34" charset="0"/>
                          </a:rPr>
                        </m:ctrlPr>
                      </m:accPr>
                      <m:e>
                        <m:r>
                          <a:rPr lang="en-GB" sz="1400" i="1">
                            <a:effectLst/>
                            <a:latin typeface="Cambria Math" panose="02040503050406030204" pitchFamily="18" charset="0"/>
                            <a:ea typeface="Times New Roman" panose="02020603050405020304" pitchFamily="18" charset="0"/>
                          </a:rPr>
                          <m:t>𝐸</m:t>
                        </m:r>
                      </m:e>
                    </m:acc>
                    <m:r>
                      <a:rPr lang="en-GB" sz="1400" i="1">
                        <a:effectLst/>
                        <a:latin typeface="Cambria Math" panose="02040503050406030204" pitchFamily="18" charset="0"/>
                        <a:ea typeface="Times New Roman" panose="02020603050405020304" pitchFamily="18" charset="0"/>
                      </a:rPr>
                      <m:t>×</m:t>
                    </m:r>
                    <m:sSup>
                      <m:sSupPr>
                        <m:ctrlPr>
                          <a:rPr lang="es-ES" sz="1400" i="1">
                            <a:effectLst/>
                            <a:latin typeface="Cambria Math" panose="02040503050406030204" pitchFamily="18" charset="0"/>
                            <a:ea typeface="Calibri" panose="020F0502020204030204" pitchFamily="34" charset="0"/>
                          </a:rPr>
                        </m:ctrlPr>
                      </m:sSupPr>
                      <m:e>
                        <m:acc>
                          <m:accPr>
                            <m:chr m:val="⃗"/>
                            <m:ctrlPr>
                              <a:rPr lang="es-ES" sz="1400" i="1">
                                <a:effectLst/>
                                <a:latin typeface="Cambria Math" panose="02040503050406030204" pitchFamily="18" charset="0"/>
                                <a:ea typeface="Calibri" panose="020F0502020204030204" pitchFamily="34" charset="0"/>
                              </a:rPr>
                            </m:ctrlPr>
                          </m:accPr>
                          <m:e>
                            <m:r>
                              <a:rPr lang="en-GB" sz="1400" i="1">
                                <a:effectLst/>
                                <a:latin typeface="Cambria Math" panose="02040503050406030204" pitchFamily="18" charset="0"/>
                                <a:ea typeface="Times New Roman" panose="02020603050405020304" pitchFamily="18" charset="0"/>
                              </a:rPr>
                              <m:t>𝐻</m:t>
                            </m:r>
                          </m:e>
                        </m:acc>
                      </m:e>
                      <m:sup>
                        <m:r>
                          <a:rPr lang="en-GB" sz="1400" i="1">
                            <a:effectLst/>
                            <a:latin typeface="Cambria Math" panose="02040503050406030204" pitchFamily="18" charset="0"/>
                            <a:ea typeface="Times New Roman" panose="02020603050405020304" pitchFamily="18" charset="0"/>
                          </a:rPr>
                          <m:t>∗</m:t>
                        </m:r>
                      </m:sup>
                    </m:sSup>
                    <m:r>
                      <a:rPr lang="en-GB" sz="1400" i="1">
                        <a:effectLst/>
                        <a:latin typeface="Cambria Math" panose="02040503050406030204" pitchFamily="18" charset="0"/>
                        <a:ea typeface="Times New Roman" panose="02020603050405020304" pitchFamily="18" charset="0"/>
                      </a:rPr>
                      <m:t>)</m:t>
                    </m:r>
                  </m:oMath>
                </a14:m>
                <a:r>
                  <a:rPr lang="en-GB" sz="1200" dirty="0">
                    <a:effectLst/>
                    <a:latin typeface="Times New Roman" panose="02020603050405020304" pitchFamily="18" charset="0"/>
                    <a:ea typeface="Times New Roman" panose="02020603050405020304" pitchFamily="18" charset="0"/>
                  </a:rPr>
                  <a:t>                                                                                                                      </a:t>
                </a:r>
                <a:endParaRPr lang="es-ES" sz="1200" dirty="0">
                  <a:effectLst/>
                  <a:latin typeface="Times New Roman" panose="02020603050405020304" pitchFamily="18" charset="0"/>
                  <a:ea typeface="Times New Roman" panose="02020603050405020304" pitchFamily="18" charset="0"/>
                </a:endParaRPr>
              </a:p>
              <a:p>
                <a:pPr algn="just">
                  <a:spcAft>
                    <a:spcPts val="0"/>
                  </a:spcAft>
                </a:pPr>
                <a:r>
                  <a:rPr lang="es-ES" sz="1200" dirty="0" err="1"/>
                  <a:t>where</a:t>
                </a:r>
                <a:r>
                  <a:rPr lang="en-GB" sz="1200" dirty="0">
                    <a:effectLst/>
                    <a:latin typeface="Times New Roman" panose="02020603050405020304" pitchFamily="18" charset="0"/>
                    <a:ea typeface="Times New Roman" panose="02020603050405020304" pitchFamily="18" charset="0"/>
                  </a:rPr>
                  <a:t> </a:t>
                </a:r>
                <a14:m>
                  <m:oMath xmlns:m="http://schemas.openxmlformats.org/officeDocument/2006/math">
                    <m:acc>
                      <m:accPr>
                        <m:chr m:val="⃗"/>
                        <m:ctrlPr>
                          <a:rPr lang="es-ES" sz="1100" i="1">
                            <a:effectLst/>
                            <a:latin typeface="Cambria Math" panose="02040503050406030204" pitchFamily="18" charset="0"/>
                            <a:ea typeface="Times New Roman" panose="02020603050405020304" pitchFamily="18" charset="0"/>
                          </a:rPr>
                        </m:ctrlPr>
                      </m:accPr>
                      <m:e>
                        <m:r>
                          <a:rPr lang="en-GB" sz="1200" i="1">
                            <a:effectLst/>
                            <a:latin typeface="Cambria Math" panose="02040503050406030204" pitchFamily="18" charset="0"/>
                            <a:ea typeface="Times New Roman" panose="02020603050405020304" pitchFamily="18" charset="0"/>
                          </a:rPr>
                          <m:t>𝐻</m:t>
                        </m:r>
                      </m:e>
                    </m:acc>
                  </m:oMath>
                </a14:m>
                <a:r>
                  <a:rPr lang="en-GB" sz="1200" dirty="0">
                    <a:effectLst/>
                    <a:latin typeface="Times New Roman" panose="02020603050405020304" pitchFamily="18" charset="0"/>
                    <a:ea typeface="Times New Roman" panose="02020603050405020304" pitchFamily="18" charset="0"/>
                  </a:rPr>
                  <a:t> </a:t>
                </a:r>
                <a:r>
                  <a:rPr lang="es-ES" sz="1200" dirty="0" err="1"/>
                  <a:t>is</a:t>
                </a:r>
                <a:r>
                  <a:rPr lang="es-ES" sz="1200" dirty="0"/>
                  <a:t> </a:t>
                </a:r>
                <a:r>
                  <a:rPr lang="es-ES" sz="1200" dirty="0" err="1"/>
                  <a:t>magnetic</a:t>
                </a:r>
                <a:r>
                  <a:rPr lang="es-ES" sz="1200" dirty="0"/>
                  <a:t> </a:t>
                </a:r>
                <a:r>
                  <a:rPr lang="es-ES" sz="1200" dirty="0" err="1"/>
                  <a:t>field</a:t>
                </a:r>
                <a:r>
                  <a:rPr lang="es-ES" sz="1200" dirty="0"/>
                  <a:t> </a:t>
                </a:r>
                <a:r>
                  <a:rPr lang="es-ES" sz="1200" dirty="0" err="1"/>
                  <a:t>intensity</a:t>
                </a:r>
                <a:r>
                  <a:rPr lang="es-ES" sz="1200" dirty="0"/>
                  <a:t>.</a:t>
                </a:r>
                <a:endParaRPr lang="es-ES" sz="1200" dirty="0">
                  <a:effectLst/>
                  <a:latin typeface="Times New Roman" panose="02020603050405020304" pitchFamily="18" charset="0"/>
                  <a:ea typeface="Times New Roman" panose="02020603050405020304" pitchFamily="18" charset="0"/>
                </a:endParaRPr>
              </a:p>
            </p:txBody>
          </p:sp>
        </mc:Choice>
        <mc:Fallback xmlns="">
          <p:sp>
            <p:nvSpPr>
              <p:cNvPr id="21" name="CuadroTexto 20">
                <a:extLst>
                  <a:ext uri="{FF2B5EF4-FFF2-40B4-BE49-F238E27FC236}">
                    <a16:creationId xmlns:a16="http://schemas.microsoft.com/office/drawing/2014/main" id="{5D248445-46E2-4B9A-ADB3-2D5919AD6230}"/>
                  </a:ext>
                </a:extLst>
              </p:cNvPr>
              <p:cNvSpPr txBox="1">
                <a:spLocks noRot="1" noChangeAspect="1" noMove="1" noResize="1" noEditPoints="1" noAdjustHandles="1" noChangeArrowheads="1" noChangeShapeType="1" noTextEdit="1"/>
              </p:cNvSpPr>
              <p:nvPr/>
            </p:nvSpPr>
            <p:spPr>
              <a:xfrm>
                <a:off x="358218" y="1918631"/>
                <a:ext cx="8268546" cy="2516715"/>
              </a:xfrm>
              <a:prstGeom prst="rect">
                <a:avLst/>
              </a:prstGeom>
              <a:blipFill>
                <a:blip r:embed="rId4"/>
                <a:stretch>
                  <a:fillRect l="-442" t="-726" b="-121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A96CDA22-4735-4089-AD4E-E5DA8A5F1952}"/>
                  </a:ext>
                </a:extLst>
              </p:cNvPr>
              <p:cNvSpPr txBox="1"/>
              <p:nvPr/>
            </p:nvSpPr>
            <p:spPr>
              <a:xfrm>
                <a:off x="358218" y="4438439"/>
                <a:ext cx="7631235" cy="1018164"/>
              </a:xfrm>
              <a:prstGeom prst="rect">
                <a:avLst/>
              </a:prstGeom>
              <a:noFill/>
            </p:spPr>
            <p:txBody>
              <a:bodyPr wrap="square">
                <a:spAutoFit/>
              </a:bodyPr>
              <a:lstStyle/>
              <a:p>
                <a:r>
                  <a:rPr lang="en-US" sz="1600" dirty="0">
                    <a:solidFill>
                      <a:schemeClr val="accent1"/>
                    </a:solidFill>
                  </a:rPr>
                  <a:t>Heat transfer</a:t>
                </a:r>
              </a:p>
              <a:p>
                <a:r>
                  <a:rPr lang="en-US" sz="1200" dirty="0"/>
                  <a:t>Two heat transfer mechanisms are present in our model - convection and diffusion. The temperature equation is used:</a:t>
                </a:r>
              </a:p>
              <a:p>
                <a:pPr algn="just">
                  <a:spcAft>
                    <a:spcPts val="0"/>
                  </a:spcAft>
                </a:pPr>
                <a14:m>
                  <m:oMath xmlns:m="http://schemas.openxmlformats.org/officeDocument/2006/math">
                    <m:sSub>
                      <m:sSubPr>
                        <m:ctrlPr>
                          <a:rPr lang="es-E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rPr>
                          <m:t>𝑐</m:t>
                        </m:r>
                      </m:e>
                      <m:sub>
                        <m:r>
                          <a:rPr lang="en-GB" sz="1400" i="1">
                            <a:effectLst/>
                            <a:latin typeface="Cambria Math" panose="02040503050406030204" pitchFamily="18" charset="0"/>
                            <a:ea typeface="Times New Roman" panose="02020603050405020304" pitchFamily="18" charset="0"/>
                          </a:rPr>
                          <m:t>𝑝</m:t>
                        </m:r>
                      </m:sub>
                    </m:sSub>
                    <m:r>
                      <a:rPr lang="en-GB" sz="1400" i="1">
                        <a:effectLst/>
                        <a:latin typeface="Cambria Math" panose="02040503050406030204" pitchFamily="18" charset="0"/>
                        <a:ea typeface="Times New Roman" panose="02020603050405020304" pitchFamily="18" charset="0"/>
                      </a:rPr>
                      <m:t>𝜌</m:t>
                    </m:r>
                    <m:f>
                      <m:fPr>
                        <m:ctrlPr>
                          <a:rPr lang="es-ES" sz="1400" i="1">
                            <a:effectLst/>
                            <a:latin typeface="Cambria Math" panose="02040503050406030204" pitchFamily="18" charset="0"/>
                            <a:ea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rPr>
                          <m:t>𝑑𝑇</m:t>
                        </m:r>
                      </m:num>
                      <m:den>
                        <m:r>
                          <a:rPr lang="en-GB" sz="1400" i="1">
                            <a:effectLst/>
                            <a:latin typeface="Cambria Math" panose="02040503050406030204" pitchFamily="18" charset="0"/>
                            <a:ea typeface="Times New Roman" panose="02020603050405020304" pitchFamily="18" charset="0"/>
                          </a:rPr>
                          <m:t>𝑑𝑡</m:t>
                        </m:r>
                      </m:den>
                    </m:f>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𝜆</m:t>
                    </m:r>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𝑇</m:t>
                    </m:r>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𝑞</m:t>
                    </m:r>
                    <m:r>
                      <a:rPr lang="en-GB" sz="1400" i="1">
                        <a:effectLst/>
                        <a:latin typeface="Cambria Math" panose="02040503050406030204" pitchFamily="18" charset="0"/>
                        <a:ea typeface="Times New Roman" panose="02020603050405020304" pitchFamily="18" charset="0"/>
                      </a:rPr>
                      <m:t> </m:t>
                    </m:r>
                  </m:oMath>
                </a14:m>
                <a:r>
                  <a:rPr lang="en-GB" sz="1200" dirty="0">
                    <a:effectLst/>
                    <a:latin typeface="Times New Roman" panose="02020603050405020304" pitchFamily="18" charset="0"/>
                    <a:ea typeface="Times New Roman" panose="02020603050405020304" pitchFamily="18" charset="0"/>
                  </a:rPr>
                  <a:t>                                                                                                                    </a:t>
                </a:r>
                <a:endParaRPr lang="es-ES" sz="1200" dirty="0">
                  <a:effectLst/>
                  <a:latin typeface="Times New Roman" panose="02020603050405020304" pitchFamily="18" charset="0"/>
                  <a:ea typeface="Times New Roman" panose="02020603050405020304" pitchFamily="18" charset="0"/>
                </a:endParaRPr>
              </a:p>
              <a:p>
                <a:r>
                  <a:rPr lang="en-US" sz="1200" dirty="0"/>
                  <a:t>where</a:t>
                </a:r>
                <a:r>
                  <a:rPr lang="en-GB" sz="1200" dirty="0">
                    <a:effectLst/>
                    <a:latin typeface="Times New Roman" panose="02020603050405020304" pitchFamily="18" charset="0"/>
                    <a:ea typeface="Times New Roman" panose="02020603050405020304" pitchFamily="18" charset="0"/>
                  </a:rPr>
                  <a:t> </a:t>
                </a:r>
                <a:r>
                  <a:rPr lang="en-GB" sz="1200" i="1" dirty="0">
                    <a:effectLst/>
                    <a:latin typeface="Times New Roman" panose="02020603050405020304" pitchFamily="18" charset="0"/>
                    <a:ea typeface="Times New Roman" panose="02020603050405020304" pitchFamily="18" charset="0"/>
                  </a:rPr>
                  <a:t>c</a:t>
                </a:r>
                <a:r>
                  <a:rPr lang="en-GB" sz="1200" i="1" baseline="-25000" dirty="0">
                    <a:effectLst/>
                    <a:latin typeface="Times New Roman" panose="02020603050405020304" pitchFamily="18" charset="0"/>
                    <a:ea typeface="Times New Roman" panose="02020603050405020304" pitchFamily="18" charset="0"/>
                  </a:rPr>
                  <a:t>p</a:t>
                </a:r>
                <a:r>
                  <a:rPr lang="en-GB" sz="1200" dirty="0">
                    <a:effectLst/>
                    <a:latin typeface="Times New Roman" panose="02020603050405020304" pitchFamily="18" charset="0"/>
                    <a:ea typeface="Times New Roman" panose="02020603050405020304" pitchFamily="18" charset="0"/>
                  </a:rPr>
                  <a:t> </a:t>
                </a:r>
                <a:r>
                  <a:rPr lang="en-US" sz="1200" dirty="0"/>
                  <a:t>is the isobaric heat capacity,</a:t>
                </a:r>
                <a:r>
                  <a:rPr lang="en-GB" sz="1200" dirty="0">
                    <a:effectLst/>
                    <a:latin typeface="Times New Roman" panose="02020603050405020304" pitchFamily="18" charset="0"/>
                    <a:ea typeface="Times New Roman" panose="02020603050405020304" pitchFamily="18" charset="0"/>
                  </a:rPr>
                  <a:t> λ </a:t>
                </a:r>
                <a:r>
                  <a:rPr lang="en-US" sz="1200" dirty="0"/>
                  <a:t>is thermal conductivity and </a:t>
                </a:r>
                <a:r>
                  <a:rPr lang="en-GB" sz="1200" i="1" dirty="0">
                    <a:effectLst/>
                    <a:latin typeface="Times New Roman" panose="02020603050405020304" pitchFamily="18" charset="0"/>
                    <a:ea typeface="Times New Roman" panose="02020603050405020304" pitchFamily="18" charset="0"/>
                  </a:rPr>
                  <a:t>q</a:t>
                </a:r>
                <a:r>
                  <a:rPr lang="en-GB" sz="1200" dirty="0">
                    <a:effectLst/>
                    <a:latin typeface="Times New Roman" panose="02020603050405020304" pitchFamily="18" charset="0"/>
                    <a:ea typeface="Times New Roman" panose="02020603050405020304" pitchFamily="18" charset="0"/>
                  </a:rPr>
                  <a:t> </a:t>
                </a:r>
                <a:r>
                  <a:rPr lang="en-US" sz="1200" dirty="0"/>
                  <a:t>is the heat source due to MWs.</a:t>
                </a:r>
                <a:endParaRPr lang="es-ES" dirty="0"/>
              </a:p>
            </p:txBody>
          </p:sp>
        </mc:Choice>
        <mc:Fallback xmlns="">
          <p:sp>
            <p:nvSpPr>
              <p:cNvPr id="25" name="CuadroTexto 24">
                <a:extLst>
                  <a:ext uri="{FF2B5EF4-FFF2-40B4-BE49-F238E27FC236}">
                    <a16:creationId xmlns:a16="http://schemas.microsoft.com/office/drawing/2014/main" id="{A96CDA22-4735-4089-AD4E-E5DA8A5F1952}"/>
                  </a:ext>
                </a:extLst>
              </p:cNvPr>
              <p:cNvSpPr txBox="1">
                <a:spLocks noRot="1" noChangeAspect="1" noMove="1" noResize="1" noEditPoints="1" noAdjustHandles="1" noChangeArrowheads="1" noChangeShapeType="1" noTextEdit="1"/>
              </p:cNvSpPr>
              <p:nvPr/>
            </p:nvSpPr>
            <p:spPr>
              <a:xfrm>
                <a:off x="358218" y="4438439"/>
                <a:ext cx="7631235" cy="1018164"/>
              </a:xfrm>
              <a:prstGeom prst="rect">
                <a:avLst/>
              </a:prstGeom>
              <a:blipFill>
                <a:blip r:embed="rId5"/>
                <a:stretch>
                  <a:fillRect l="-479" t="-1796" b="-419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5" name="CuadroTexto 34">
                <a:extLst>
                  <a:ext uri="{FF2B5EF4-FFF2-40B4-BE49-F238E27FC236}">
                    <a16:creationId xmlns:a16="http://schemas.microsoft.com/office/drawing/2014/main" id="{A83F378D-89A0-439E-8531-BA1D943F0596}"/>
                  </a:ext>
                </a:extLst>
              </p:cNvPr>
              <p:cNvSpPr txBox="1"/>
              <p:nvPr/>
            </p:nvSpPr>
            <p:spPr>
              <a:xfrm>
                <a:off x="358218" y="5463884"/>
                <a:ext cx="6110647" cy="830227"/>
              </a:xfrm>
              <a:prstGeom prst="rect">
                <a:avLst/>
              </a:prstGeom>
              <a:noFill/>
            </p:spPr>
            <p:txBody>
              <a:bodyPr wrap="square">
                <a:spAutoFit/>
              </a:bodyPr>
              <a:lstStyle/>
              <a:p>
                <a:r>
                  <a:rPr lang="en-US" sz="1600" dirty="0">
                    <a:solidFill>
                      <a:schemeClr val="accent1"/>
                    </a:solidFill>
                  </a:rPr>
                  <a:t>Heat transfer in a fluid</a:t>
                </a:r>
              </a:p>
              <a:p>
                <a:r>
                  <a:rPr lang="en-US" sz="1100" dirty="0"/>
                  <a:t>the following transient heat equation for the temperature field in a fluid:</a:t>
                </a:r>
                <a:endParaRPr lang="es-ES" sz="1100" i="1" dirty="0">
                  <a:effectLst/>
                  <a:latin typeface="Cambria Math" panose="02040503050406030204" pitchFamily="18" charset="0"/>
                  <a:ea typeface="Calibri" panose="020F0502020204030204" pitchFamily="34" charset="0"/>
                </a:endParaRPr>
              </a:p>
              <a:p>
                <a:pPr algn="just">
                  <a:spcAft>
                    <a:spcPts val="0"/>
                  </a:spcAft>
                </a:pPr>
                <a14:m>
                  <m:oMath xmlns:m="http://schemas.openxmlformats.org/officeDocument/2006/math">
                    <m:sSub>
                      <m:sSubPr>
                        <m:ctrlPr>
                          <a:rPr lang="es-ES" sz="1400" i="1" smtClean="0">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rPr>
                          <m:t>𝑐</m:t>
                        </m:r>
                      </m:e>
                      <m:sub>
                        <m:r>
                          <a:rPr lang="en-GB" sz="1400" i="1">
                            <a:effectLst/>
                            <a:latin typeface="Cambria Math" panose="02040503050406030204" pitchFamily="18" charset="0"/>
                            <a:ea typeface="Times New Roman" panose="02020603050405020304" pitchFamily="18" charset="0"/>
                          </a:rPr>
                          <m:t>𝑝</m:t>
                        </m:r>
                      </m:sub>
                    </m:sSub>
                    <m:r>
                      <a:rPr lang="en-GB" sz="1400" i="1">
                        <a:effectLst/>
                        <a:latin typeface="Cambria Math" panose="02040503050406030204" pitchFamily="18" charset="0"/>
                        <a:ea typeface="Times New Roman" panose="02020603050405020304" pitchFamily="18" charset="0"/>
                      </a:rPr>
                      <m:t>𝜌</m:t>
                    </m:r>
                    <m:f>
                      <m:fPr>
                        <m:ctrlPr>
                          <a:rPr lang="es-ES" sz="1400" i="1">
                            <a:effectLst/>
                            <a:latin typeface="Cambria Math" panose="02040503050406030204" pitchFamily="18" charset="0"/>
                            <a:ea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rPr>
                          <m:t>𝑑𝑇</m:t>
                        </m:r>
                      </m:num>
                      <m:den>
                        <m:r>
                          <a:rPr lang="en-GB" sz="1400" i="1">
                            <a:effectLst/>
                            <a:latin typeface="Cambria Math" panose="02040503050406030204" pitchFamily="18" charset="0"/>
                            <a:ea typeface="Times New Roman" panose="02020603050405020304" pitchFamily="18" charset="0"/>
                          </a:rPr>
                          <m:t>𝑑𝑡</m:t>
                        </m:r>
                      </m:den>
                    </m:f>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𝜌</m:t>
                    </m:r>
                    <m:sSub>
                      <m:sSubPr>
                        <m:ctrlPr>
                          <a:rPr lang="es-E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rPr>
                          <m:t>𝑐</m:t>
                        </m:r>
                      </m:e>
                      <m:sub>
                        <m:r>
                          <a:rPr lang="en-GB" sz="1400" i="1">
                            <a:effectLst/>
                            <a:latin typeface="Cambria Math" panose="02040503050406030204" pitchFamily="18" charset="0"/>
                            <a:ea typeface="Times New Roman" panose="02020603050405020304" pitchFamily="18" charset="0"/>
                          </a:rPr>
                          <m:t>𝑝</m:t>
                        </m:r>
                      </m:sub>
                    </m:sSub>
                    <m:r>
                      <a:rPr lang="en-GB" sz="1400" i="1">
                        <a:effectLst/>
                        <a:latin typeface="Cambria Math" panose="02040503050406030204" pitchFamily="18" charset="0"/>
                        <a:ea typeface="Times New Roman" panose="02020603050405020304" pitchFamily="18" charset="0"/>
                      </a:rPr>
                      <m:t>𝑢</m:t>
                    </m:r>
                    <m:r>
                      <a:rPr lang="en-GB" sz="1400" i="1">
                        <a:effectLst/>
                        <a:latin typeface="Cambria Math" panose="02040503050406030204" pitchFamily="18" charset="0"/>
                        <a:ea typeface="Times New Roman" panose="02020603050405020304" pitchFamily="18" charset="0"/>
                      </a:rPr>
                      <m:t>∙</m:t>
                    </m:r>
                    <m:r>
                      <m:rPr>
                        <m:sty m:val="p"/>
                      </m:rPr>
                      <a:rPr lang="en-GB" sz="1400">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𝑇</m:t>
                    </m:r>
                    <m:r>
                      <a:rPr lang="en-GB" sz="1400" i="1">
                        <a:effectLst/>
                        <a:latin typeface="Cambria Math" panose="02040503050406030204" pitchFamily="18" charset="0"/>
                        <a:ea typeface="Times New Roman" panose="02020603050405020304" pitchFamily="18" charset="0"/>
                      </a:rPr>
                      <m:t>=</m:t>
                    </m:r>
                    <m:sSub>
                      <m:sSubPr>
                        <m:ctrlPr>
                          <a:rPr lang="es-ES" sz="1400" i="1">
                            <a:effectLst/>
                            <a:latin typeface="Cambria Math" panose="02040503050406030204" pitchFamily="18" charset="0"/>
                            <a:ea typeface="Calibri" panose="020F0502020204030204" pitchFamily="34" charset="0"/>
                          </a:rPr>
                        </m:ctrlPr>
                      </m:sSubPr>
                      <m:e>
                        <m:r>
                          <a:rPr lang="en-GB" sz="1400" i="1">
                            <a:effectLst/>
                            <a:latin typeface="Cambria Math" panose="02040503050406030204" pitchFamily="18" charset="0"/>
                            <a:ea typeface="Times New Roman" panose="02020603050405020304" pitchFamily="18" charset="0"/>
                          </a:rPr>
                          <m:t>𝛼</m:t>
                        </m:r>
                      </m:e>
                      <m:sub>
                        <m:r>
                          <a:rPr lang="en-GB" sz="1400" i="1">
                            <a:effectLst/>
                            <a:latin typeface="Cambria Math" panose="02040503050406030204" pitchFamily="18" charset="0"/>
                            <a:ea typeface="Times New Roman" panose="02020603050405020304" pitchFamily="18" charset="0"/>
                          </a:rPr>
                          <m:t>𝑝</m:t>
                        </m:r>
                      </m:sub>
                    </m:sSub>
                    <m:r>
                      <a:rPr lang="en-GB" sz="1400" i="1">
                        <a:effectLst/>
                        <a:latin typeface="Cambria Math" panose="02040503050406030204" pitchFamily="18" charset="0"/>
                        <a:ea typeface="Times New Roman" panose="02020603050405020304" pitchFamily="18" charset="0"/>
                      </a:rPr>
                      <m:t>𝑇</m:t>
                    </m:r>
                    <m:d>
                      <m:dPr>
                        <m:ctrlPr>
                          <a:rPr lang="es-ES" sz="1400" i="1">
                            <a:effectLst/>
                            <a:latin typeface="Cambria Math" panose="02040503050406030204" pitchFamily="18" charset="0"/>
                            <a:ea typeface="Calibri" panose="020F0502020204030204" pitchFamily="34" charset="0"/>
                          </a:rPr>
                        </m:ctrlPr>
                      </m:dPr>
                      <m:e>
                        <m:f>
                          <m:fPr>
                            <m:ctrlPr>
                              <a:rPr lang="es-ES" sz="1400" i="1">
                                <a:effectLst/>
                                <a:latin typeface="Cambria Math" panose="02040503050406030204" pitchFamily="18" charset="0"/>
                                <a:ea typeface="Calibri" panose="020F0502020204030204" pitchFamily="34" charset="0"/>
                              </a:rPr>
                            </m:ctrlPr>
                          </m:fPr>
                          <m:num>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𝑝</m:t>
                            </m:r>
                          </m:num>
                          <m:den>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𝑡</m:t>
                            </m:r>
                          </m:den>
                        </m:f>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𝑢</m:t>
                        </m:r>
                        <m:r>
                          <a:rPr lang="en-GB" sz="1400" i="1">
                            <a:effectLst/>
                            <a:latin typeface="Cambria Math" panose="02040503050406030204" pitchFamily="18" charset="0"/>
                            <a:ea typeface="Times New Roman" panose="02020603050405020304" pitchFamily="18" charset="0"/>
                          </a:rPr>
                          <m:t>∙</m:t>
                        </m:r>
                        <m:r>
                          <m:rPr>
                            <m:sty m:val="p"/>
                          </m:rPr>
                          <a:rPr lang="en-GB" sz="1400">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𝑝</m:t>
                        </m:r>
                      </m:e>
                    </m:d>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𝜏</m:t>
                    </m:r>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𝑆</m:t>
                    </m:r>
                    <m:r>
                      <a:rPr lang="en-GB" sz="1400" i="1">
                        <a:effectLst/>
                        <a:latin typeface="Cambria Math" panose="02040503050406030204" pitchFamily="18" charset="0"/>
                        <a:ea typeface="Times New Roman" panose="02020603050405020304" pitchFamily="18" charset="0"/>
                      </a:rPr>
                      <m:t>+</m:t>
                    </m:r>
                    <m:r>
                      <m:rPr>
                        <m:sty m:val="p"/>
                      </m:rPr>
                      <a:rPr lang="en-GB" sz="1400">
                        <a:effectLst/>
                        <a:latin typeface="Cambria Math" panose="02040503050406030204" pitchFamily="18" charset="0"/>
                        <a:ea typeface="Times New Roman" panose="02020603050405020304" pitchFamily="18" charset="0"/>
                      </a:rPr>
                      <m:t>∇</m:t>
                    </m:r>
                    <m:r>
                      <a:rPr lang="en-GB" sz="1400">
                        <a:effectLst/>
                        <a:latin typeface="Cambria Math" panose="02040503050406030204" pitchFamily="18" charset="0"/>
                        <a:ea typeface="Times New Roman" panose="02020603050405020304" pitchFamily="18" charset="0"/>
                      </a:rPr>
                      <m:t>∙(</m:t>
                    </m:r>
                    <m:r>
                      <m:rPr>
                        <m:sty m:val="p"/>
                      </m:rPr>
                      <a:rPr lang="en-GB" sz="1400">
                        <a:effectLst/>
                        <a:latin typeface="Cambria Math" panose="02040503050406030204" pitchFamily="18" charset="0"/>
                        <a:ea typeface="Times New Roman" panose="02020603050405020304" pitchFamily="18" charset="0"/>
                      </a:rPr>
                      <m:t>k∇T</m:t>
                    </m:r>
                    <m:r>
                      <a:rPr lang="en-GB" sz="1400">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m:t>
                    </m:r>
                    <m:r>
                      <a:rPr lang="en-GB" sz="1400" i="1">
                        <a:effectLst/>
                        <a:latin typeface="Cambria Math" panose="02040503050406030204" pitchFamily="18" charset="0"/>
                        <a:ea typeface="Times New Roman" panose="02020603050405020304" pitchFamily="18" charset="0"/>
                      </a:rPr>
                      <m:t>𝑞</m:t>
                    </m:r>
                  </m:oMath>
                </a14:m>
                <a:r>
                  <a:rPr lang="en-GB" sz="1200" dirty="0">
                    <a:effectLst/>
                    <a:latin typeface="Times New Roman" panose="02020603050405020304" pitchFamily="18" charset="0"/>
                    <a:ea typeface="Times New Roman" panose="02020603050405020304" pitchFamily="18" charset="0"/>
                  </a:rPr>
                  <a:t>                                          </a:t>
                </a:r>
                <a:endParaRPr lang="es-ES" sz="1200" dirty="0">
                  <a:effectLst/>
                  <a:latin typeface="Times New Roman" panose="02020603050405020304" pitchFamily="18" charset="0"/>
                  <a:ea typeface="Times New Roman" panose="02020603050405020304" pitchFamily="18" charset="0"/>
                </a:endParaRPr>
              </a:p>
            </p:txBody>
          </p:sp>
        </mc:Choice>
        <mc:Fallback xmlns="">
          <p:sp>
            <p:nvSpPr>
              <p:cNvPr id="35" name="CuadroTexto 34">
                <a:extLst>
                  <a:ext uri="{FF2B5EF4-FFF2-40B4-BE49-F238E27FC236}">
                    <a16:creationId xmlns:a16="http://schemas.microsoft.com/office/drawing/2014/main" id="{A83F378D-89A0-439E-8531-BA1D943F0596}"/>
                  </a:ext>
                </a:extLst>
              </p:cNvPr>
              <p:cNvSpPr txBox="1">
                <a:spLocks noRot="1" noChangeAspect="1" noMove="1" noResize="1" noEditPoints="1" noAdjustHandles="1" noChangeArrowheads="1" noChangeShapeType="1" noTextEdit="1"/>
              </p:cNvSpPr>
              <p:nvPr/>
            </p:nvSpPr>
            <p:spPr>
              <a:xfrm>
                <a:off x="358218" y="5463884"/>
                <a:ext cx="6110647" cy="830227"/>
              </a:xfrm>
              <a:prstGeom prst="rect">
                <a:avLst/>
              </a:prstGeom>
              <a:blipFill>
                <a:blip r:embed="rId6"/>
                <a:stretch>
                  <a:fillRect l="-599" t="-2206"/>
                </a:stretch>
              </a:blipFill>
            </p:spPr>
            <p:txBody>
              <a:bodyPr/>
              <a:lstStyle/>
              <a:p>
                <a:r>
                  <a:rPr lang="es-ES">
                    <a:noFill/>
                  </a:rPr>
                  <a:t> </a:t>
                </a:r>
              </a:p>
            </p:txBody>
          </p:sp>
        </mc:Fallback>
      </mc:AlternateContent>
      <p:sp>
        <p:nvSpPr>
          <p:cNvPr id="34" name="Rectángulo 33">
            <a:extLst>
              <a:ext uri="{FF2B5EF4-FFF2-40B4-BE49-F238E27FC236}">
                <a16:creationId xmlns:a16="http://schemas.microsoft.com/office/drawing/2014/main" id="{7FE745F3-6F46-42A3-95F3-CD38B7B39E05}"/>
              </a:ext>
            </a:extLst>
          </p:cNvPr>
          <p:cNvSpPr/>
          <p:nvPr/>
        </p:nvSpPr>
        <p:spPr>
          <a:xfrm>
            <a:off x="358220" y="1937103"/>
            <a:ext cx="8268544" cy="2499525"/>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Rectángulo 35">
            <a:extLst>
              <a:ext uri="{FF2B5EF4-FFF2-40B4-BE49-F238E27FC236}">
                <a16:creationId xmlns:a16="http://schemas.microsoft.com/office/drawing/2014/main" id="{B869D3DF-0A65-468D-9421-CCB2FF8C2308}"/>
              </a:ext>
            </a:extLst>
          </p:cNvPr>
          <p:cNvSpPr/>
          <p:nvPr/>
        </p:nvSpPr>
        <p:spPr>
          <a:xfrm>
            <a:off x="358219" y="4434717"/>
            <a:ext cx="8268546" cy="1021203"/>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Rectángulo 37">
            <a:extLst>
              <a:ext uri="{FF2B5EF4-FFF2-40B4-BE49-F238E27FC236}">
                <a16:creationId xmlns:a16="http://schemas.microsoft.com/office/drawing/2014/main" id="{7A2CE3E5-7DAD-4254-9160-9830FBE04B28}"/>
              </a:ext>
            </a:extLst>
          </p:cNvPr>
          <p:cNvSpPr/>
          <p:nvPr/>
        </p:nvSpPr>
        <p:spPr>
          <a:xfrm>
            <a:off x="358219" y="5453076"/>
            <a:ext cx="8268546" cy="835231"/>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aphicFrame>
        <p:nvGraphicFramePr>
          <p:cNvPr id="7" name="Tabla 7">
            <a:extLst>
              <a:ext uri="{FF2B5EF4-FFF2-40B4-BE49-F238E27FC236}">
                <a16:creationId xmlns:a16="http://schemas.microsoft.com/office/drawing/2014/main" id="{6A7D21D9-D1D9-4550-BC4A-F448753D5CF7}"/>
              </a:ext>
            </a:extLst>
          </p:cNvPr>
          <p:cNvGraphicFramePr>
            <a:graphicFrameLocks noGrp="1"/>
          </p:cNvGraphicFramePr>
          <p:nvPr>
            <p:extLst>
              <p:ext uri="{D42A27DB-BD31-4B8C-83A1-F6EECF244321}">
                <p14:modId xmlns:p14="http://schemas.microsoft.com/office/powerpoint/2010/main" val="1015479360"/>
              </p:ext>
            </p:extLst>
          </p:nvPr>
        </p:nvGraphicFramePr>
        <p:xfrm>
          <a:off x="5143467" y="163388"/>
          <a:ext cx="6781870" cy="1652520"/>
        </p:xfrm>
        <a:graphic>
          <a:graphicData uri="http://schemas.openxmlformats.org/drawingml/2006/table">
            <a:tbl>
              <a:tblPr firstRow="1" bandRow="1">
                <a:tableStyleId>{5C22544A-7EE6-4342-B048-85BDC9FD1C3A}</a:tableStyleId>
              </a:tblPr>
              <a:tblGrid>
                <a:gridCol w="2576946">
                  <a:extLst>
                    <a:ext uri="{9D8B030D-6E8A-4147-A177-3AD203B41FA5}">
                      <a16:colId xmlns:a16="http://schemas.microsoft.com/office/drawing/2014/main" val="2713345850"/>
                    </a:ext>
                  </a:extLst>
                </a:gridCol>
                <a:gridCol w="4204924">
                  <a:extLst>
                    <a:ext uri="{9D8B030D-6E8A-4147-A177-3AD203B41FA5}">
                      <a16:colId xmlns:a16="http://schemas.microsoft.com/office/drawing/2014/main" val="102399681"/>
                    </a:ext>
                  </a:extLst>
                </a:gridCol>
              </a:tblGrid>
              <a:tr h="540000">
                <a:tc gridSpan="2">
                  <a:txBody>
                    <a:bodyPr/>
                    <a:lstStyle/>
                    <a:p>
                      <a:pPr algn="l"/>
                      <a:r>
                        <a:rPr lang="es-ES" sz="2800" dirty="0"/>
                        <a:t>COMSOL MODULES</a:t>
                      </a:r>
                    </a:p>
                  </a:txBody>
                  <a:tcPr anchor="ctr"/>
                </a:tc>
                <a:tc hMerge="1">
                  <a:txBody>
                    <a:bodyPr/>
                    <a:lstStyle/>
                    <a:p>
                      <a:endParaRPr lang="es-ES" dirty="0"/>
                    </a:p>
                  </a:txBody>
                  <a:tcPr/>
                </a:tc>
                <a:extLst>
                  <a:ext uri="{0D108BD9-81ED-4DB2-BD59-A6C34878D82A}">
                    <a16:rowId xmlns:a16="http://schemas.microsoft.com/office/drawing/2014/main" val="2997741589"/>
                  </a:ext>
                </a:extLst>
              </a:tr>
              <a:tr h="370840">
                <a:tc>
                  <a:txBody>
                    <a:bodyPr/>
                    <a:lstStyle/>
                    <a:p>
                      <a:r>
                        <a:rPr lang="es-ES" dirty="0"/>
                        <a:t>COMSOL </a:t>
                      </a:r>
                      <a:r>
                        <a:rPr lang="es-ES" dirty="0" err="1"/>
                        <a:t>Multiphysics</a:t>
                      </a:r>
                      <a:r>
                        <a:rPr lang="es-ES" dirty="0"/>
                        <a:t> 5.4</a:t>
                      </a:r>
                    </a:p>
                  </a:txBody>
                  <a:tcPr/>
                </a:tc>
                <a:tc>
                  <a:txBody>
                    <a:bodyPr/>
                    <a:lstStyle/>
                    <a:p>
                      <a:r>
                        <a:rPr lang="es-ES" dirty="0" err="1"/>
                        <a:t>Electromagnetic</a:t>
                      </a:r>
                      <a:r>
                        <a:rPr lang="es-ES" dirty="0"/>
                        <a:t> </a:t>
                      </a:r>
                      <a:r>
                        <a:rPr lang="es-ES" dirty="0" err="1"/>
                        <a:t>Heating</a:t>
                      </a:r>
                      <a:endParaRPr lang="es-ES" dirty="0"/>
                    </a:p>
                  </a:txBody>
                  <a:tcPr/>
                </a:tc>
                <a:extLst>
                  <a:ext uri="{0D108BD9-81ED-4DB2-BD59-A6C34878D82A}">
                    <a16:rowId xmlns:a16="http://schemas.microsoft.com/office/drawing/2014/main" val="1272071730"/>
                  </a:ext>
                </a:extLst>
              </a:tr>
              <a:tr h="370840">
                <a:tc>
                  <a:txBody>
                    <a:bodyPr/>
                    <a:lstStyle/>
                    <a:p>
                      <a:r>
                        <a:rPr lang="es-ES" dirty="0"/>
                        <a:t>RF Module</a:t>
                      </a:r>
                    </a:p>
                  </a:txBody>
                  <a:tcPr/>
                </a:tc>
                <a:tc>
                  <a:txBody>
                    <a:bodyPr/>
                    <a:lstStyle/>
                    <a:p>
                      <a:r>
                        <a:rPr lang="es-ES" dirty="0" err="1"/>
                        <a:t>Electromagnetic</a:t>
                      </a:r>
                      <a:r>
                        <a:rPr lang="es-ES" dirty="0"/>
                        <a:t> </a:t>
                      </a:r>
                      <a:r>
                        <a:rPr lang="es-ES" dirty="0" err="1"/>
                        <a:t>waves</a:t>
                      </a:r>
                      <a:r>
                        <a:rPr lang="es-ES" dirty="0"/>
                        <a:t>, </a:t>
                      </a:r>
                      <a:r>
                        <a:rPr lang="es-ES" dirty="0" err="1"/>
                        <a:t>frequency</a:t>
                      </a:r>
                      <a:r>
                        <a:rPr lang="es-ES" dirty="0"/>
                        <a:t> </a:t>
                      </a:r>
                      <a:r>
                        <a:rPr lang="es-ES" dirty="0" err="1"/>
                        <a:t>domain</a:t>
                      </a:r>
                      <a:endParaRPr lang="es-ES" dirty="0"/>
                    </a:p>
                  </a:txBody>
                  <a:tcPr/>
                </a:tc>
                <a:extLst>
                  <a:ext uri="{0D108BD9-81ED-4DB2-BD59-A6C34878D82A}">
                    <a16:rowId xmlns:a16="http://schemas.microsoft.com/office/drawing/2014/main" val="3986691329"/>
                  </a:ext>
                </a:extLst>
              </a:tr>
              <a:tr h="370840">
                <a:tc>
                  <a:txBody>
                    <a:bodyPr/>
                    <a:lstStyle/>
                    <a:p>
                      <a:r>
                        <a:rPr lang="es-ES" dirty="0" err="1"/>
                        <a:t>Heat</a:t>
                      </a:r>
                      <a:r>
                        <a:rPr lang="es-ES" dirty="0"/>
                        <a:t> Transfer Module</a:t>
                      </a:r>
                    </a:p>
                  </a:txBody>
                  <a:tcPr/>
                </a:tc>
                <a:tc>
                  <a:txBody>
                    <a:bodyPr/>
                    <a:lstStyle/>
                    <a:p>
                      <a:r>
                        <a:rPr lang="es-ES" dirty="0" err="1"/>
                        <a:t>Heat</a:t>
                      </a:r>
                      <a:r>
                        <a:rPr lang="es-ES" dirty="0"/>
                        <a:t> Transfer in </a:t>
                      </a:r>
                      <a:r>
                        <a:rPr lang="es-ES" dirty="0" err="1"/>
                        <a:t>Fluids</a:t>
                      </a:r>
                      <a:endParaRPr lang="es-ES" dirty="0"/>
                    </a:p>
                  </a:txBody>
                  <a:tcPr/>
                </a:tc>
                <a:extLst>
                  <a:ext uri="{0D108BD9-81ED-4DB2-BD59-A6C34878D82A}">
                    <a16:rowId xmlns:a16="http://schemas.microsoft.com/office/drawing/2014/main" val="3648533591"/>
                  </a:ext>
                </a:extLst>
              </a:tr>
            </a:tbl>
          </a:graphicData>
        </a:graphic>
      </p:graphicFrame>
      <p:pic>
        <p:nvPicPr>
          <p:cNvPr id="4" name="Imagen 3">
            <a:extLst>
              <a:ext uri="{FF2B5EF4-FFF2-40B4-BE49-F238E27FC236}">
                <a16:creationId xmlns:a16="http://schemas.microsoft.com/office/drawing/2014/main" id="{48469631-8B75-48F5-81F4-F65E5E56076B}"/>
              </a:ext>
            </a:extLst>
          </p:cNvPr>
          <p:cNvPicPr>
            <a:picLocks noChangeAspect="1"/>
          </p:cNvPicPr>
          <p:nvPr/>
        </p:nvPicPr>
        <p:blipFill rotWithShape="1">
          <a:blip r:embed="rId7"/>
          <a:srcRect l="2846" t="5542" r="3544" b="1981"/>
          <a:stretch/>
        </p:blipFill>
        <p:spPr>
          <a:xfrm>
            <a:off x="8238975" y="161899"/>
            <a:ext cx="590853" cy="540000"/>
          </a:xfrm>
          <a:prstGeom prst="rect">
            <a:avLst/>
          </a:prstGeom>
        </p:spPr>
      </p:pic>
    </p:spTree>
    <p:extLst>
      <p:ext uri="{BB962C8B-B14F-4D97-AF65-F5344CB8AC3E}">
        <p14:creationId xmlns:p14="http://schemas.microsoft.com/office/powerpoint/2010/main" val="2872803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a:extLst>
              <a:ext uri="{FF2B5EF4-FFF2-40B4-BE49-F238E27FC236}">
                <a16:creationId xmlns:a16="http://schemas.microsoft.com/office/drawing/2014/main" id="{919442A0-2E22-4250-9415-0520F5C171DF}"/>
              </a:ext>
            </a:extLst>
          </p:cNvPr>
          <p:cNvSpPr>
            <a:spLocks noGrp="1"/>
          </p:cNvSpPr>
          <p:nvPr>
            <p:ph type="subTitle" idx="1"/>
          </p:nvPr>
        </p:nvSpPr>
        <p:spPr/>
        <p:txBody>
          <a:bodyPr/>
          <a:lstStyle/>
          <a:p>
            <a:r>
              <a:rPr lang="es-ES" dirty="0"/>
              <a:t>BOUNDARY CONDITIONS, MODEL SETUP &amp; MESHING</a:t>
            </a:r>
          </a:p>
        </p:txBody>
      </p:sp>
      <p:sp>
        <p:nvSpPr>
          <p:cNvPr id="3" name="Título 2">
            <a:extLst>
              <a:ext uri="{FF2B5EF4-FFF2-40B4-BE49-F238E27FC236}">
                <a16:creationId xmlns:a16="http://schemas.microsoft.com/office/drawing/2014/main" id="{61A0BEF9-5429-4C66-9EA5-A7AD1CA2EB03}"/>
              </a:ext>
            </a:extLst>
          </p:cNvPr>
          <p:cNvSpPr>
            <a:spLocks noGrp="1"/>
          </p:cNvSpPr>
          <p:nvPr>
            <p:ph type="ctrTitle"/>
          </p:nvPr>
        </p:nvSpPr>
        <p:spPr/>
        <p:txBody>
          <a:bodyPr>
            <a:normAutofit fontScale="90000"/>
          </a:bodyPr>
          <a:lstStyle/>
          <a:p>
            <a:r>
              <a:rPr lang="en-US" dirty="0"/>
              <a:t>SIMULATION STRATEGIES WITH COMSOL Multiphysics</a:t>
            </a:r>
            <a:endParaRPr lang="es-ES" dirty="0"/>
          </a:p>
        </p:txBody>
      </p:sp>
      <p:pic>
        <p:nvPicPr>
          <p:cNvPr id="5" name="Imagen 4">
            <a:extLst>
              <a:ext uri="{FF2B5EF4-FFF2-40B4-BE49-F238E27FC236}">
                <a16:creationId xmlns:a16="http://schemas.microsoft.com/office/drawing/2014/main" id="{D2E2B40E-8AA0-4B64-A2FB-562D79ABB7A1}"/>
              </a:ext>
            </a:extLst>
          </p:cNvPr>
          <p:cNvPicPr>
            <a:picLocks noChangeAspect="1"/>
          </p:cNvPicPr>
          <p:nvPr/>
        </p:nvPicPr>
        <p:blipFill rotWithShape="1">
          <a:blip r:embed="rId2"/>
          <a:srcRect t="14118" r="47236" b="30500"/>
          <a:stretch/>
        </p:blipFill>
        <p:spPr>
          <a:xfrm>
            <a:off x="1473047" y="1378032"/>
            <a:ext cx="2096199" cy="1717455"/>
          </a:xfrm>
          <a:prstGeom prst="rect">
            <a:avLst/>
          </a:prstGeom>
        </p:spPr>
      </p:pic>
      <p:pic>
        <p:nvPicPr>
          <p:cNvPr id="6" name="Imagen 5" descr="Diagrama&#10;&#10;Descripción generada automáticamente">
            <a:extLst>
              <a:ext uri="{FF2B5EF4-FFF2-40B4-BE49-F238E27FC236}">
                <a16:creationId xmlns:a16="http://schemas.microsoft.com/office/drawing/2014/main" id="{1F3915EC-4640-4621-862A-E410249502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9175" y="3999478"/>
            <a:ext cx="3067050" cy="2358001"/>
          </a:xfrm>
          <a:prstGeom prst="rect">
            <a:avLst/>
          </a:prstGeom>
        </p:spPr>
      </p:pic>
      <p:sp>
        <p:nvSpPr>
          <p:cNvPr id="10" name="CuadroTexto 9">
            <a:extLst>
              <a:ext uri="{FF2B5EF4-FFF2-40B4-BE49-F238E27FC236}">
                <a16:creationId xmlns:a16="http://schemas.microsoft.com/office/drawing/2014/main" id="{3ABC6672-7D11-46AD-94A4-689F603407A7}"/>
              </a:ext>
            </a:extLst>
          </p:cNvPr>
          <p:cNvSpPr txBox="1"/>
          <p:nvPr/>
        </p:nvSpPr>
        <p:spPr>
          <a:xfrm>
            <a:off x="238124" y="2997965"/>
            <a:ext cx="4638675" cy="1077218"/>
          </a:xfrm>
          <a:prstGeom prst="rect">
            <a:avLst/>
          </a:prstGeom>
          <a:solidFill>
            <a:srgbClr val="92D050">
              <a:alpha val="15000"/>
            </a:srgbClr>
          </a:solidFill>
        </p:spPr>
        <p:txBody>
          <a:bodyPr wrap="square">
            <a:spAutoFit/>
          </a:bodyPr>
          <a:lstStyle/>
          <a:p>
            <a:r>
              <a:rPr lang="en-US" sz="1600" dirty="0"/>
              <a:t>Schematic of the cross-section of the reactor (top). External details of the reactor (bottom). As shown, there are two types of waveguides, for the two different frequencies.</a:t>
            </a:r>
            <a:endParaRPr lang="es-ES" sz="1600" dirty="0"/>
          </a:p>
        </p:txBody>
      </p:sp>
      <p:sp>
        <p:nvSpPr>
          <p:cNvPr id="12" name="CuadroTexto 11">
            <a:extLst>
              <a:ext uri="{FF2B5EF4-FFF2-40B4-BE49-F238E27FC236}">
                <a16:creationId xmlns:a16="http://schemas.microsoft.com/office/drawing/2014/main" id="{5169016C-E3B6-4030-971C-2C02CFAC8781}"/>
              </a:ext>
            </a:extLst>
          </p:cNvPr>
          <p:cNvSpPr txBox="1"/>
          <p:nvPr/>
        </p:nvSpPr>
        <p:spPr>
          <a:xfrm>
            <a:off x="5270303" y="1467437"/>
            <a:ext cx="6134100" cy="1323439"/>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es-ES" sz="1600" b="1" dirty="0"/>
              <a:t>BOUNDARY CONDITIONS </a:t>
            </a:r>
            <a:r>
              <a:rPr lang="en-US" sz="1600" dirty="0">
                <a:sym typeface="Wingdings" panose="05000000000000000000" pitchFamily="2" charset="2"/>
              </a:rPr>
              <a:t>Impedance boundary conditions are imposed upon all sides of the cavity and the waveguides.</a:t>
            </a:r>
          </a:p>
          <a:p>
            <a:pPr algn="just"/>
            <a:r>
              <a:rPr lang="en-US" sz="1600" dirty="0">
                <a:sym typeface="Wingdings" panose="05000000000000000000" pitchFamily="2" charset="2"/>
              </a:rPr>
              <a:t>Emitting ports (multi-frequency) are located at the entrance of the waveguides and configured to propagate through them in the transverse electric 10 (TE10) modes. </a:t>
            </a:r>
            <a:endParaRPr lang="es-ES" sz="1600" dirty="0"/>
          </a:p>
        </p:txBody>
      </p:sp>
      <p:sp>
        <p:nvSpPr>
          <p:cNvPr id="14" name="CuadroTexto 13">
            <a:extLst>
              <a:ext uri="{FF2B5EF4-FFF2-40B4-BE49-F238E27FC236}">
                <a16:creationId xmlns:a16="http://schemas.microsoft.com/office/drawing/2014/main" id="{EBD9E3AD-630A-4A4D-943A-9D3660AB02BD}"/>
              </a:ext>
            </a:extLst>
          </p:cNvPr>
          <p:cNvSpPr txBox="1"/>
          <p:nvPr/>
        </p:nvSpPr>
        <p:spPr>
          <a:xfrm>
            <a:off x="5270303" y="3069797"/>
            <a:ext cx="6134100" cy="1815882"/>
          </a:xfrm>
          <a:prstGeom prst="rect">
            <a:avLst/>
          </a:prstGeom>
          <a:gradFill>
            <a:gsLst>
              <a:gs pos="0">
                <a:schemeClr val="accent1">
                  <a:alpha val="75000"/>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es-ES" sz="1600" b="1" dirty="0"/>
              <a:t>MODEL SETUP</a:t>
            </a:r>
          </a:p>
          <a:p>
            <a:pPr marL="285750" indent="-285750" algn="just">
              <a:buFont typeface="Arial" panose="020B0604020202020204" pitchFamily="34" charset="0"/>
              <a:buChar char="•"/>
            </a:pPr>
            <a:r>
              <a:rPr lang="es-ES" sz="1600" dirty="0" err="1"/>
              <a:t>Multi-frequency</a:t>
            </a:r>
            <a:r>
              <a:rPr lang="es-ES" sz="1600" dirty="0"/>
              <a:t> </a:t>
            </a:r>
            <a:r>
              <a:rPr lang="es-ES" sz="1600" dirty="0" err="1"/>
              <a:t>configuration</a:t>
            </a:r>
            <a:r>
              <a:rPr lang="es-ES" sz="1600" dirty="0"/>
              <a:t>: 915 MHz &amp; 2.45 GHz </a:t>
            </a:r>
            <a:r>
              <a:rPr lang="es-ES" sz="1600" dirty="0" err="1"/>
              <a:t>ports</a:t>
            </a:r>
            <a:r>
              <a:rPr lang="es-ES" sz="1600" dirty="0"/>
              <a:t>.</a:t>
            </a:r>
          </a:p>
          <a:p>
            <a:pPr marL="285750" indent="-285750" algn="just">
              <a:buFont typeface="Arial" panose="020B0604020202020204" pitchFamily="34" charset="0"/>
              <a:buChar char="•"/>
            </a:pPr>
            <a:r>
              <a:rPr lang="es-ES" sz="1600" dirty="0"/>
              <a:t>Tw</a:t>
            </a:r>
            <a:r>
              <a:rPr lang="en-US" sz="1600" dirty="0"/>
              <a:t>o different EM Waves physics were employed in the model builder, one per frequency</a:t>
            </a:r>
            <a:endParaRPr lang="es-ES" sz="1600" dirty="0"/>
          </a:p>
          <a:p>
            <a:pPr marL="285750" indent="-285750" algn="just">
              <a:buFont typeface="Arial" panose="020B0604020202020204" pitchFamily="34" charset="0"/>
              <a:buChar char="•"/>
            </a:pPr>
            <a:r>
              <a:rPr lang="es-ES" sz="1600" dirty="0" err="1"/>
              <a:t>Permittivity</a:t>
            </a:r>
            <a:r>
              <a:rPr lang="es-ES" sz="1600" dirty="0"/>
              <a:t> </a:t>
            </a:r>
            <a:r>
              <a:rPr lang="es-ES" sz="1600" dirty="0" err="1"/>
              <a:t>values</a:t>
            </a:r>
            <a:r>
              <a:rPr lang="es-ES" sz="1600" dirty="0"/>
              <a:t> </a:t>
            </a:r>
            <a:r>
              <a:rPr lang="es-ES" sz="1600" dirty="0" err="1"/>
              <a:t>of</a:t>
            </a:r>
            <a:r>
              <a:rPr lang="es-ES" sz="1600" dirty="0"/>
              <a:t> </a:t>
            </a:r>
            <a:r>
              <a:rPr lang="es-ES" sz="1600" dirty="0" err="1"/>
              <a:t>the</a:t>
            </a:r>
            <a:r>
              <a:rPr lang="es-ES" sz="1600" dirty="0"/>
              <a:t> material </a:t>
            </a:r>
            <a:r>
              <a:rPr lang="es-ES" sz="1600" dirty="0" err="1"/>
              <a:t>to</a:t>
            </a:r>
            <a:r>
              <a:rPr lang="es-ES" sz="1600" dirty="0"/>
              <a:t> be </a:t>
            </a:r>
            <a:r>
              <a:rPr lang="es-ES" sz="1600" dirty="0" err="1"/>
              <a:t>heated</a:t>
            </a:r>
            <a:r>
              <a:rPr lang="es-ES" sz="1600" dirty="0"/>
              <a:t> are </a:t>
            </a:r>
            <a:r>
              <a:rPr lang="es-ES" sz="1600" dirty="0" err="1"/>
              <a:t>introduced</a:t>
            </a:r>
            <a:r>
              <a:rPr lang="es-ES" sz="1600" dirty="0"/>
              <a:t> (</a:t>
            </a:r>
            <a:r>
              <a:rPr lang="es-ES" sz="1600" dirty="0" err="1"/>
              <a:t>experimentally</a:t>
            </a:r>
            <a:r>
              <a:rPr lang="es-ES" sz="1600" dirty="0"/>
              <a:t> </a:t>
            </a:r>
            <a:r>
              <a:rPr lang="es-ES" sz="1600" dirty="0" err="1"/>
              <a:t>determined</a:t>
            </a:r>
            <a:r>
              <a:rPr lang="es-ES" sz="1600" dirty="0"/>
              <a:t>).</a:t>
            </a:r>
          </a:p>
          <a:p>
            <a:pPr marL="285750" indent="-285750" algn="just">
              <a:buFont typeface="Arial" panose="020B0604020202020204" pitchFamily="34" charset="0"/>
              <a:buChar char="•"/>
            </a:pPr>
            <a:r>
              <a:rPr lang="es-ES" sz="1600" dirty="0"/>
              <a:t>Material </a:t>
            </a:r>
            <a:r>
              <a:rPr lang="es-ES" sz="1600" dirty="0" err="1"/>
              <a:t>values</a:t>
            </a:r>
            <a:r>
              <a:rPr lang="es-ES" sz="1600" dirty="0"/>
              <a:t> </a:t>
            </a:r>
            <a:r>
              <a:rPr lang="es-ES" sz="1600" dirty="0" err="1"/>
              <a:t>included</a:t>
            </a:r>
            <a:r>
              <a:rPr lang="es-ES" sz="1600" dirty="0"/>
              <a:t>: termal </a:t>
            </a:r>
            <a:r>
              <a:rPr lang="es-ES" sz="1600" dirty="0" err="1"/>
              <a:t>properties</a:t>
            </a:r>
            <a:r>
              <a:rPr lang="es-ES" sz="1600" dirty="0"/>
              <a:t> and </a:t>
            </a:r>
            <a:r>
              <a:rPr lang="es-ES" sz="1600" dirty="0" err="1"/>
              <a:t>electrical</a:t>
            </a:r>
            <a:r>
              <a:rPr lang="es-ES" sz="1600" dirty="0"/>
              <a:t> </a:t>
            </a:r>
            <a:r>
              <a:rPr lang="es-ES" sz="1600" dirty="0" err="1"/>
              <a:t>properties</a:t>
            </a:r>
            <a:r>
              <a:rPr lang="es-ES" sz="1600" dirty="0"/>
              <a:t>.</a:t>
            </a:r>
          </a:p>
        </p:txBody>
      </p:sp>
      <p:sp>
        <p:nvSpPr>
          <p:cNvPr id="16" name="CuadroTexto 15">
            <a:extLst>
              <a:ext uri="{FF2B5EF4-FFF2-40B4-BE49-F238E27FC236}">
                <a16:creationId xmlns:a16="http://schemas.microsoft.com/office/drawing/2014/main" id="{1AA4D2FD-5E3C-4777-9116-FDF8EDBE8551}"/>
              </a:ext>
            </a:extLst>
          </p:cNvPr>
          <p:cNvSpPr txBox="1"/>
          <p:nvPr/>
        </p:nvSpPr>
        <p:spPr>
          <a:xfrm>
            <a:off x="5270303" y="5236451"/>
            <a:ext cx="6134100" cy="830997"/>
          </a:xfrm>
          <a:prstGeom prst="rect">
            <a:avLst/>
          </a:prstGeom>
          <a:gradFill>
            <a:gsLst>
              <a:gs pos="0">
                <a:schemeClr val="accent1">
                  <a:alpha val="75000"/>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just"/>
            <a:r>
              <a:rPr lang="es-ES" sz="1600" b="1" dirty="0"/>
              <a:t>MESHING CONDITIONS</a:t>
            </a:r>
          </a:p>
          <a:p>
            <a:pPr marL="285750" indent="-285750" algn="just">
              <a:buFont typeface="Arial" panose="020B0604020202020204" pitchFamily="34" charset="0"/>
              <a:buChar char="•"/>
            </a:pPr>
            <a:r>
              <a:rPr lang="es-ES" sz="1600" dirty="0" err="1"/>
              <a:t>Mesh</a:t>
            </a:r>
            <a:r>
              <a:rPr lang="es-ES" sz="1600" dirty="0"/>
              <a:t> </a:t>
            </a:r>
            <a:r>
              <a:rPr lang="es-ES" sz="1600" dirty="0" err="1"/>
              <a:t>size</a:t>
            </a:r>
            <a:r>
              <a:rPr lang="es-ES" sz="1600" dirty="0"/>
              <a:t> </a:t>
            </a:r>
            <a:r>
              <a:rPr lang="es-ES" sz="1600" dirty="0" err="1"/>
              <a:t>is</a:t>
            </a:r>
            <a:r>
              <a:rPr lang="es-ES" sz="1600" dirty="0"/>
              <a:t> </a:t>
            </a:r>
            <a:r>
              <a:rPr lang="es-ES" sz="1600" dirty="0" err="1"/>
              <a:t>dependant</a:t>
            </a:r>
            <a:r>
              <a:rPr lang="es-ES" sz="1600" dirty="0"/>
              <a:t> </a:t>
            </a:r>
            <a:r>
              <a:rPr lang="es-ES" sz="1600" dirty="0" err="1"/>
              <a:t>of</a:t>
            </a:r>
            <a:r>
              <a:rPr lang="es-ES" sz="1600" dirty="0"/>
              <a:t> </a:t>
            </a:r>
            <a:r>
              <a:rPr lang="es-ES" sz="1600" dirty="0" err="1"/>
              <a:t>relative</a:t>
            </a:r>
            <a:r>
              <a:rPr lang="es-ES" sz="1600" dirty="0"/>
              <a:t> </a:t>
            </a:r>
            <a:r>
              <a:rPr lang="en-US" sz="1600" dirty="0" err="1"/>
              <a:t>permittivities</a:t>
            </a:r>
            <a:r>
              <a:rPr lang="en-US" sz="1600" dirty="0"/>
              <a:t> of material and selected frequency on each port.</a:t>
            </a:r>
          </a:p>
        </p:txBody>
      </p:sp>
    </p:spTree>
    <p:extLst>
      <p:ext uri="{BB962C8B-B14F-4D97-AF65-F5344CB8AC3E}">
        <p14:creationId xmlns:p14="http://schemas.microsoft.com/office/powerpoint/2010/main" val="1412815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ítulo 1">
            <a:extLst>
              <a:ext uri="{FF2B5EF4-FFF2-40B4-BE49-F238E27FC236}">
                <a16:creationId xmlns:a16="http://schemas.microsoft.com/office/drawing/2014/main" id="{919442A0-2E22-4250-9415-0520F5C171DF}"/>
              </a:ext>
            </a:extLst>
          </p:cNvPr>
          <p:cNvSpPr>
            <a:spLocks noGrp="1"/>
          </p:cNvSpPr>
          <p:nvPr>
            <p:ph type="subTitle" idx="1"/>
          </p:nvPr>
        </p:nvSpPr>
        <p:spPr/>
        <p:txBody>
          <a:bodyPr/>
          <a:lstStyle/>
          <a:p>
            <a:r>
              <a:rPr lang="en-US" dirty="0"/>
              <a:t>Radio Frequency (RF) simulation results</a:t>
            </a:r>
            <a:endParaRPr lang="es-ES" dirty="0"/>
          </a:p>
        </p:txBody>
      </p:sp>
      <p:sp>
        <p:nvSpPr>
          <p:cNvPr id="3" name="Título 2">
            <a:extLst>
              <a:ext uri="{FF2B5EF4-FFF2-40B4-BE49-F238E27FC236}">
                <a16:creationId xmlns:a16="http://schemas.microsoft.com/office/drawing/2014/main" id="{61A0BEF9-5429-4C66-9EA5-A7AD1CA2EB03}"/>
              </a:ext>
            </a:extLst>
          </p:cNvPr>
          <p:cNvSpPr>
            <a:spLocks noGrp="1"/>
          </p:cNvSpPr>
          <p:nvPr>
            <p:ph type="ctrTitle"/>
          </p:nvPr>
        </p:nvSpPr>
        <p:spPr/>
        <p:txBody>
          <a:bodyPr/>
          <a:lstStyle/>
          <a:p>
            <a:r>
              <a:rPr lang="es-ES"/>
              <a:t>RESULTS</a:t>
            </a:r>
          </a:p>
        </p:txBody>
      </p:sp>
      <p:sp>
        <p:nvSpPr>
          <p:cNvPr id="11" name="CuadroTexto 10">
            <a:extLst>
              <a:ext uri="{FF2B5EF4-FFF2-40B4-BE49-F238E27FC236}">
                <a16:creationId xmlns:a16="http://schemas.microsoft.com/office/drawing/2014/main" id="{B43E6C2D-D57A-427C-82B6-76D45B2E6D40}"/>
              </a:ext>
            </a:extLst>
          </p:cNvPr>
          <p:cNvSpPr txBox="1"/>
          <p:nvPr/>
        </p:nvSpPr>
        <p:spPr>
          <a:xfrm>
            <a:off x="1443623" y="1500213"/>
            <a:ext cx="9304754" cy="369332"/>
          </a:xfrm>
          <a:prstGeom prst="rect">
            <a:avLst/>
          </a:prstGeom>
          <a:noFill/>
        </p:spPr>
        <p:txBody>
          <a:bodyPr wrap="square">
            <a:spAutoFit/>
          </a:bodyPr>
          <a:lstStyle/>
          <a:p>
            <a:r>
              <a:rPr lang="en-US" b="1" dirty="0">
                <a:solidFill>
                  <a:schemeClr val="accent1"/>
                </a:solidFill>
              </a:rPr>
              <a:t>COMPARATIVE BETWEEN MONO-FREQUENCY OPERATION AND MULTI-FREQUENCY OPERATION.</a:t>
            </a:r>
          </a:p>
        </p:txBody>
      </p:sp>
      <p:graphicFrame>
        <p:nvGraphicFramePr>
          <p:cNvPr id="32" name="Tabla 32">
            <a:extLst>
              <a:ext uri="{FF2B5EF4-FFF2-40B4-BE49-F238E27FC236}">
                <a16:creationId xmlns:a16="http://schemas.microsoft.com/office/drawing/2014/main" id="{8F8EA9DC-8785-4CA2-9582-EB029C3FCE35}"/>
              </a:ext>
            </a:extLst>
          </p:cNvPr>
          <p:cNvGraphicFramePr>
            <a:graphicFrameLocks noGrp="1"/>
          </p:cNvGraphicFramePr>
          <p:nvPr>
            <p:extLst>
              <p:ext uri="{D42A27DB-BD31-4B8C-83A1-F6EECF244321}">
                <p14:modId xmlns:p14="http://schemas.microsoft.com/office/powerpoint/2010/main" val="2096111128"/>
              </p:ext>
            </p:extLst>
          </p:nvPr>
        </p:nvGraphicFramePr>
        <p:xfrm>
          <a:off x="156000" y="1857680"/>
          <a:ext cx="11880000" cy="4074480"/>
        </p:xfrm>
        <a:graphic>
          <a:graphicData uri="http://schemas.openxmlformats.org/drawingml/2006/table">
            <a:tbl>
              <a:tblPr firstRow="1" bandRow="1">
                <a:tableStyleId>{5940675A-B579-460E-94D1-54222C63F5DA}</a:tableStyleId>
              </a:tblPr>
              <a:tblGrid>
                <a:gridCol w="3960000">
                  <a:extLst>
                    <a:ext uri="{9D8B030D-6E8A-4147-A177-3AD203B41FA5}">
                      <a16:colId xmlns:a16="http://schemas.microsoft.com/office/drawing/2014/main" val="268873275"/>
                    </a:ext>
                  </a:extLst>
                </a:gridCol>
                <a:gridCol w="3960000">
                  <a:extLst>
                    <a:ext uri="{9D8B030D-6E8A-4147-A177-3AD203B41FA5}">
                      <a16:colId xmlns:a16="http://schemas.microsoft.com/office/drawing/2014/main" val="1285661191"/>
                    </a:ext>
                  </a:extLst>
                </a:gridCol>
                <a:gridCol w="3960000">
                  <a:extLst>
                    <a:ext uri="{9D8B030D-6E8A-4147-A177-3AD203B41FA5}">
                      <a16:colId xmlns:a16="http://schemas.microsoft.com/office/drawing/2014/main" val="4268178400"/>
                    </a:ext>
                  </a:extLst>
                </a:gridCol>
              </a:tblGrid>
              <a:tr h="2520000">
                <a:tc>
                  <a:txBody>
                    <a:bodyPr/>
                    <a:lstStyle/>
                    <a:p>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endParaRPr lang="es-E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endParaRPr lang="es-ES"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195812686"/>
                  </a:ext>
                </a:extLst>
              </a:tr>
              <a:tr h="8891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Simulations at 915 MHz: A higher penetration depth of the energy into the material is produced inside the vessel to activate and to heat the central area. In addition, generated electric field is localized just over the areas of influence close to MW generators.</a:t>
                      </a:r>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Simulations at 2.45 GHz: A more homogeneous application of the electric field is achieved and therefore, the heat transfer is expected to be more efficient.</a:t>
                      </a:r>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Combining both frequencies, the reactor achieves a more homogeneous distribution along the complete vessel, both inner areas and outer areas. In addition, the electric field values are increased.</a:t>
                      </a:r>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4794802"/>
                  </a:ext>
                </a:extLst>
              </a:tr>
            </a:tbl>
          </a:graphicData>
        </a:graphic>
      </p:graphicFrame>
      <p:pic>
        <p:nvPicPr>
          <p:cNvPr id="9" name="Imagen 8" descr="Diagrama&#10;&#10;Descripción generada automáticamente">
            <a:extLst>
              <a:ext uri="{FF2B5EF4-FFF2-40B4-BE49-F238E27FC236}">
                <a16:creationId xmlns:a16="http://schemas.microsoft.com/office/drawing/2014/main" id="{1EEC3372-51CD-49FF-9614-733DC3482DF8}"/>
              </a:ext>
            </a:extLst>
          </p:cNvPr>
          <p:cNvPicPr>
            <a:picLocks noChangeAspect="1"/>
          </p:cNvPicPr>
          <p:nvPr/>
        </p:nvPicPr>
        <p:blipFill rotWithShape="1">
          <a:blip r:embed="rId3">
            <a:extLst>
              <a:ext uri="{28A0092B-C50C-407E-A947-70E740481C1C}">
                <a14:useLocalDpi xmlns:a14="http://schemas.microsoft.com/office/drawing/2010/main" val="0"/>
              </a:ext>
            </a:extLst>
          </a:blip>
          <a:srcRect t="33914" b="33465"/>
          <a:stretch/>
        </p:blipFill>
        <p:spPr>
          <a:xfrm>
            <a:off x="4179257" y="2017072"/>
            <a:ext cx="3828639" cy="2237174"/>
          </a:xfrm>
          <a:prstGeom prst="rect">
            <a:avLst/>
          </a:prstGeom>
        </p:spPr>
      </p:pic>
      <p:pic>
        <p:nvPicPr>
          <p:cNvPr id="13" name="Imagen 12" descr="Diagrama&#10;&#10;Descripción generada automáticamente">
            <a:extLst>
              <a:ext uri="{FF2B5EF4-FFF2-40B4-BE49-F238E27FC236}">
                <a16:creationId xmlns:a16="http://schemas.microsoft.com/office/drawing/2014/main" id="{CB234701-A119-4692-8616-7219678B79EE}"/>
              </a:ext>
            </a:extLst>
          </p:cNvPr>
          <p:cNvPicPr>
            <a:picLocks noChangeAspect="1"/>
          </p:cNvPicPr>
          <p:nvPr/>
        </p:nvPicPr>
        <p:blipFill rotWithShape="1">
          <a:blip r:embed="rId3">
            <a:extLst>
              <a:ext uri="{28A0092B-C50C-407E-A947-70E740481C1C}">
                <a14:useLocalDpi xmlns:a14="http://schemas.microsoft.com/office/drawing/2010/main" val="0"/>
              </a:ext>
            </a:extLst>
          </a:blip>
          <a:srcRect t="66535"/>
          <a:stretch/>
        </p:blipFill>
        <p:spPr>
          <a:xfrm>
            <a:off x="8183111" y="2009193"/>
            <a:ext cx="3828639" cy="2295005"/>
          </a:xfrm>
          <a:prstGeom prst="rect">
            <a:avLst/>
          </a:prstGeom>
        </p:spPr>
      </p:pic>
      <p:pic>
        <p:nvPicPr>
          <p:cNvPr id="17" name="Imagen 16" descr="Diagrama&#10;&#10;Descripción generada automáticamente">
            <a:extLst>
              <a:ext uri="{FF2B5EF4-FFF2-40B4-BE49-F238E27FC236}">
                <a16:creationId xmlns:a16="http://schemas.microsoft.com/office/drawing/2014/main" id="{F312B897-7A55-472B-895C-8F2C94C9890C}"/>
              </a:ext>
            </a:extLst>
          </p:cNvPr>
          <p:cNvPicPr>
            <a:picLocks noChangeAspect="1"/>
          </p:cNvPicPr>
          <p:nvPr/>
        </p:nvPicPr>
        <p:blipFill rotWithShape="1">
          <a:blip r:embed="rId3">
            <a:extLst>
              <a:ext uri="{28A0092B-C50C-407E-A947-70E740481C1C}">
                <a14:useLocalDpi xmlns:a14="http://schemas.microsoft.com/office/drawing/2010/main" val="0"/>
              </a:ext>
            </a:extLst>
          </a:blip>
          <a:srcRect b="97442"/>
          <a:stretch/>
        </p:blipFill>
        <p:spPr>
          <a:xfrm>
            <a:off x="4232597" y="1951720"/>
            <a:ext cx="3828639" cy="175470"/>
          </a:xfrm>
          <a:prstGeom prst="rect">
            <a:avLst/>
          </a:prstGeom>
        </p:spPr>
      </p:pic>
      <p:pic>
        <p:nvPicPr>
          <p:cNvPr id="19" name="Imagen 18" descr="Diagrama&#10;&#10;Descripción generada automáticamente">
            <a:extLst>
              <a:ext uri="{FF2B5EF4-FFF2-40B4-BE49-F238E27FC236}">
                <a16:creationId xmlns:a16="http://schemas.microsoft.com/office/drawing/2014/main" id="{E800B145-D64A-4D51-A413-98BC5EFE647B}"/>
              </a:ext>
            </a:extLst>
          </p:cNvPr>
          <p:cNvPicPr>
            <a:picLocks noChangeAspect="1"/>
          </p:cNvPicPr>
          <p:nvPr/>
        </p:nvPicPr>
        <p:blipFill rotWithShape="1">
          <a:blip r:embed="rId3">
            <a:extLst>
              <a:ext uri="{28A0092B-C50C-407E-A947-70E740481C1C}">
                <a14:useLocalDpi xmlns:a14="http://schemas.microsoft.com/office/drawing/2010/main" val="0"/>
              </a:ext>
            </a:extLst>
          </a:blip>
          <a:srcRect b="97442"/>
          <a:stretch/>
        </p:blipFill>
        <p:spPr>
          <a:xfrm>
            <a:off x="8129771" y="1951720"/>
            <a:ext cx="3828639" cy="175470"/>
          </a:xfrm>
          <a:prstGeom prst="rect">
            <a:avLst/>
          </a:prstGeom>
        </p:spPr>
      </p:pic>
      <p:pic>
        <p:nvPicPr>
          <p:cNvPr id="35" name="Imagen 34" descr="Diagrama&#10;&#10;Descripción generada automáticamente">
            <a:extLst>
              <a:ext uri="{FF2B5EF4-FFF2-40B4-BE49-F238E27FC236}">
                <a16:creationId xmlns:a16="http://schemas.microsoft.com/office/drawing/2014/main" id="{5B3E6C0E-F1CC-40B5-9DD2-D9F26A5E8C17}"/>
              </a:ext>
            </a:extLst>
          </p:cNvPr>
          <p:cNvPicPr>
            <a:picLocks noChangeAspect="1"/>
          </p:cNvPicPr>
          <p:nvPr/>
        </p:nvPicPr>
        <p:blipFill rotWithShape="1">
          <a:blip r:embed="rId3">
            <a:extLst>
              <a:ext uri="{28A0092B-C50C-407E-A947-70E740481C1C}">
                <a14:useLocalDpi xmlns:a14="http://schemas.microsoft.com/office/drawing/2010/main" val="0"/>
              </a:ext>
            </a:extLst>
          </a:blip>
          <a:srcRect b="66086"/>
          <a:stretch/>
        </p:blipFill>
        <p:spPr>
          <a:xfrm>
            <a:off x="173453" y="1947991"/>
            <a:ext cx="3828639" cy="2325821"/>
          </a:xfrm>
          <a:prstGeom prst="rect">
            <a:avLst/>
          </a:prstGeom>
        </p:spPr>
      </p:pic>
    </p:spTree>
    <p:extLst>
      <p:ext uri="{BB962C8B-B14F-4D97-AF65-F5344CB8AC3E}">
        <p14:creationId xmlns:p14="http://schemas.microsoft.com/office/powerpoint/2010/main" val="39759880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61A0BEF9-5429-4C66-9EA5-A7AD1CA2EB03}"/>
              </a:ext>
            </a:extLst>
          </p:cNvPr>
          <p:cNvSpPr>
            <a:spLocks noGrp="1"/>
          </p:cNvSpPr>
          <p:nvPr>
            <p:ph type="ctrTitle"/>
          </p:nvPr>
        </p:nvSpPr>
        <p:spPr/>
        <p:txBody>
          <a:bodyPr/>
          <a:lstStyle/>
          <a:p>
            <a:r>
              <a:rPr lang="es-ES"/>
              <a:t>RESULTS</a:t>
            </a:r>
          </a:p>
        </p:txBody>
      </p:sp>
      <p:sp>
        <p:nvSpPr>
          <p:cNvPr id="19" name="CuadroTexto 18">
            <a:extLst>
              <a:ext uri="{FF2B5EF4-FFF2-40B4-BE49-F238E27FC236}">
                <a16:creationId xmlns:a16="http://schemas.microsoft.com/office/drawing/2014/main" id="{03E066F6-263B-4500-9EBF-EF91D5CC70F9}"/>
              </a:ext>
            </a:extLst>
          </p:cNvPr>
          <p:cNvSpPr txBox="1"/>
          <p:nvPr/>
        </p:nvSpPr>
        <p:spPr>
          <a:xfrm>
            <a:off x="1567830" y="5970025"/>
            <a:ext cx="9304754" cy="369332"/>
          </a:xfrm>
          <a:prstGeom prst="rect">
            <a:avLst/>
          </a:prstGeom>
          <a:noFill/>
        </p:spPr>
        <p:txBody>
          <a:bodyPr wrap="square">
            <a:spAutoFit/>
          </a:bodyPr>
          <a:lstStyle/>
          <a:p>
            <a:r>
              <a:rPr lang="en-US" b="1" dirty="0">
                <a:solidFill>
                  <a:schemeClr val="accent1"/>
                </a:solidFill>
              </a:rPr>
              <a:t>COMPARATIVE BETWEEN MONO-FREQUENCY OPERATION AND MULTI-FREQUENCY OPERATION.</a:t>
            </a:r>
          </a:p>
        </p:txBody>
      </p:sp>
      <p:pic>
        <p:nvPicPr>
          <p:cNvPr id="11" name="Imagen 10">
            <a:extLst>
              <a:ext uri="{FF2B5EF4-FFF2-40B4-BE49-F238E27FC236}">
                <a16:creationId xmlns:a16="http://schemas.microsoft.com/office/drawing/2014/main" id="{8FEE2925-6A61-496D-99DE-189C9BD6E1FB}"/>
              </a:ext>
            </a:extLst>
          </p:cNvPr>
          <p:cNvPicPr>
            <a:picLocks noChangeAspect="1"/>
          </p:cNvPicPr>
          <p:nvPr/>
        </p:nvPicPr>
        <p:blipFill rotWithShape="1">
          <a:blip r:embed="rId2"/>
          <a:srcRect b="15605"/>
          <a:stretch/>
        </p:blipFill>
        <p:spPr>
          <a:xfrm>
            <a:off x="7622821" y="690093"/>
            <a:ext cx="4286563" cy="3865519"/>
          </a:xfrm>
          <a:prstGeom prst="rect">
            <a:avLst/>
          </a:prstGeom>
        </p:spPr>
      </p:pic>
      <p:pic>
        <p:nvPicPr>
          <p:cNvPr id="5" name="Imagen 4" descr="Imagen que contiene Diagrama&#10;&#10;Descripción generada automáticamente">
            <a:extLst>
              <a:ext uri="{FF2B5EF4-FFF2-40B4-BE49-F238E27FC236}">
                <a16:creationId xmlns:a16="http://schemas.microsoft.com/office/drawing/2014/main" id="{A74DA673-57F3-46BF-9D28-947B8EF13170}"/>
              </a:ext>
            </a:extLst>
          </p:cNvPr>
          <p:cNvPicPr>
            <a:picLocks noChangeAspect="1"/>
          </p:cNvPicPr>
          <p:nvPr/>
        </p:nvPicPr>
        <p:blipFill rotWithShape="1">
          <a:blip r:embed="rId3">
            <a:extLst>
              <a:ext uri="{28A0092B-C50C-407E-A947-70E740481C1C}">
                <a14:useLocalDpi xmlns:a14="http://schemas.microsoft.com/office/drawing/2010/main" val="0"/>
              </a:ext>
            </a:extLst>
          </a:blip>
          <a:srcRect l="21417" r="58353" b="31601"/>
          <a:stretch/>
        </p:blipFill>
        <p:spPr>
          <a:xfrm>
            <a:off x="1804357" y="3011052"/>
            <a:ext cx="1199112" cy="1440000"/>
          </a:xfrm>
          <a:prstGeom prst="rect">
            <a:avLst/>
          </a:prstGeom>
        </p:spPr>
      </p:pic>
      <p:graphicFrame>
        <p:nvGraphicFramePr>
          <p:cNvPr id="6" name="Tabla 32">
            <a:extLst>
              <a:ext uri="{FF2B5EF4-FFF2-40B4-BE49-F238E27FC236}">
                <a16:creationId xmlns:a16="http://schemas.microsoft.com/office/drawing/2014/main" id="{0E16E474-A871-421E-BA45-0A1A5277CE87}"/>
              </a:ext>
            </a:extLst>
          </p:cNvPr>
          <p:cNvGraphicFramePr>
            <a:graphicFrameLocks noGrp="1"/>
          </p:cNvGraphicFramePr>
          <p:nvPr>
            <p:extLst>
              <p:ext uri="{D42A27DB-BD31-4B8C-83A1-F6EECF244321}">
                <p14:modId xmlns:p14="http://schemas.microsoft.com/office/powerpoint/2010/main" val="1440556174"/>
              </p:ext>
            </p:extLst>
          </p:nvPr>
        </p:nvGraphicFramePr>
        <p:xfrm>
          <a:off x="1311125" y="1483303"/>
          <a:ext cx="5753089" cy="4486722"/>
        </p:xfrm>
        <a:graphic>
          <a:graphicData uri="http://schemas.openxmlformats.org/drawingml/2006/table">
            <a:tbl>
              <a:tblPr firstRow="1" bandRow="1">
                <a:tableStyleId>{5940675A-B579-460E-94D1-54222C63F5DA}</a:tableStyleId>
              </a:tblPr>
              <a:tblGrid>
                <a:gridCol w="2153089">
                  <a:extLst>
                    <a:ext uri="{9D8B030D-6E8A-4147-A177-3AD203B41FA5}">
                      <a16:colId xmlns:a16="http://schemas.microsoft.com/office/drawing/2014/main" val="268873275"/>
                    </a:ext>
                  </a:extLst>
                </a:gridCol>
                <a:gridCol w="3600000">
                  <a:extLst>
                    <a:ext uri="{9D8B030D-6E8A-4147-A177-3AD203B41FA5}">
                      <a16:colId xmlns:a16="http://schemas.microsoft.com/office/drawing/2014/main" val="1285661191"/>
                    </a:ext>
                  </a:extLst>
                </a:gridCol>
              </a:tblGrid>
              <a:tr h="1495574">
                <a:tc>
                  <a:txBody>
                    <a:bodyPr/>
                    <a:lstStyle/>
                    <a:p>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just"/>
                      <a:r>
                        <a:rPr lang="en-US" sz="1600" dirty="0"/>
                        <a:t>915 MHz simulations: Specific hot points are found whereas, the central part is not absorbing energy from the MW source.</a:t>
                      </a:r>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195812686"/>
                  </a:ext>
                </a:extLst>
              </a:tr>
              <a:tr h="1495574">
                <a:tc>
                  <a:txBody>
                    <a:bodyPr/>
                    <a:lstStyle/>
                    <a:p>
                      <a:pPr algn="ctr"/>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just"/>
                      <a:r>
                        <a:rPr lang="en-US" sz="1600" dirty="0"/>
                        <a:t>2.45 GHz simulations: Penetration depth of the wave is lower than the obtained for 915 MHz simulations, but hot points are not observed.</a:t>
                      </a:r>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222853174"/>
                  </a:ext>
                </a:extLst>
              </a:tr>
              <a:tr h="1495574">
                <a:tc>
                  <a:txBody>
                    <a:bodyPr/>
                    <a:lstStyle/>
                    <a:p>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just"/>
                      <a:r>
                        <a:rPr lang="en-US" sz="1600" dirty="0"/>
                        <a:t>By combining frequencies, the slice shown (3) increases nominal values of electric field norm and the hot spots that can be observed have a lower gradient with respect to nearby areas.</a:t>
                      </a:r>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696227352"/>
                  </a:ext>
                </a:extLst>
              </a:tr>
            </a:tbl>
          </a:graphicData>
        </a:graphic>
      </p:graphicFrame>
      <p:pic>
        <p:nvPicPr>
          <p:cNvPr id="7" name="Imagen 6" descr="Imagen que contiene Diagrama&#10;&#10;Descripción generada automáticamente">
            <a:extLst>
              <a:ext uri="{FF2B5EF4-FFF2-40B4-BE49-F238E27FC236}">
                <a16:creationId xmlns:a16="http://schemas.microsoft.com/office/drawing/2014/main" id="{B42477D7-A78D-41DF-9270-96497E478EDD}"/>
              </a:ext>
            </a:extLst>
          </p:cNvPr>
          <p:cNvPicPr>
            <a:picLocks noChangeAspect="1"/>
          </p:cNvPicPr>
          <p:nvPr/>
        </p:nvPicPr>
        <p:blipFill rotWithShape="1">
          <a:blip r:embed="rId3">
            <a:extLst>
              <a:ext uri="{28A0092B-C50C-407E-A947-70E740481C1C}">
                <a14:useLocalDpi xmlns:a14="http://schemas.microsoft.com/office/drawing/2010/main" val="0"/>
              </a:ext>
            </a:extLst>
          </a:blip>
          <a:srcRect r="83773" b="30676"/>
          <a:stretch/>
        </p:blipFill>
        <p:spPr>
          <a:xfrm>
            <a:off x="2041240" y="1515659"/>
            <a:ext cx="949020" cy="1440000"/>
          </a:xfrm>
          <a:prstGeom prst="rect">
            <a:avLst/>
          </a:prstGeom>
        </p:spPr>
      </p:pic>
      <p:pic>
        <p:nvPicPr>
          <p:cNvPr id="8" name="Imagen 7" descr="Imagen que contiene Diagrama&#10;&#10;Descripción generada automáticamente">
            <a:extLst>
              <a:ext uri="{FF2B5EF4-FFF2-40B4-BE49-F238E27FC236}">
                <a16:creationId xmlns:a16="http://schemas.microsoft.com/office/drawing/2014/main" id="{44060B2B-C499-4CA2-9DDE-33EC1CD0AF5E}"/>
              </a:ext>
            </a:extLst>
          </p:cNvPr>
          <p:cNvPicPr>
            <a:picLocks noChangeAspect="1"/>
          </p:cNvPicPr>
          <p:nvPr/>
        </p:nvPicPr>
        <p:blipFill rotWithShape="1">
          <a:blip r:embed="rId3">
            <a:extLst>
              <a:ext uri="{28A0092B-C50C-407E-A947-70E740481C1C}">
                <a14:useLocalDpi xmlns:a14="http://schemas.microsoft.com/office/drawing/2010/main" val="0"/>
              </a:ext>
            </a:extLst>
          </a:blip>
          <a:srcRect l="44501" r="23595" b="31875"/>
          <a:stretch/>
        </p:blipFill>
        <p:spPr>
          <a:xfrm>
            <a:off x="1463809" y="4503387"/>
            <a:ext cx="1898673" cy="1440000"/>
          </a:xfrm>
          <a:prstGeom prst="rect">
            <a:avLst/>
          </a:prstGeom>
        </p:spPr>
      </p:pic>
      <p:graphicFrame>
        <p:nvGraphicFramePr>
          <p:cNvPr id="25" name="Tabla 32">
            <a:extLst>
              <a:ext uri="{FF2B5EF4-FFF2-40B4-BE49-F238E27FC236}">
                <a16:creationId xmlns:a16="http://schemas.microsoft.com/office/drawing/2014/main" id="{D824555A-177E-41CE-BFB0-C9501AD959CA}"/>
              </a:ext>
            </a:extLst>
          </p:cNvPr>
          <p:cNvGraphicFramePr>
            <a:graphicFrameLocks noGrp="1"/>
          </p:cNvGraphicFramePr>
          <p:nvPr>
            <p:extLst>
              <p:ext uri="{D42A27DB-BD31-4B8C-83A1-F6EECF244321}">
                <p14:modId xmlns:p14="http://schemas.microsoft.com/office/powerpoint/2010/main" val="2761755996"/>
              </p:ext>
            </p:extLst>
          </p:nvPr>
        </p:nvGraphicFramePr>
        <p:xfrm>
          <a:off x="7502875" y="822985"/>
          <a:ext cx="4286562" cy="5148000"/>
        </p:xfrm>
        <a:graphic>
          <a:graphicData uri="http://schemas.openxmlformats.org/drawingml/2006/table">
            <a:tbl>
              <a:tblPr firstRow="1" bandRow="1">
                <a:tableStyleId>{5940675A-B579-460E-94D1-54222C63F5DA}</a:tableStyleId>
              </a:tblPr>
              <a:tblGrid>
                <a:gridCol w="4286562">
                  <a:extLst>
                    <a:ext uri="{9D8B030D-6E8A-4147-A177-3AD203B41FA5}">
                      <a16:colId xmlns:a16="http://schemas.microsoft.com/office/drawing/2014/main" val="268873275"/>
                    </a:ext>
                  </a:extLst>
                </a:gridCol>
              </a:tblGrid>
              <a:tr h="3672000">
                <a:tc>
                  <a:txBody>
                    <a:bodyPr/>
                    <a:lstStyle/>
                    <a:p>
                      <a:endParaRPr lang="es-ES" sz="16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195812686"/>
                  </a:ext>
                </a:extLst>
              </a:tr>
              <a:tr h="147600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b="0" i="0" u="none" strike="noStrike" baseline="0" dirty="0">
                          <a:solidFill>
                            <a:srgbClr val="000000"/>
                          </a:solidFill>
                          <a:latin typeface="Calibri" panose="020F0502020204030204" pitchFamily="34" charset="0"/>
                          <a:cs typeface="Calibri" panose="020F0502020204030204" pitchFamily="34" charset="0"/>
                        </a:rPr>
                        <a:t>Comparison between the different temperature (ºC) distributions in a cross section at times = 1, 20 and 40 min for a model considering a static material subject to heating (left column) and a fluid moving in the vessel reactor (right column).</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222853174"/>
                  </a:ext>
                </a:extLst>
              </a:tr>
            </a:tbl>
          </a:graphicData>
        </a:graphic>
      </p:graphicFrame>
      <p:pic>
        <p:nvPicPr>
          <p:cNvPr id="10" name="Imagen 9" descr="Imagen que contiene Diagrama&#10;&#10;Descripción generada automáticamente">
            <a:extLst>
              <a:ext uri="{FF2B5EF4-FFF2-40B4-BE49-F238E27FC236}">
                <a16:creationId xmlns:a16="http://schemas.microsoft.com/office/drawing/2014/main" id="{2C2337E4-5ADC-4798-8AA0-3F3292E3B02C}"/>
              </a:ext>
            </a:extLst>
          </p:cNvPr>
          <p:cNvPicPr>
            <a:picLocks noChangeAspect="1"/>
          </p:cNvPicPr>
          <p:nvPr/>
        </p:nvPicPr>
        <p:blipFill rotWithShape="1">
          <a:blip r:embed="rId3">
            <a:extLst>
              <a:ext uri="{28A0092B-C50C-407E-A947-70E740481C1C}">
                <a14:useLocalDpi xmlns:a14="http://schemas.microsoft.com/office/drawing/2010/main" val="0"/>
              </a:ext>
            </a:extLst>
          </a:blip>
          <a:srcRect l="79663"/>
          <a:stretch/>
        </p:blipFill>
        <p:spPr>
          <a:xfrm>
            <a:off x="15897" y="2380831"/>
            <a:ext cx="1283493" cy="2241615"/>
          </a:xfrm>
          <a:prstGeom prst="rect">
            <a:avLst/>
          </a:prstGeom>
        </p:spPr>
      </p:pic>
      <p:sp>
        <p:nvSpPr>
          <p:cNvPr id="21" name="Subtítulo 20">
            <a:extLst>
              <a:ext uri="{FF2B5EF4-FFF2-40B4-BE49-F238E27FC236}">
                <a16:creationId xmlns:a16="http://schemas.microsoft.com/office/drawing/2014/main" id="{05EF9D4B-5661-4FCE-B488-9C0697BC4254}"/>
              </a:ext>
            </a:extLst>
          </p:cNvPr>
          <p:cNvSpPr>
            <a:spLocks noGrp="1"/>
          </p:cNvSpPr>
          <p:nvPr>
            <p:ph type="subTitle" idx="1"/>
          </p:nvPr>
        </p:nvSpPr>
        <p:spPr/>
        <p:txBody>
          <a:bodyPr/>
          <a:lstStyle/>
          <a:p>
            <a:r>
              <a:rPr lang="en-US" dirty="0"/>
              <a:t>Radio Frequency (RF) simulation results</a:t>
            </a:r>
          </a:p>
        </p:txBody>
      </p:sp>
    </p:spTree>
    <p:extLst>
      <p:ext uri="{BB962C8B-B14F-4D97-AF65-F5344CB8AC3E}">
        <p14:creationId xmlns:p14="http://schemas.microsoft.com/office/powerpoint/2010/main" val="886529782"/>
      </p:ext>
    </p:extLst>
  </p:cSld>
  <p:clrMapOvr>
    <a:masterClrMapping/>
  </p:clrMapOvr>
</p:sld>
</file>

<file path=ppt/theme/theme1.xml><?xml version="1.0" encoding="utf-8"?>
<a:theme xmlns:a="http://schemas.openxmlformats.org/drawingml/2006/main" name="Tema de Office">
  <a:themeElements>
    <a:clrScheme name="CIRCE">
      <a:dk1>
        <a:sysClr val="windowText" lastClr="000000"/>
      </a:dk1>
      <a:lt1>
        <a:sysClr val="window" lastClr="FFFFFF"/>
      </a:lt1>
      <a:dk2>
        <a:srgbClr val="775F55"/>
      </a:dk2>
      <a:lt2>
        <a:srgbClr val="EBDDC3"/>
      </a:lt2>
      <a:accent1>
        <a:srgbClr val="E15206"/>
      </a:accent1>
      <a:accent2>
        <a:srgbClr val="002857"/>
      </a:accent2>
      <a:accent3>
        <a:srgbClr val="66819F"/>
      </a:accent3>
      <a:accent4>
        <a:srgbClr val="CDD6E0"/>
      </a:accent4>
      <a:accent5>
        <a:srgbClr val="F99300"/>
      </a:accent5>
      <a:accent6>
        <a:srgbClr val="404040"/>
      </a:accent6>
      <a:hlink>
        <a:srgbClr val="F7B615"/>
      </a:hlink>
      <a:folHlink>
        <a:srgbClr val="70440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D7D35EF1822DF47B62CE1D20690DED6" ma:contentTypeVersion="11" ma:contentTypeDescription="Crear nuevo documento." ma:contentTypeScope="" ma:versionID="d9dfd48d3c262bf2e7e671aa9a784a9f">
  <xsd:schema xmlns:xsd="http://www.w3.org/2001/XMLSchema" xmlns:xs="http://www.w3.org/2001/XMLSchema" xmlns:p="http://schemas.microsoft.com/office/2006/metadata/properties" xmlns:ns2="3168a77a-53c8-41f7-942c-09c00dfe5a7a" xmlns:ns3="060461f5-b368-4900-80bc-68428a89db87" targetNamespace="http://schemas.microsoft.com/office/2006/metadata/properties" ma:root="true" ma:fieldsID="8b3da19fc169b67dac4f37398c1b4cb5" ns2:_="" ns3:_="">
    <xsd:import namespace="3168a77a-53c8-41f7-942c-09c00dfe5a7a"/>
    <xsd:import namespace="060461f5-b368-4900-80bc-68428a89db8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68a77a-53c8-41f7-942c-09c00dfe5a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60461f5-b368-4900-80bc-68428a89db87" elementFormDefault="qualified">
    <xsd:import namespace="http://schemas.microsoft.com/office/2006/documentManagement/types"/>
    <xsd:import namespace="http://schemas.microsoft.com/office/infopath/2007/PartnerControls"/>
    <xsd:element name="SharedWithUsers" ma:index="17"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CE88052-8599-45B6-9643-569C9E9872D7}">
  <ds:schemaRefs>
    <ds:schemaRef ds:uri="060461f5-b368-4900-80bc-68428a89db87"/>
    <ds:schemaRef ds:uri="3168a77a-53c8-41f7-942c-09c00dfe5a7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6F78325-0E24-420D-97AF-0E02959BC1D9}">
  <ds:schemaRefs>
    <ds:schemaRef ds:uri="http://schemas.microsoft.com/sharepoint/v3/contenttype/forms"/>
  </ds:schemaRefs>
</ds:datastoreItem>
</file>

<file path=customXml/itemProps3.xml><?xml version="1.0" encoding="utf-8"?>
<ds:datastoreItem xmlns:ds="http://schemas.openxmlformats.org/officeDocument/2006/customXml" ds:itemID="{A7B5D197-7DD6-46BE-ACC3-B90EB58B7C8D}">
  <ds:schemaRefs>
    <ds:schemaRef ds:uri="http://www.w3.org/XML/1998/namespace"/>
    <ds:schemaRef ds:uri="http://schemas.microsoft.com/office/2006/metadata/properties"/>
    <ds:schemaRef ds:uri="http://schemas.microsoft.com/office/2006/documentManagement/types"/>
    <ds:schemaRef ds:uri="http://purl.org/dc/dcmitype/"/>
    <ds:schemaRef ds:uri="http://schemas.openxmlformats.org/package/2006/metadata/core-properties"/>
    <ds:schemaRef ds:uri="http://purl.org/dc/terms/"/>
    <ds:schemaRef ds:uri="http://schemas.microsoft.com/office/infopath/2007/PartnerControls"/>
    <ds:schemaRef ds:uri="060461f5-b368-4900-80bc-68428a89db87"/>
    <ds:schemaRef ds:uri="3168a77a-53c8-41f7-942c-09c00dfe5a7a"/>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379</TotalTime>
  <Words>1325</Words>
  <Application>Microsoft Office PowerPoint</Application>
  <PresentationFormat>Panorámica</PresentationFormat>
  <Paragraphs>128</Paragraphs>
  <Slides>11</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11</vt:i4>
      </vt:variant>
    </vt:vector>
  </HeadingPairs>
  <TitlesOfParts>
    <vt:vector size="18" baseType="lpstr">
      <vt:lpstr>Arial</vt:lpstr>
      <vt:lpstr>Calibri</vt:lpstr>
      <vt:lpstr>Calibri Light</vt:lpstr>
      <vt:lpstr>Cambria Math</vt:lpstr>
      <vt:lpstr>Times New Roman</vt:lpstr>
      <vt:lpstr>Wingdings</vt:lpstr>
      <vt:lpstr>Tema de Office</vt:lpstr>
      <vt:lpstr>Presentación de PowerPoint</vt:lpstr>
      <vt:lpstr>MAIN OBJECTIVE</vt:lpstr>
      <vt:lpstr>INNOVATION: CHEMICAL RECYCLING</vt:lpstr>
      <vt:lpstr>THERMAL PROBLEM</vt:lpstr>
      <vt:lpstr>NUMERICAL SIMULATION FOR MICROWAVE HEATING SYSTEM</vt:lpstr>
      <vt:lpstr>METHODOLOGY</vt:lpstr>
      <vt:lpstr>SIMULATION STRATEGIES WITH COMSOL Multiphysics</vt:lpstr>
      <vt:lpstr>RESULTS</vt:lpstr>
      <vt:lpstr>RESULTS</vt:lpstr>
      <vt:lpstr>CONCLUSION</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Diego Magallón Jorcano</dc:creator>
  <cp:lastModifiedBy>Alberto Frisa Rubio</cp:lastModifiedBy>
  <cp:revision>19</cp:revision>
  <dcterms:created xsi:type="dcterms:W3CDTF">2017-02-03T08:58:47Z</dcterms:created>
  <dcterms:modified xsi:type="dcterms:W3CDTF">2020-09-25T13:34:56Z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0x0101002D7D35EF1822DF47B62CE1D20690DED6</vt:lpwstr>
  </property>
  <property fmtid="{D5CDD505-2E9C-101B-9397-08002B2CF9AE}" pid="3" name="_CopySource">
    <vt:lpwstr>http://null</vt:lpwstr>
  </property>
</Properties>
</file>