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7772400" cy="10058400"/>
  <p:notesSz cx="6858000" cy="9144000"/>
  <p:defaultTextStyle>
    <a:defPPr>
      <a:defRPr lang="en-US"/>
    </a:defPPr>
    <a:lvl1pPr algn="l" defTabSz="1017683" rtl="0" eaLnBrk="0" fontAlgn="base" hangingPunct="0">
      <a:spcBef>
        <a:spcPct val="0"/>
      </a:spcBef>
      <a:spcAft>
        <a:spcPct val="0"/>
      </a:spcAft>
      <a:defRPr sz="199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508473" indent="-402357" algn="l" defTabSz="1017683" rtl="0" eaLnBrk="0" fontAlgn="base" hangingPunct="0">
      <a:spcBef>
        <a:spcPct val="0"/>
      </a:spcBef>
      <a:spcAft>
        <a:spcPct val="0"/>
      </a:spcAft>
      <a:defRPr sz="199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1017683" indent="-805451" algn="l" defTabSz="1017683" rtl="0" eaLnBrk="0" fontAlgn="base" hangingPunct="0">
      <a:spcBef>
        <a:spcPct val="0"/>
      </a:spcBef>
      <a:spcAft>
        <a:spcPct val="0"/>
      </a:spcAft>
      <a:defRPr sz="199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527262" indent="-1208913" algn="l" defTabSz="1017683" rtl="0" eaLnBrk="0" fontAlgn="base" hangingPunct="0">
      <a:spcBef>
        <a:spcPct val="0"/>
      </a:spcBef>
      <a:spcAft>
        <a:spcPct val="0"/>
      </a:spcAft>
      <a:defRPr sz="199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2036472" indent="-1612007" algn="l" defTabSz="1017683" rtl="0" eaLnBrk="0" fontAlgn="base" hangingPunct="0">
      <a:spcBef>
        <a:spcPct val="0"/>
      </a:spcBef>
      <a:spcAft>
        <a:spcPct val="0"/>
      </a:spcAft>
      <a:defRPr sz="199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530581" algn="l" defTabSz="212232" rtl="0" eaLnBrk="1" latinLnBrk="0" hangingPunct="1">
      <a:defRPr sz="199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636697" algn="l" defTabSz="212232" rtl="0" eaLnBrk="1" latinLnBrk="0" hangingPunct="1">
      <a:defRPr sz="199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742813" algn="l" defTabSz="212232" rtl="0" eaLnBrk="1" latinLnBrk="0" hangingPunct="1">
      <a:defRPr sz="199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848929" algn="l" defTabSz="212232" rtl="0" eaLnBrk="1" latinLnBrk="0" hangingPunct="1">
      <a:defRPr sz="199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1"/>
    <a:srgbClr val="DEEBF8"/>
    <a:srgbClr val="CADDF8"/>
    <a:srgbClr val="D9F8F4"/>
    <a:srgbClr val="D0F8F7"/>
    <a:srgbClr val="AEE6F8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3" autoAdjust="0"/>
    <p:restoredTop sz="94711" autoAdjust="0"/>
  </p:normalViewPr>
  <p:slideViewPr>
    <p:cSldViewPr>
      <p:cViewPr>
        <p:scale>
          <a:sx n="100" d="100"/>
          <a:sy n="100" d="100"/>
        </p:scale>
        <p:origin x="-2580" y="288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pPr>
                <a:defRPr/>
              </a:pPr>
              <a:t>9/8/2020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32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pPr>
                <a:defRPr/>
              </a:pPr>
              <a:t>9/8/2020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5025" y="685800"/>
            <a:ext cx="2647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736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11864" rtl="0" eaLnBrk="0" fontAlgn="base" hangingPunct="0">
      <a:spcBef>
        <a:spcPct val="30000"/>
      </a:spcBef>
      <a:spcAft>
        <a:spcPct val="0"/>
      </a:spcAft>
      <a:defRPr sz="279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105748" algn="l" defTabSz="211864" rtl="0" eaLnBrk="0" fontAlgn="base" hangingPunct="0">
      <a:spcBef>
        <a:spcPct val="30000"/>
      </a:spcBef>
      <a:spcAft>
        <a:spcPct val="0"/>
      </a:spcAft>
      <a:defRPr sz="279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211864" algn="l" defTabSz="211864" rtl="0" eaLnBrk="0" fontAlgn="base" hangingPunct="0">
      <a:spcBef>
        <a:spcPct val="30000"/>
      </a:spcBef>
      <a:spcAft>
        <a:spcPct val="0"/>
      </a:spcAft>
      <a:defRPr sz="279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317980" algn="l" defTabSz="211864" rtl="0" eaLnBrk="0" fontAlgn="base" hangingPunct="0">
      <a:spcBef>
        <a:spcPct val="30000"/>
      </a:spcBef>
      <a:spcAft>
        <a:spcPct val="0"/>
      </a:spcAft>
      <a:defRPr sz="279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424096" algn="l" defTabSz="211864" rtl="0" eaLnBrk="0" fontAlgn="base" hangingPunct="0">
      <a:spcBef>
        <a:spcPct val="30000"/>
      </a:spcBef>
      <a:spcAft>
        <a:spcPct val="0"/>
      </a:spcAft>
      <a:defRPr sz="279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530508" algn="l" defTabSz="212203" rtl="0" eaLnBrk="1" latinLnBrk="0" hangingPunct="1">
      <a:defRPr sz="279" kern="1200">
        <a:solidFill>
          <a:schemeClr val="tx1"/>
        </a:solidFill>
        <a:latin typeface="+mn-lt"/>
        <a:ea typeface="+mn-ea"/>
        <a:cs typeface="+mn-cs"/>
      </a:defRPr>
    </a:lvl6pPr>
    <a:lvl7pPr marL="636609" algn="l" defTabSz="212203" rtl="0" eaLnBrk="1" latinLnBrk="0" hangingPunct="1">
      <a:defRPr sz="279" kern="1200">
        <a:solidFill>
          <a:schemeClr val="tx1"/>
        </a:solidFill>
        <a:latin typeface="+mn-lt"/>
        <a:ea typeface="+mn-ea"/>
        <a:cs typeface="+mn-cs"/>
      </a:defRPr>
    </a:lvl7pPr>
    <a:lvl8pPr marL="742711" algn="l" defTabSz="212203" rtl="0" eaLnBrk="1" latinLnBrk="0" hangingPunct="1">
      <a:defRPr sz="279" kern="1200">
        <a:solidFill>
          <a:schemeClr val="tx1"/>
        </a:solidFill>
        <a:latin typeface="+mn-lt"/>
        <a:ea typeface="+mn-ea"/>
        <a:cs typeface="+mn-cs"/>
      </a:defRPr>
    </a:lvl8pPr>
    <a:lvl9pPr marL="848812" algn="l" defTabSz="212203" rtl="0" eaLnBrk="1" latinLnBrk="0" hangingPunct="1">
      <a:defRPr sz="27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05025" y="685800"/>
            <a:ext cx="264795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2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8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1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4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7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33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pPr>
                <a:defRPr/>
              </a:pPr>
              <a:t>9/8/2020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26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pPr>
                <a:defRPr/>
              </a:pPr>
              <a:t>9/8/2020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9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286504" y="2577466"/>
            <a:ext cx="6294835" cy="5492771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99304" y="2577466"/>
            <a:ext cx="18757661" cy="5492771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pPr>
                <a:defRPr/>
              </a:pPr>
              <a:t>9/8/2020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4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pPr>
                <a:defRPr/>
              </a:pPr>
              <a:t>9/8/2020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0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401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2924" indent="0">
              <a:buNone/>
              <a:defRPr sz="1971">
                <a:solidFill>
                  <a:schemeClr val="tx1">
                    <a:tint val="75000"/>
                  </a:schemeClr>
                </a:solidFill>
              </a:defRPr>
            </a:lvl2pPr>
            <a:lvl3pPr marL="1005848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3pPr>
            <a:lvl4pPr marL="1508772" indent="0">
              <a:buNone/>
              <a:defRPr sz="1536">
                <a:solidFill>
                  <a:schemeClr val="tx1">
                    <a:tint val="75000"/>
                  </a:schemeClr>
                </a:solidFill>
              </a:defRPr>
            </a:lvl4pPr>
            <a:lvl5pPr marL="2011696" indent="0">
              <a:buNone/>
              <a:defRPr sz="1536">
                <a:solidFill>
                  <a:schemeClr val="tx1">
                    <a:tint val="75000"/>
                  </a:schemeClr>
                </a:solidFill>
              </a:defRPr>
            </a:lvl5pPr>
            <a:lvl6pPr marL="2514621" indent="0">
              <a:buNone/>
              <a:defRPr sz="1536">
                <a:solidFill>
                  <a:schemeClr val="tx1">
                    <a:tint val="75000"/>
                  </a:schemeClr>
                </a:solidFill>
              </a:defRPr>
            </a:lvl6pPr>
            <a:lvl7pPr marL="3017545" indent="0">
              <a:buNone/>
              <a:defRPr sz="1536">
                <a:solidFill>
                  <a:schemeClr val="tx1">
                    <a:tint val="75000"/>
                  </a:schemeClr>
                </a:solidFill>
              </a:defRPr>
            </a:lvl7pPr>
            <a:lvl8pPr marL="3520469" indent="0">
              <a:buNone/>
              <a:defRPr sz="1536">
                <a:solidFill>
                  <a:schemeClr val="tx1">
                    <a:tint val="75000"/>
                  </a:schemeClr>
                </a:solidFill>
              </a:defRPr>
            </a:lvl8pPr>
            <a:lvl9pPr marL="4023393" indent="0">
              <a:buNone/>
              <a:defRPr sz="153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pPr>
                <a:defRPr/>
              </a:pPr>
              <a:t>9/8/2020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99303" y="15020079"/>
            <a:ext cx="12526248" cy="42485098"/>
          </a:xfrm>
        </p:spPr>
        <p:txBody>
          <a:bodyPr/>
          <a:lstStyle>
            <a:lvl1pPr>
              <a:defRPr sz="3094"/>
            </a:lvl1pPr>
            <a:lvl2pPr>
              <a:defRPr sz="2636"/>
            </a:lvl2pPr>
            <a:lvl3pPr>
              <a:defRPr sz="2200"/>
            </a:lvl3pPr>
            <a:lvl4pPr>
              <a:defRPr sz="1971"/>
            </a:lvl4pPr>
            <a:lvl5pPr>
              <a:defRPr sz="1971"/>
            </a:lvl5pPr>
            <a:lvl6pPr>
              <a:defRPr sz="1971"/>
            </a:lvl6pPr>
            <a:lvl7pPr>
              <a:defRPr sz="1971"/>
            </a:lvl7pPr>
            <a:lvl8pPr>
              <a:defRPr sz="1971"/>
            </a:lvl8pPr>
            <a:lvl9pPr>
              <a:defRPr sz="19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055091" y="15020079"/>
            <a:ext cx="12526249" cy="42485098"/>
          </a:xfrm>
        </p:spPr>
        <p:txBody>
          <a:bodyPr/>
          <a:lstStyle>
            <a:lvl1pPr>
              <a:defRPr sz="3094"/>
            </a:lvl1pPr>
            <a:lvl2pPr>
              <a:defRPr sz="2636"/>
            </a:lvl2pPr>
            <a:lvl3pPr>
              <a:defRPr sz="2200"/>
            </a:lvl3pPr>
            <a:lvl4pPr>
              <a:defRPr sz="1971"/>
            </a:lvl4pPr>
            <a:lvl5pPr>
              <a:defRPr sz="1971"/>
            </a:lvl5pPr>
            <a:lvl6pPr>
              <a:defRPr sz="1971"/>
            </a:lvl6pPr>
            <a:lvl7pPr>
              <a:defRPr sz="1971"/>
            </a:lvl7pPr>
            <a:lvl8pPr>
              <a:defRPr sz="1971"/>
            </a:lvl8pPr>
            <a:lvl9pPr>
              <a:defRPr sz="19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pPr>
                <a:defRPr/>
              </a:pPr>
              <a:t>9/8/2020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0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636" b="1"/>
            </a:lvl1pPr>
            <a:lvl2pPr marL="502924" indent="0">
              <a:buNone/>
              <a:defRPr sz="2200" b="1"/>
            </a:lvl2pPr>
            <a:lvl3pPr marL="1005848" indent="0">
              <a:buNone/>
              <a:defRPr sz="1971" b="1"/>
            </a:lvl3pPr>
            <a:lvl4pPr marL="1508772" indent="0">
              <a:buNone/>
              <a:defRPr sz="1765" b="1"/>
            </a:lvl4pPr>
            <a:lvl5pPr marL="2011696" indent="0">
              <a:buNone/>
              <a:defRPr sz="1765" b="1"/>
            </a:lvl5pPr>
            <a:lvl6pPr marL="2514621" indent="0">
              <a:buNone/>
              <a:defRPr sz="1765" b="1"/>
            </a:lvl6pPr>
            <a:lvl7pPr marL="3017545" indent="0">
              <a:buNone/>
              <a:defRPr sz="1765" b="1"/>
            </a:lvl7pPr>
            <a:lvl8pPr marL="3520469" indent="0">
              <a:buNone/>
              <a:defRPr sz="1765" b="1"/>
            </a:lvl8pPr>
            <a:lvl9pPr marL="4023393" indent="0">
              <a:buNone/>
              <a:defRPr sz="176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636"/>
            </a:lvl1pPr>
            <a:lvl2pPr>
              <a:defRPr sz="2200"/>
            </a:lvl2pPr>
            <a:lvl3pPr>
              <a:defRPr sz="1971"/>
            </a:lvl3pPr>
            <a:lvl4pPr>
              <a:defRPr sz="1765"/>
            </a:lvl4pPr>
            <a:lvl5pPr>
              <a:defRPr sz="1765"/>
            </a:lvl5pPr>
            <a:lvl6pPr>
              <a:defRPr sz="1765"/>
            </a:lvl6pPr>
            <a:lvl7pPr>
              <a:defRPr sz="1765"/>
            </a:lvl7pPr>
            <a:lvl8pPr>
              <a:defRPr sz="1765"/>
            </a:lvl8pPr>
            <a:lvl9pPr>
              <a:defRPr sz="176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636" b="1"/>
            </a:lvl1pPr>
            <a:lvl2pPr marL="502924" indent="0">
              <a:buNone/>
              <a:defRPr sz="2200" b="1"/>
            </a:lvl2pPr>
            <a:lvl3pPr marL="1005848" indent="0">
              <a:buNone/>
              <a:defRPr sz="1971" b="1"/>
            </a:lvl3pPr>
            <a:lvl4pPr marL="1508772" indent="0">
              <a:buNone/>
              <a:defRPr sz="1765" b="1"/>
            </a:lvl4pPr>
            <a:lvl5pPr marL="2011696" indent="0">
              <a:buNone/>
              <a:defRPr sz="1765" b="1"/>
            </a:lvl5pPr>
            <a:lvl6pPr marL="2514621" indent="0">
              <a:buNone/>
              <a:defRPr sz="1765" b="1"/>
            </a:lvl6pPr>
            <a:lvl7pPr marL="3017545" indent="0">
              <a:buNone/>
              <a:defRPr sz="1765" b="1"/>
            </a:lvl7pPr>
            <a:lvl8pPr marL="3520469" indent="0">
              <a:buNone/>
              <a:defRPr sz="1765" b="1"/>
            </a:lvl8pPr>
            <a:lvl9pPr marL="4023393" indent="0">
              <a:buNone/>
              <a:defRPr sz="176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636"/>
            </a:lvl1pPr>
            <a:lvl2pPr>
              <a:defRPr sz="2200"/>
            </a:lvl2pPr>
            <a:lvl3pPr>
              <a:defRPr sz="1971"/>
            </a:lvl3pPr>
            <a:lvl4pPr>
              <a:defRPr sz="1765"/>
            </a:lvl4pPr>
            <a:lvl5pPr>
              <a:defRPr sz="1765"/>
            </a:lvl5pPr>
            <a:lvl6pPr>
              <a:defRPr sz="1765"/>
            </a:lvl6pPr>
            <a:lvl7pPr>
              <a:defRPr sz="1765"/>
            </a:lvl7pPr>
            <a:lvl8pPr>
              <a:defRPr sz="1765"/>
            </a:lvl8pPr>
            <a:lvl9pPr>
              <a:defRPr sz="176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pPr>
                <a:defRPr/>
              </a:pPr>
              <a:t>9/8/2020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6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pPr>
                <a:defRPr/>
              </a:pPr>
              <a:t>9/8/2020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96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pPr>
                <a:defRPr/>
              </a:pPr>
              <a:t>9/8/2020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1" y="400473"/>
            <a:ext cx="255706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530"/>
            </a:lvl1pPr>
            <a:lvl2pPr>
              <a:defRPr sz="3094"/>
            </a:lvl2pPr>
            <a:lvl3pPr>
              <a:defRPr sz="2636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1" y="2104814"/>
            <a:ext cx="2557066" cy="6880226"/>
          </a:xfrm>
        </p:spPr>
        <p:txBody>
          <a:bodyPr/>
          <a:lstStyle>
            <a:lvl1pPr marL="0" indent="0">
              <a:buNone/>
              <a:defRPr sz="1536"/>
            </a:lvl1pPr>
            <a:lvl2pPr marL="502924" indent="0">
              <a:buNone/>
              <a:defRPr sz="1329"/>
            </a:lvl2pPr>
            <a:lvl3pPr marL="1005848" indent="0">
              <a:buNone/>
              <a:defRPr sz="1100"/>
            </a:lvl3pPr>
            <a:lvl4pPr marL="1508772" indent="0">
              <a:buNone/>
              <a:defRPr sz="986"/>
            </a:lvl4pPr>
            <a:lvl5pPr marL="2011696" indent="0">
              <a:buNone/>
              <a:defRPr sz="986"/>
            </a:lvl5pPr>
            <a:lvl6pPr marL="2514621" indent="0">
              <a:buNone/>
              <a:defRPr sz="986"/>
            </a:lvl6pPr>
            <a:lvl7pPr marL="3017545" indent="0">
              <a:buNone/>
              <a:defRPr sz="986"/>
            </a:lvl7pPr>
            <a:lvl8pPr marL="3520469" indent="0">
              <a:buNone/>
              <a:defRPr sz="986"/>
            </a:lvl8pPr>
            <a:lvl9pPr marL="4023393" indent="0">
              <a:buNone/>
              <a:defRPr sz="98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pPr>
                <a:defRPr/>
              </a:pPr>
              <a:t>9/8/2020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54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 rtlCol="0">
            <a:normAutofit/>
          </a:bodyPr>
          <a:lstStyle>
            <a:lvl1pPr marL="0" indent="0">
              <a:buNone/>
              <a:defRPr sz="3530"/>
            </a:lvl1pPr>
            <a:lvl2pPr marL="502924" indent="0">
              <a:buNone/>
              <a:defRPr sz="3094"/>
            </a:lvl2pPr>
            <a:lvl3pPr marL="1005848" indent="0">
              <a:buNone/>
              <a:defRPr sz="2636"/>
            </a:lvl3pPr>
            <a:lvl4pPr marL="1508772" indent="0">
              <a:buNone/>
              <a:defRPr sz="2200"/>
            </a:lvl4pPr>
            <a:lvl5pPr marL="2011696" indent="0">
              <a:buNone/>
              <a:defRPr sz="2200"/>
            </a:lvl5pPr>
            <a:lvl6pPr marL="2514621" indent="0">
              <a:buNone/>
              <a:defRPr sz="2200"/>
            </a:lvl6pPr>
            <a:lvl7pPr marL="3017545" indent="0">
              <a:buNone/>
              <a:defRPr sz="2200"/>
            </a:lvl7pPr>
            <a:lvl8pPr marL="3520469" indent="0">
              <a:buNone/>
              <a:defRPr sz="2200"/>
            </a:lvl8pPr>
            <a:lvl9pPr marL="4023393" indent="0">
              <a:buNone/>
              <a:defRPr sz="22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536"/>
            </a:lvl1pPr>
            <a:lvl2pPr marL="502924" indent="0">
              <a:buNone/>
              <a:defRPr sz="1329"/>
            </a:lvl2pPr>
            <a:lvl3pPr marL="1005848" indent="0">
              <a:buNone/>
              <a:defRPr sz="1100"/>
            </a:lvl3pPr>
            <a:lvl4pPr marL="1508772" indent="0">
              <a:buNone/>
              <a:defRPr sz="986"/>
            </a:lvl4pPr>
            <a:lvl5pPr marL="2011696" indent="0">
              <a:buNone/>
              <a:defRPr sz="986"/>
            </a:lvl5pPr>
            <a:lvl6pPr marL="2514621" indent="0">
              <a:buNone/>
              <a:defRPr sz="986"/>
            </a:lvl6pPr>
            <a:lvl7pPr marL="3017545" indent="0">
              <a:buNone/>
              <a:defRPr sz="986"/>
            </a:lvl7pPr>
            <a:lvl8pPr marL="3520469" indent="0">
              <a:buNone/>
              <a:defRPr sz="986"/>
            </a:lvl8pPr>
            <a:lvl9pPr marL="4023393" indent="0">
              <a:buNone/>
              <a:defRPr sz="98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pPr>
                <a:defRPr/>
              </a:pPr>
              <a:t>9/8/2020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57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88695" y="402729"/>
            <a:ext cx="699501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8695" y="2346887"/>
            <a:ext cx="6995010" cy="6638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95" y="9322792"/>
            <a:ext cx="1813410" cy="535517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329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pPr>
                <a:defRPr/>
              </a:pPr>
              <a:t>9/8/2020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645" y="9322792"/>
            <a:ext cx="2461110" cy="535517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329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95" y="9322792"/>
            <a:ext cx="1813410" cy="535517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329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04968" rtl="0" eaLnBrk="0" fontAlgn="base" hangingPunct="0">
        <a:spcBef>
          <a:spcPct val="0"/>
        </a:spcBef>
        <a:spcAft>
          <a:spcPct val="0"/>
        </a:spcAft>
        <a:defRPr sz="4836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1004968" rtl="0" eaLnBrk="0" fontAlgn="base" hangingPunct="0">
        <a:spcBef>
          <a:spcPct val="0"/>
        </a:spcBef>
        <a:spcAft>
          <a:spcPct val="0"/>
        </a:spcAft>
        <a:defRPr sz="4836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1004968" rtl="0" eaLnBrk="0" fontAlgn="base" hangingPunct="0">
        <a:spcBef>
          <a:spcPct val="0"/>
        </a:spcBef>
        <a:spcAft>
          <a:spcPct val="0"/>
        </a:spcAft>
        <a:defRPr sz="4836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1004968" rtl="0" eaLnBrk="0" fontAlgn="base" hangingPunct="0">
        <a:spcBef>
          <a:spcPct val="0"/>
        </a:spcBef>
        <a:spcAft>
          <a:spcPct val="0"/>
        </a:spcAft>
        <a:defRPr sz="4836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1004968" rtl="0" eaLnBrk="0" fontAlgn="base" hangingPunct="0">
        <a:spcBef>
          <a:spcPct val="0"/>
        </a:spcBef>
        <a:spcAft>
          <a:spcPct val="0"/>
        </a:spcAft>
        <a:defRPr sz="4836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104776" algn="ctr" defTabSz="1005557" rtl="0" fontAlgn="base">
        <a:spcBef>
          <a:spcPct val="0"/>
        </a:spcBef>
        <a:spcAft>
          <a:spcPct val="0"/>
        </a:spcAft>
        <a:defRPr sz="4836">
          <a:solidFill>
            <a:schemeClr val="tx1"/>
          </a:solidFill>
          <a:latin typeface="Calibri" pitchFamily="34" charset="0"/>
        </a:defRPr>
      </a:lvl6pPr>
      <a:lvl7pPr marL="209552" algn="ctr" defTabSz="1005557" rtl="0" fontAlgn="base">
        <a:spcBef>
          <a:spcPct val="0"/>
        </a:spcBef>
        <a:spcAft>
          <a:spcPct val="0"/>
        </a:spcAft>
        <a:defRPr sz="4836">
          <a:solidFill>
            <a:schemeClr val="tx1"/>
          </a:solidFill>
          <a:latin typeface="Calibri" pitchFamily="34" charset="0"/>
        </a:defRPr>
      </a:lvl7pPr>
      <a:lvl8pPr marL="314327" algn="ctr" defTabSz="1005557" rtl="0" fontAlgn="base">
        <a:spcBef>
          <a:spcPct val="0"/>
        </a:spcBef>
        <a:spcAft>
          <a:spcPct val="0"/>
        </a:spcAft>
        <a:defRPr sz="4836">
          <a:solidFill>
            <a:schemeClr val="tx1"/>
          </a:solidFill>
          <a:latin typeface="Calibri" pitchFamily="34" charset="0"/>
        </a:defRPr>
      </a:lvl8pPr>
      <a:lvl9pPr marL="419103" algn="ctr" defTabSz="1005557" rtl="0" fontAlgn="base">
        <a:spcBef>
          <a:spcPct val="0"/>
        </a:spcBef>
        <a:spcAft>
          <a:spcPct val="0"/>
        </a:spcAft>
        <a:defRPr sz="4836">
          <a:solidFill>
            <a:schemeClr val="tx1"/>
          </a:solidFill>
          <a:latin typeface="Calibri" pitchFamily="34" charset="0"/>
        </a:defRPr>
      </a:lvl9pPr>
    </p:titleStyle>
    <p:bodyStyle>
      <a:lvl1pPr marL="376590" indent="-376590" algn="l" defTabSz="100496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53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816491" indent="-314007" algn="l" defTabSz="100496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094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257119" indent="-251060" algn="l" defTabSz="100496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36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759967" indent="-251060" algn="l" defTabSz="100496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262450" indent="-251060" algn="l" defTabSz="100496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2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766082" indent="-251462" algn="l" defTabSz="100584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9006" indent="-251462" algn="l" defTabSz="100584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31" indent="-251462" algn="l" defTabSz="100584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55" indent="-251462" algn="l" defTabSz="100584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8" rtl="0" eaLnBrk="1" latinLnBrk="0" hangingPunct="1">
        <a:defRPr sz="1971" kern="1200">
          <a:solidFill>
            <a:schemeClr val="tx1"/>
          </a:solidFill>
          <a:latin typeface="+mn-lt"/>
          <a:ea typeface="+mn-ea"/>
          <a:cs typeface="+mn-cs"/>
        </a:defRPr>
      </a:lvl1pPr>
      <a:lvl2pPr marL="502924" algn="l" defTabSz="1005848" rtl="0" eaLnBrk="1" latinLnBrk="0" hangingPunct="1">
        <a:defRPr sz="1971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8" algn="l" defTabSz="1005848" rtl="0" eaLnBrk="1" latinLnBrk="0" hangingPunct="1">
        <a:defRPr sz="1971" kern="1200">
          <a:solidFill>
            <a:schemeClr val="tx1"/>
          </a:solidFill>
          <a:latin typeface="+mn-lt"/>
          <a:ea typeface="+mn-ea"/>
          <a:cs typeface="+mn-cs"/>
        </a:defRPr>
      </a:lvl3pPr>
      <a:lvl4pPr marL="1508772" algn="l" defTabSz="1005848" rtl="0" eaLnBrk="1" latinLnBrk="0" hangingPunct="1">
        <a:defRPr sz="1971" kern="1200">
          <a:solidFill>
            <a:schemeClr val="tx1"/>
          </a:solidFill>
          <a:latin typeface="+mn-lt"/>
          <a:ea typeface="+mn-ea"/>
          <a:cs typeface="+mn-cs"/>
        </a:defRPr>
      </a:lvl4pPr>
      <a:lvl5pPr marL="2011696" algn="l" defTabSz="1005848" rtl="0" eaLnBrk="1" latinLnBrk="0" hangingPunct="1">
        <a:defRPr sz="197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21" algn="l" defTabSz="1005848" rtl="0" eaLnBrk="1" latinLnBrk="0" hangingPunct="1">
        <a:defRPr sz="1971" kern="1200">
          <a:solidFill>
            <a:schemeClr val="tx1"/>
          </a:solidFill>
          <a:latin typeface="+mn-lt"/>
          <a:ea typeface="+mn-ea"/>
          <a:cs typeface="+mn-cs"/>
        </a:defRPr>
      </a:lvl6pPr>
      <a:lvl7pPr marL="3017545" algn="l" defTabSz="1005848" rtl="0" eaLnBrk="1" latinLnBrk="0" hangingPunct="1">
        <a:defRPr sz="1971" kern="1200">
          <a:solidFill>
            <a:schemeClr val="tx1"/>
          </a:solidFill>
          <a:latin typeface="+mn-lt"/>
          <a:ea typeface="+mn-ea"/>
          <a:cs typeface="+mn-cs"/>
        </a:defRPr>
      </a:lvl7pPr>
      <a:lvl8pPr marL="3520469" algn="l" defTabSz="1005848" rtl="0" eaLnBrk="1" latinLnBrk="0" hangingPunct="1">
        <a:defRPr sz="1971" kern="1200">
          <a:solidFill>
            <a:schemeClr val="tx1"/>
          </a:solidFill>
          <a:latin typeface="+mn-lt"/>
          <a:ea typeface="+mn-ea"/>
          <a:cs typeface="+mn-cs"/>
        </a:defRPr>
      </a:lvl8pPr>
      <a:lvl9pPr marL="4023393" algn="l" defTabSz="1005848" rtl="0" eaLnBrk="1" latinLnBrk="0" hangingPunct="1">
        <a:defRPr sz="19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tiff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653091" y="1257300"/>
            <a:ext cx="3023559" cy="1206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952" tIns="10476" rIns="20952" bIns="1047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b="1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1. INTRODUCTION</a:t>
            </a:r>
            <a:r>
              <a:rPr lang="en-US" altLang="en-US" sz="11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: Here </a:t>
            </a:r>
            <a:r>
              <a:rPr lang="en-US" altLang="en-US" sz="11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we optimize the </a:t>
            </a:r>
            <a:r>
              <a:rPr lang="en-US" altLang="en-US" sz="11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geometry: </a:t>
            </a:r>
            <a:r>
              <a:rPr lang="en-US" altLang="en-US" sz="11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proof mass length Lm to total length L, thickness of the piezoelectric material (</a:t>
            </a:r>
            <a:r>
              <a:rPr lang="en-US" altLang="en-US" sz="1100" dirty="0" err="1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Tp</a:t>
            </a:r>
            <a:r>
              <a:rPr lang="en-US" altLang="en-US" sz="11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) to total cantilever thickness (T) for obtaining the maximum stress distribution (</a:t>
            </a:r>
            <a:r>
              <a:rPr lang="en-US" altLang="en-US" sz="1100" dirty="0" err="1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Smax</a:t>
            </a:r>
            <a:r>
              <a:rPr lang="en-US" altLang="en-US" sz="11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), output voltage (</a:t>
            </a:r>
            <a:r>
              <a:rPr lang="en-US" altLang="en-US" sz="1100" dirty="0" err="1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Vout</a:t>
            </a:r>
            <a:r>
              <a:rPr lang="en-US" altLang="en-US" sz="11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) and power performance (Pout) of the </a:t>
            </a:r>
            <a:r>
              <a:rPr lang="en-US" altLang="en-US" sz="1100" dirty="0" err="1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unimorph</a:t>
            </a:r>
            <a:r>
              <a:rPr lang="en-US" altLang="en-US" sz="11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Cantilever beam based PEH. </a:t>
            </a: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</p:txBody>
      </p:sp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546679" y="3981450"/>
            <a:ext cx="3298412" cy="5268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0952" tIns="10476" rIns="20952" bIns="1047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2. </a:t>
            </a:r>
            <a:r>
              <a:rPr lang="en-US" altLang="en-US" sz="11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COMPUTATIONAL METHODS:</a:t>
            </a:r>
            <a:endParaRPr lang="en-US" altLang="en-US" sz="11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b="1" dirty="0">
                <a:latin typeface="Calibri" panose="020F0502020204030204" pitchFamily="34" charset="0"/>
                <a:cs typeface="Arial" panose="020B0604020202020204" pitchFamily="34" charset="0"/>
              </a:rPr>
              <a:t>Physics Involved</a:t>
            </a:r>
            <a:r>
              <a:rPr lang="en-US" altLang="en-US" sz="11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basic  </a:t>
            </a: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equations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of motion and the equations of the electric </a:t>
            </a: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field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2.1 Solid Mechanics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Linear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Elastic Material </a:t>
            </a: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that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bends according to the stress produced</a:t>
            </a: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2.2:Electromechanical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coupling in Piezoelectric Material </a:t>
            </a:r>
            <a:endParaRPr lang="en-US" altLang="en-US" sz="11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2.3. </a:t>
            </a:r>
            <a:r>
              <a:rPr lang="en-US" altLang="en-US" sz="1100" b="1" dirty="0">
                <a:latin typeface="Calibri" panose="020F0502020204030204" pitchFamily="34" charset="0"/>
                <a:cs typeface="Arial" panose="020B0604020202020204" pitchFamily="34" charset="0"/>
              </a:rPr>
              <a:t>Boundary conditions applied</a:t>
            </a:r>
            <a:r>
              <a:rPr lang="en-US" altLang="en-US" sz="11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2.3.1: </a:t>
            </a:r>
            <a:r>
              <a:rPr lang="fr-FR" altLang="en-US" sz="1100" b="1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Mechanical</a:t>
            </a:r>
            <a:r>
              <a:rPr lang="fr-FR" altLang="en-US" sz="11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altLang="en-US" sz="1100" b="1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algn="just" eaLnBrk="1" hangingPunct="1">
              <a:spcBef>
                <a:spcPct val="0"/>
              </a:spcBef>
              <a:defRPr/>
            </a:pP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Body Load was applied to </a:t>
            </a: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whole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system, assuming a constant force per unit volume, </a:t>
            </a:r>
            <a:r>
              <a:rPr lang="en-US" altLang="en-US" sz="11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ie</a:t>
            </a: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  acceleration=1g.</a:t>
            </a:r>
          </a:p>
          <a:p>
            <a:pPr marL="171450" indent="-171450" algn="just" eaLnBrk="1" hangingPunct="1">
              <a:spcBef>
                <a:spcPct val="0"/>
              </a:spcBef>
              <a:defRPr/>
            </a:pP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Fixed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Constraint </a:t>
            </a:r>
            <a:endParaRPr lang="en-US" altLang="en-US" sz="11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one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end of the beam is fixed t</a:t>
            </a: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he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other end can vibrate 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2.3.2: Electrostatics boundary conditions</a:t>
            </a:r>
            <a:endParaRPr lang="en-US" altLang="en-US" sz="11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algn="just" eaLnBrk="1" hangingPunct="1">
              <a:spcBef>
                <a:spcPct val="0"/>
              </a:spcBef>
              <a:defRPr/>
            </a:pP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Charge Conservation</a:t>
            </a:r>
          </a:p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necessary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to define the boundary of the piezoelectric material. The charges reside only on the surface of the metal electrode as well</a:t>
            </a: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altLang="en-US" sz="11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algn="just" eaLnBrk="1" hangingPunct="1">
              <a:spcBef>
                <a:spcPct val="0"/>
              </a:spcBef>
              <a:defRPr/>
            </a:pP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Charge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Conservation, (Piezoelectric material</a:t>
            </a: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To specify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the spontaneous polarization inside the material on the application of strain</a:t>
            </a: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 algn="just" eaLnBrk="1" hangingPunct="1">
              <a:spcBef>
                <a:spcPct val="0"/>
              </a:spcBef>
              <a:defRPr/>
            </a:pPr>
            <a:endParaRPr lang="fr-FR" altLang="en-US" sz="11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algn="just" eaLnBrk="1" hangingPunct="1">
              <a:spcBef>
                <a:spcPct val="0"/>
              </a:spcBef>
              <a:defRPr/>
            </a:pPr>
            <a:endParaRPr lang="fr-FR" altLang="en-US" sz="11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algn="just" eaLnBrk="1" hangingPunct="1">
              <a:spcBef>
                <a:spcPct val="0"/>
              </a:spcBef>
              <a:defRPr/>
            </a:pPr>
            <a:endParaRPr lang="fr-FR" altLang="en-US" sz="11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  <a:defRPr/>
            </a:pPr>
            <a:endParaRPr lang="fr-FR" altLang="en-US" sz="11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Ground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Specification</a:t>
            </a:r>
          </a:p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to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define a zero reference potential, V=0.</a:t>
            </a:r>
          </a:p>
          <a:p>
            <a:pPr marL="171450" indent="-171450" algn="just" eaLnBrk="1" hangingPunct="1">
              <a:spcBef>
                <a:spcPct val="0"/>
              </a:spcBef>
              <a:defRPr/>
            </a:pP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Terminal </a:t>
            </a:r>
            <a:endParaRPr lang="en-US" altLang="en-US" sz="11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to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obtain the output voltage from the electrode, </a:t>
            </a: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considered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as the output voltage </a:t>
            </a:r>
            <a:r>
              <a:rPr lang="en-US" altLang="en-US" sz="1100" dirty="0" err="1">
                <a:latin typeface="Calibri" panose="020F0502020204030204" pitchFamily="34" charset="0"/>
                <a:cs typeface="Arial" panose="020B0604020202020204" pitchFamily="34" charset="0"/>
              </a:rPr>
              <a:t>wrt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. Ground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 algn="just" eaLnBrk="1" hangingPunct="1">
              <a:spcBef>
                <a:spcPct val="0"/>
              </a:spcBef>
              <a:defRPr/>
            </a:pPr>
            <a:endParaRPr lang="en-US" altLang="en-US" sz="11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4095750" y="1257300"/>
            <a:ext cx="3083223" cy="19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952" tIns="10476" rIns="20952" bIns="1047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3. RESULTS</a:t>
            </a: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altLang="en-US" sz="11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4032980" y="4999512"/>
            <a:ext cx="3339369" cy="2052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0952" tIns="10476" rIns="20952" bIns="1047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4. CONCLUSIONS</a:t>
            </a: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228600" indent="-228600" algn="just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maximum output power (Pout) was obtained at the Lm/L ratio ~ 0.4. </a:t>
            </a:r>
            <a:endParaRPr lang="en-US" altLang="en-US" sz="11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228600" indent="-228600" algn="just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maximum stress developed inside the beam is near the root of the beam when the ratio r= </a:t>
            </a:r>
            <a:r>
              <a:rPr lang="en-US" altLang="en-US" sz="1100" dirty="0" err="1">
                <a:latin typeface="Calibri" panose="020F0502020204030204" pitchFamily="34" charset="0"/>
                <a:cs typeface="Arial" panose="020B0604020202020204" pitchFamily="34" charset="0"/>
              </a:rPr>
              <a:t>Tp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/T is close to 2. </a:t>
            </a:r>
          </a:p>
          <a:p>
            <a:pPr marL="228600" indent="-228600" algn="just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maximum output power (Pout) is obtained from the PEH  at the maximum strain induced at the optimum ratio r as evident from the </a:t>
            </a: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Figure (3 and 4). </a:t>
            </a:r>
          </a:p>
          <a:p>
            <a:pPr marL="228600" indent="-228600" algn="just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altLang="en-US" sz="1100" dirty="0" smtClean="0">
                <a:latin typeface="Calibri" panose="020F0502020204030204" pitchFamily="34" charset="0"/>
                <a:cs typeface="Arial" panose="020B0604020202020204" pitchFamily="34" charset="0"/>
              </a:rPr>
              <a:t>This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study therefore throws insight on increasing the electromechanical coupling for a given geometry and therefore the electrical outputs of the harvester.</a:t>
            </a:r>
            <a:endParaRPr lang="en-US" altLang="en-US" sz="11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09175" y="7150051"/>
            <a:ext cx="3339369" cy="2221759"/>
          </a:xfrm>
          <a:prstGeom prst="rect">
            <a:avLst/>
          </a:prstGeom>
          <a:noFill/>
        </p:spPr>
        <p:txBody>
          <a:bodyPr wrap="square" lIns="20952" tIns="10476" rIns="20952" bIns="10476">
            <a:spAutoFit/>
          </a:bodyPr>
          <a:lstStyle/>
          <a:p>
            <a:pPr algn="just" defTabSz="100584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b="1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REFERENCES</a:t>
            </a:r>
            <a:r>
              <a:rPr lang="en-US" sz="7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</a:t>
            </a:r>
            <a:endParaRPr lang="en-US" sz="700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just" defTabSz="100584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[</a:t>
            </a:r>
            <a:r>
              <a:rPr lang="en-US" sz="7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1]E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 L. </a:t>
            </a:r>
            <a:r>
              <a:rPr lang="en-US" sz="7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Pradeesh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and S. </a:t>
            </a:r>
            <a:r>
              <a:rPr lang="en-US" sz="7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Udhayakumar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“Effect of placement of piezoelectric material and proof mass on the performance of piezoelectric energy harvester,” Mech. Syst. Signal Process., vol. 130, pp. 664–676, Sep. 2019, </a:t>
            </a:r>
            <a:r>
              <a:rPr lang="en-US" sz="7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doi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 10.1016/j.ymssp.2019.05.044.</a:t>
            </a:r>
          </a:p>
          <a:p>
            <a:pPr algn="just" defTabSz="100584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[</a:t>
            </a:r>
            <a:r>
              <a:rPr lang="en-US" sz="7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2]X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 Gao, W.-H. Shih, and W. Y. Shih, “Vibration energy harvesting using piezoelectric </a:t>
            </a:r>
            <a:r>
              <a:rPr lang="en-US" sz="7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unimorph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cantilevers with unequal piezoelectric and </a:t>
            </a:r>
            <a:r>
              <a:rPr lang="en-US" sz="7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nonpiezoelectric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lengths,” Appl. Phys. Lett., vol. 97, no. 23, p. 233503, Dec. 2010, </a:t>
            </a:r>
            <a:r>
              <a:rPr lang="en-US" sz="7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doi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 10.1063/1.3521389.</a:t>
            </a:r>
          </a:p>
          <a:p>
            <a:pPr algn="just" defTabSz="100584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[</a:t>
            </a:r>
            <a:r>
              <a:rPr lang="en-US" sz="7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3]H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 </a:t>
            </a:r>
            <a:r>
              <a:rPr lang="en-US" sz="7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Elbahr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T. A. Ali, A. </a:t>
            </a:r>
            <a:r>
              <a:rPr lang="en-US" sz="7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Badawi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and S. </a:t>
            </a:r>
            <a:r>
              <a:rPr lang="en-US" sz="7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Sedky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“Simulation of a New PZT Energy Harvester with a Lower Resonance Frequency Using COMSOL Multiphysics®,” p. 8, 2014.</a:t>
            </a:r>
          </a:p>
          <a:p>
            <a:pPr algn="just" defTabSz="100584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[</a:t>
            </a:r>
            <a:r>
              <a:rPr lang="en-US" sz="7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4]S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 </a:t>
            </a:r>
            <a:r>
              <a:rPr lang="en-US" sz="7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Paquin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and Y. St-</a:t>
            </a:r>
            <a:r>
              <a:rPr lang="en-US" sz="7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Amant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“Improving the performance of a piezoelectric energy harvester using a variable thickness beam,” Smart Mater. </a:t>
            </a:r>
            <a:r>
              <a:rPr lang="en-US" sz="7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Struct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., vol. 19, no. 10, p. 105020, Oct. 2010, </a:t>
            </a:r>
            <a:r>
              <a:rPr lang="en-US" sz="7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doi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 10.1088/0964-1726/19/10/105020.</a:t>
            </a:r>
          </a:p>
          <a:p>
            <a:pPr algn="just" defTabSz="100584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[</a:t>
            </a:r>
            <a:r>
              <a:rPr lang="en-US" sz="7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5]R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 Hosseini and M. </a:t>
            </a:r>
            <a:r>
              <a:rPr lang="en-US" sz="7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Hamedi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“Improvements in energy harvesting capabilities by using different shapes of piezoelectric bimorphs,” J. Micromechanics </a:t>
            </a:r>
            <a:r>
              <a:rPr lang="en-US" sz="7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Microengineering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vol. 25, no. 12, p. 125008, Dec. 2015, </a:t>
            </a:r>
            <a:r>
              <a:rPr lang="en-US" sz="7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doi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 10.1088/0960-1317/25/12/125008.</a:t>
            </a:r>
          </a:p>
          <a:p>
            <a:pPr algn="just" defTabSz="100584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[</a:t>
            </a:r>
            <a:r>
              <a:rPr lang="en-US" sz="7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6] N. </a:t>
            </a:r>
            <a:r>
              <a:rPr lang="en-US" sz="700" dirty="0" err="1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Panayanthatta</a:t>
            </a:r>
            <a:r>
              <a:rPr lang="en-US" sz="7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L. </a:t>
            </a:r>
            <a:r>
              <a:rPr lang="en-US" sz="700" dirty="0" err="1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Montès</a:t>
            </a:r>
            <a:r>
              <a:rPr lang="en-US" sz="7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., E. </a:t>
            </a:r>
            <a:r>
              <a:rPr lang="en-US" sz="700" dirty="0" err="1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Bano</a:t>
            </a:r>
            <a:r>
              <a:rPr lang="en-US" sz="7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., C. </a:t>
            </a:r>
            <a:r>
              <a:rPr lang="en-US" sz="700" dirty="0" err="1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Trigona</a:t>
            </a:r>
            <a:r>
              <a:rPr lang="en-US" sz="7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., &amp; R. 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La </a:t>
            </a:r>
            <a:r>
              <a:rPr lang="en-US" sz="7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Rosa 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(2019, December). Three terminal piezoelectric energy harvester based on novel MPPT design. In 2019 19th International Conference on Micro and Nanotechnology for Power Generation and Energy Conversion Applications (</a:t>
            </a:r>
            <a:r>
              <a:rPr lang="en-US" sz="7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PowerMEMS</a:t>
            </a:r>
            <a:r>
              <a:rPr lang="en-US" sz="7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) (pp. 1-7). IEEE.</a:t>
            </a:r>
          </a:p>
          <a:p>
            <a:pPr defTabSz="100584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36" name="TextBox 25"/>
          <p:cNvSpPr txBox="1">
            <a:spLocks noChangeArrowheads="1"/>
          </p:cNvSpPr>
          <p:nvPr/>
        </p:nvSpPr>
        <p:spPr bwMode="auto">
          <a:xfrm>
            <a:off x="4275028" y="2971998"/>
            <a:ext cx="1420897" cy="144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0952" tIns="10476" rIns="20952" bIns="1047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b="1" dirty="0">
                <a:cs typeface="Arial" panose="020B0604020202020204" pitchFamily="34" charset="0"/>
              </a:rPr>
              <a:t>Figure </a:t>
            </a:r>
            <a:r>
              <a:rPr lang="en-US" altLang="en-US" sz="800" b="1" dirty="0" smtClean="0">
                <a:cs typeface="Arial" panose="020B0604020202020204" pitchFamily="34" charset="0"/>
              </a:rPr>
              <a:t>2</a:t>
            </a:r>
            <a:r>
              <a:rPr lang="en-US" altLang="en-US" sz="800" dirty="0" smtClean="0">
                <a:cs typeface="Arial" panose="020B0604020202020204" pitchFamily="34" charset="0"/>
              </a:rPr>
              <a:t>. </a:t>
            </a:r>
            <a:r>
              <a:rPr lang="en-US" altLang="en-US" sz="800" dirty="0">
                <a:cs typeface="Arial" panose="020B0604020202020204" pitchFamily="34" charset="0"/>
              </a:rPr>
              <a:t>Maximum stress (</a:t>
            </a:r>
            <a:r>
              <a:rPr lang="en-US" altLang="en-US" sz="800" dirty="0" err="1">
                <a:cs typeface="Arial" panose="020B0604020202020204" pitchFamily="34" charset="0"/>
              </a:rPr>
              <a:t>Smax</a:t>
            </a:r>
            <a:r>
              <a:rPr lang="en-US" altLang="en-US" sz="800" dirty="0">
                <a:cs typeface="Arial" panose="020B0604020202020204" pitchFamily="34" charset="0"/>
              </a:rPr>
              <a:t>)</a:t>
            </a:r>
            <a:endParaRPr lang="en-US" altLang="en-US" sz="800" dirty="0">
              <a:cs typeface="Arial" panose="020B0604020202020204" pitchFamily="34" charset="0"/>
            </a:endParaRPr>
          </a:p>
        </p:txBody>
      </p:sp>
      <p:sp>
        <p:nvSpPr>
          <p:cNvPr id="4137" name="TextBox 26"/>
          <p:cNvSpPr txBox="1">
            <a:spLocks noChangeArrowheads="1"/>
          </p:cNvSpPr>
          <p:nvPr/>
        </p:nvSpPr>
        <p:spPr bwMode="auto">
          <a:xfrm>
            <a:off x="5882918" y="2997108"/>
            <a:ext cx="1329525" cy="144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0952" tIns="10476" rIns="20952" bIns="1047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b="1" dirty="0">
                <a:cs typeface="Arial" panose="020B0604020202020204" pitchFamily="34" charset="0"/>
              </a:rPr>
              <a:t>Figure </a:t>
            </a:r>
            <a:r>
              <a:rPr lang="en-US" altLang="en-US" sz="800" b="1" dirty="0" smtClean="0">
                <a:cs typeface="Arial" panose="020B0604020202020204" pitchFamily="34" charset="0"/>
              </a:rPr>
              <a:t>3</a:t>
            </a:r>
            <a:r>
              <a:rPr lang="en-US" altLang="en-US" sz="800" dirty="0" smtClean="0">
                <a:cs typeface="Arial" panose="020B0604020202020204" pitchFamily="34" charset="0"/>
              </a:rPr>
              <a:t>. </a:t>
            </a:r>
            <a:r>
              <a:rPr lang="en-US" altLang="en-US" sz="800" dirty="0" smtClean="0">
                <a:cs typeface="Arial" panose="020B0604020202020204" pitchFamily="34" charset="0"/>
              </a:rPr>
              <a:t>Output </a:t>
            </a:r>
            <a:r>
              <a:rPr lang="en-US" altLang="en-US" sz="800" dirty="0">
                <a:cs typeface="Arial" panose="020B0604020202020204" pitchFamily="34" charset="0"/>
              </a:rPr>
              <a:t>power (</a:t>
            </a:r>
            <a:r>
              <a:rPr lang="en-US" altLang="en-US" sz="800" dirty="0" err="1">
                <a:cs typeface="Arial" panose="020B0604020202020204" pitchFamily="34" charset="0"/>
              </a:rPr>
              <a:t>Pmax</a:t>
            </a:r>
            <a:r>
              <a:rPr lang="en-US" altLang="en-US" sz="800" dirty="0">
                <a:cs typeface="Arial" panose="020B0604020202020204" pitchFamily="34" charset="0"/>
              </a:rPr>
              <a:t>)</a:t>
            </a:r>
            <a:endParaRPr lang="en-US" altLang="en-US" sz="800" dirty="0">
              <a:cs typeface="Arial" panose="020B0604020202020204" pitchFamily="34" charset="0"/>
            </a:endParaRPr>
          </a:p>
        </p:txBody>
      </p:sp>
      <p:sp>
        <p:nvSpPr>
          <p:cNvPr id="3115" name="TextBox 27"/>
          <p:cNvSpPr txBox="1">
            <a:spLocks noChangeArrowheads="1"/>
          </p:cNvSpPr>
          <p:nvPr/>
        </p:nvSpPr>
        <p:spPr bwMode="auto">
          <a:xfrm>
            <a:off x="4265410" y="4733905"/>
            <a:ext cx="1440132" cy="144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0952" tIns="10476" rIns="20952" bIns="1047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8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Figure</a:t>
            </a:r>
            <a:r>
              <a:rPr lang="en-US" altLang="en-US" sz="800" dirty="0" smtClean="0">
                <a:latin typeface="Calibri" panose="020F0502020204030204" pitchFamily="34" charset="0"/>
                <a:cs typeface="Arial" panose="020B0604020202020204" pitchFamily="34" charset="0"/>
              </a:rPr>
              <a:t>.4. </a:t>
            </a:r>
            <a:r>
              <a:rPr lang="en-US" altLang="en-US" sz="800" dirty="0">
                <a:latin typeface="Calibri" panose="020F0502020204030204" pitchFamily="34" charset="0"/>
                <a:cs typeface="Arial" panose="020B0604020202020204" pitchFamily="34" charset="0"/>
              </a:rPr>
              <a:t>Cantilever displacement</a:t>
            </a:r>
            <a:endParaRPr lang="en-US" altLang="en-US" sz="8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139" name="TextBox 28"/>
          <p:cNvSpPr txBox="1">
            <a:spLocks noChangeArrowheads="1"/>
          </p:cNvSpPr>
          <p:nvPr/>
        </p:nvSpPr>
        <p:spPr bwMode="auto">
          <a:xfrm>
            <a:off x="5887029" y="4731762"/>
            <a:ext cx="1515473" cy="144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0952" tIns="10476" rIns="20952" bIns="1047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b="1" dirty="0">
                <a:cs typeface="Arial" panose="020B0604020202020204" pitchFamily="34" charset="0"/>
              </a:rPr>
              <a:t>Figure 5</a:t>
            </a:r>
            <a:r>
              <a:rPr lang="en-US" altLang="en-US" sz="800" dirty="0">
                <a:cs typeface="Arial" panose="020B0604020202020204" pitchFamily="34" charset="0"/>
              </a:rPr>
              <a:t>. </a:t>
            </a:r>
            <a:r>
              <a:rPr lang="en-US" altLang="en-US" sz="800" dirty="0">
                <a:cs typeface="Arial" panose="020B0604020202020204" pitchFamily="34" charset="0"/>
              </a:rPr>
              <a:t>Open circuit Voltage (</a:t>
            </a:r>
            <a:r>
              <a:rPr lang="en-US" altLang="en-US" sz="800" dirty="0" err="1">
                <a:cs typeface="Arial" panose="020B0604020202020204" pitchFamily="34" charset="0"/>
              </a:rPr>
              <a:t>Voc</a:t>
            </a:r>
            <a:r>
              <a:rPr lang="en-US" altLang="en-US" sz="800" dirty="0">
                <a:cs typeface="Arial" panose="020B0604020202020204" pitchFamily="34" charset="0"/>
              </a:rPr>
              <a:t>)</a:t>
            </a:r>
            <a:endParaRPr lang="en-US" altLang="en-US" sz="800" dirty="0">
              <a:cs typeface="Arial" panose="020B0604020202020204" pitchFamily="34" charset="0"/>
            </a:endParaRPr>
          </a:p>
        </p:txBody>
      </p:sp>
      <p:sp>
        <p:nvSpPr>
          <p:cNvPr id="4143" name="TextBox 33"/>
          <p:cNvSpPr txBox="1">
            <a:spLocks noChangeArrowheads="1"/>
          </p:cNvSpPr>
          <p:nvPr/>
        </p:nvSpPr>
        <p:spPr bwMode="auto">
          <a:xfrm>
            <a:off x="1295780" y="3756316"/>
            <a:ext cx="1409675" cy="144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0952" tIns="10476" rIns="20952" bIns="1047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b="1" dirty="0">
                <a:cs typeface="Arial" panose="020B0604020202020204" pitchFamily="34" charset="0"/>
              </a:rPr>
              <a:t>Figure 1</a:t>
            </a:r>
            <a:r>
              <a:rPr lang="en-US" altLang="en-US" sz="800" dirty="0">
                <a:cs typeface="Arial" panose="020B0604020202020204" pitchFamily="34" charset="0"/>
              </a:rPr>
              <a:t>. </a:t>
            </a:r>
            <a:r>
              <a:rPr lang="en-US" altLang="en-US" sz="800" dirty="0" smtClean="0">
                <a:cs typeface="Arial" panose="020B0604020202020204" pitchFamily="34" charset="0"/>
              </a:rPr>
              <a:t>Geometry of the device</a:t>
            </a:r>
            <a:endParaRPr lang="en-US" altLang="en-US" sz="800" dirty="0">
              <a:cs typeface="Arial" panose="020B0604020202020204" pitchFamily="34" charset="0"/>
            </a:endParaRP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323850" y="179610"/>
            <a:ext cx="7124700" cy="882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0952" tIns="10476" rIns="20952" bIns="10476" anchor="ctr" anchorCtr="0">
            <a:spAutoFit/>
          </a:bodyPr>
          <a:lstStyle/>
          <a:p>
            <a:pPr algn="ctr" defTabSz="1005557" eaLnBrk="1" hangingPunct="1">
              <a:defRPr/>
            </a:pPr>
            <a:r>
              <a:rPr lang="en-US" sz="16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Optimization </a:t>
            </a:r>
            <a:r>
              <a:rPr lang="en-US" sz="16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of the geometry of </a:t>
            </a:r>
            <a:r>
              <a:rPr lang="en-US" sz="16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MEMS </a:t>
            </a:r>
            <a:r>
              <a:rPr lang="en-US" sz="16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Piezoelectric Energy Harvester </a:t>
            </a:r>
            <a:r>
              <a:rPr lang="en-US" sz="16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cantilevers</a:t>
            </a:r>
            <a:endParaRPr lang="en-US" sz="1600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 defTabSz="1005557" eaLnBrk="1" hangingPunct="1">
              <a:defRPr/>
            </a:pPr>
            <a:r>
              <a:rPr lang="fr-FR" sz="1000" dirty="0" smtClean="0"/>
              <a:t>N</a:t>
            </a:r>
            <a:r>
              <a:rPr lang="fr-FR" sz="1000" dirty="0"/>
              <a:t>. Panayanthatta</a:t>
            </a:r>
            <a:r>
              <a:rPr lang="fr-FR" sz="1000" baseline="30000" dirty="0"/>
              <a:t>1</a:t>
            </a:r>
            <a:r>
              <a:rPr lang="fr-FR" sz="1000" dirty="0"/>
              <a:t>, R. La Rosa</a:t>
            </a:r>
            <a:r>
              <a:rPr lang="fr-FR" sz="1000" baseline="30000" dirty="0"/>
              <a:t>2</a:t>
            </a:r>
            <a:r>
              <a:rPr lang="fr-FR" sz="1000" dirty="0"/>
              <a:t>, C. Trigona</a:t>
            </a:r>
            <a:r>
              <a:rPr lang="fr-FR" sz="1000" baseline="30000" dirty="0"/>
              <a:t>3</a:t>
            </a:r>
            <a:r>
              <a:rPr lang="fr-FR" sz="1000" dirty="0"/>
              <a:t>, E. Bano</a:t>
            </a:r>
            <a:r>
              <a:rPr lang="fr-FR" sz="1000" baseline="30000" dirty="0"/>
              <a:t>1</a:t>
            </a:r>
            <a:r>
              <a:rPr lang="fr-FR" sz="1000" dirty="0"/>
              <a:t>, L. </a:t>
            </a:r>
            <a:r>
              <a:rPr lang="fr-FR" sz="1000" dirty="0" smtClean="0"/>
              <a:t>Montes</a:t>
            </a:r>
            <a:r>
              <a:rPr lang="fr-FR" sz="1000" baseline="30000" dirty="0" smtClean="0"/>
              <a:t>1</a:t>
            </a:r>
            <a:endParaRPr lang="es-ES" sz="1000" dirty="0" smtClean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228600" indent="-228600" algn="ctr" defTabSz="1005557" eaLnBrk="1" hangingPunct="1">
              <a:buAutoNum type="arabicPeriod"/>
              <a:defRPr/>
            </a:pPr>
            <a:r>
              <a:rPr lang="en-US" sz="1000" dirty="0" err="1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Institut</a:t>
            </a:r>
            <a:r>
              <a:rPr lang="en-US" sz="1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IMEP-</a:t>
            </a:r>
            <a:r>
              <a:rPr lang="en-US" sz="10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LaHC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lang="en-US" sz="10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Univ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. Grenoble </a:t>
            </a:r>
            <a:r>
              <a:rPr lang="en-US" sz="10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Alpes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Univ. </a:t>
            </a:r>
            <a:r>
              <a:rPr lang="en-US" sz="10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Savoie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,Mont 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Blanc, CNRS, Grenoble INP</a:t>
            </a:r>
            <a:r>
              <a:rPr lang="en-US" sz="1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*, IMEP- </a:t>
            </a:r>
            <a:r>
              <a:rPr lang="en-US" sz="1000" dirty="0" err="1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LaHC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lang="en-US" sz="1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38000, 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GRENOBLE, </a:t>
            </a:r>
            <a:r>
              <a:rPr lang="en-US" sz="1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FRANCE</a:t>
            </a:r>
          </a:p>
          <a:p>
            <a:pPr algn="ctr" defTabSz="1005557" eaLnBrk="1" hangingPunct="1">
              <a:defRPr/>
            </a:pPr>
            <a:r>
              <a:rPr lang="en-US" sz="1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2. STMicroelectronics, </a:t>
            </a:r>
            <a:r>
              <a:rPr lang="en-US" sz="1000" dirty="0" err="1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Stradale</a:t>
            </a:r>
            <a:r>
              <a:rPr lang="en-US" sz="1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 </a:t>
            </a:r>
            <a:r>
              <a:rPr lang="en-US" sz="1000" dirty="0" err="1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Primosole</a:t>
            </a:r>
            <a:r>
              <a:rPr lang="en-US" sz="1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,50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95121 CATANIA,ITALY</a:t>
            </a:r>
            <a:endParaRPr lang="en-US" sz="1000" dirty="0" smtClean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 defTabSz="1005557" eaLnBrk="1" hangingPunct="1">
              <a:defRPr/>
            </a:pP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lang="en-US" sz="1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 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Department of Electrical, Electronics and Computer Engineering, University of Catania, CATANIA </a:t>
            </a:r>
            <a:r>
              <a:rPr lang="en-US" sz="1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ITALY</a:t>
            </a:r>
            <a:endParaRPr lang="en-US" sz="1000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>
            <a:spLocks/>
          </p:cNvSpPr>
          <p:nvPr/>
        </p:nvSpPr>
        <p:spPr>
          <a:xfrm>
            <a:off x="323850" y="175353"/>
            <a:ext cx="7124700" cy="96393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57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2741" y="1047750"/>
            <a:ext cx="71247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272326" y="9802697"/>
            <a:ext cx="4904296" cy="233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17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2020 COMSOL Conference</a:t>
            </a:r>
          </a:p>
        </p:txBody>
      </p:sp>
      <p:pic>
        <p:nvPicPr>
          <p:cNvPr id="28" name="Image 2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20"/>
          <a:stretch/>
        </p:blipFill>
        <p:spPr bwMode="auto">
          <a:xfrm>
            <a:off x="653092" y="2463396"/>
            <a:ext cx="3071382" cy="1292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54" name="Picture 5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69" y="7608696"/>
            <a:ext cx="579437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55" name="Picture 5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55" y="7772400"/>
            <a:ext cx="450850" cy="11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56" name="Picture 6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69" y="7964384"/>
            <a:ext cx="871537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equ_es_term1_2.pn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19125" y="9391781"/>
            <a:ext cx="523875" cy="301625"/>
          </a:xfrm>
          <a:prstGeom prst="rect">
            <a:avLst/>
          </a:prstGeom>
        </p:spPr>
      </p:pic>
      <p:pic>
        <p:nvPicPr>
          <p:cNvPr id="55" name="equ_es_term1_1.png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76355" y="9066894"/>
            <a:ext cx="950595" cy="271145"/>
          </a:xfrm>
          <a:prstGeom prst="rect">
            <a:avLst/>
          </a:prstGeom>
        </p:spPr>
      </p:pic>
      <p:pic>
        <p:nvPicPr>
          <p:cNvPr id="56" name="Picture 1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" r="3188"/>
          <a:stretch/>
        </p:blipFill>
        <p:spPr bwMode="auto">
          <a:xfrm>
            <a:off x="3968369" y="1477422"/>
            <a:ext cx="1788112" cy="1495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57" name="Picture 6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925" y="1441062"/>
            <a:ext cx="1706578" cy="1414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3"/>
          <p:cNvPicPr/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7" r="-1"/>
          <a:stretch/>
        </p:blipFill>
        <p:spPr bwMode="auto">
          <a:xfrm>
            <a:off x="3978687" y="3141375"/>
            <a:ext cx="1767477" cy="1590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Picture 4"/>
          <p:cNvPicPr/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5"/>
          <a:stretch/>
        </p:blipFill>
        <p:spPr bwMode="auto">
          <a:xfrm>
            <a:off x="5637361" y="3164983"/>
            <a:ext cx="1765141" cy="15431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782</Words>
  <Application>Microsoft Office PowerPoint</Application>
  <PresentationFormat>Personnalisé</PresentationFormat>
  <Paragraphs>49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2020-09-08T13:48:11Z</dcterms:modified>
</cp:coreProperties>
</file>