
<file path=[Content_Types].xml><?xml version="1.0" encoding="utf-8"?>
<Types xmlns="http://schemas.openxmlformats.org/package/2006/content-types">
  <Override PartName="/_rels/.rels" ContentType="application/vnd.openxmlformats-package.relationships+xml"/>
  <Override PartName="/ppt/notesSlides/_rels/notesSlide1.xml.rels" ContentType="application/vnd.openxmlformats-package.relationships+xml"/>
  <Override PartName="/ppt/notesSlides/notesSlide1.xml" ContentType="application/vnd.openxmlformats-officedocument.presentationml.notesSlide+xml"/>
  <Override PartName="/ppt/slides/_rels/slide1.xml.rels" ContentType="application/vnd.openxmlformats-package.relationships+xml"/>
  <Override PartName="/ppt/slides/slide1.xml" ContentType="application/vnd.openxmlformats-officedocument.presentationml.slide+xml"/>
  <Override PartName="/ppt/_rels/presentation.xml.rels" ContentType="application/vnd.openxmlformats-package.relationships+xml"/>
  <Override PartName="/ppt/media/image7.jpeg" ContentType="image/jpeg"/>
  <Override PartName="/ppt/media/image6.png" ContentType="image/png"/>
  <Override PartName="/ppt/media/image5.png" ContentType="image/png"/>
  <Override PartName="/ppt/media/image4.png" ContentType="image/png"/>
  <Override PartName="/ppt/media/image3.jpeg" ContentType="image/jpeg"/>
  <Override PartName="/ppt/media/image2.png" ContentType="image/png"/>
  <Override PartName="/ppt/media/image8.jpeg" ContentType="image/jpeg"/>
  <Override PartName="/ppt/media/image1.png" ContentType="image/png"/>
  <Override PartName="/ppt/slideLayouts/_rels/slideLayout12.xml.rels" ContentType="application/vnd.openxmlformats-package.relationships+xml"/>
  <Override PartName="/ppt/slideLayouts/_rels/slideLayout11.xml.rels" ContentType="application/vnd.openxmlformats-package.relationships+xml"/>
  <Override PartName="/ppt/slideLayouts/_rels/slideLayout3.xml.rels" ContentType="application/vnd.openxmlformats-package.relationships+xml"/>
  <Override PartName="/ppt/slideLayouts/_rels/slideLayout4.xml.rels" ContentType="application/vnd.openxmlformats-package.relationships+xml"/>
  <Override PartName="/ppt/slideLayouts/_rels/slideLayout5.xml.rels" ContentType="application/vnd.openxmlformats-package.relationships+xml"/>
  <Override PartName="/ppt/slideLayouts/_rels/slideLayout6.xml.rels" ContentType="application/vnd.openxmlformats-package.relationships+xml"/>
  <Override PartName="/ppt/slideLayouts/_rels/slideLayout7.xml.rels" ContentType="application/vnd.openxmlformats-package.relationships+xml"/>
  <Override PartName="/ppt/slideLayouts/_rels/slideLayout1.xml.rels" ContentType="application/vnd.openxmlformats-package.relationships+xml"/>
  <Override PartName="/ppt/slideLayouts/_rels/slideLayout8.xml.rels" ContentType="application/vnd.openxmlformats-package.relationships+xml"/>
  <Override PartName="/ppt/slideLayouts/_rels/slideLayout2.xml.rels" ContentType="application/vnd.openxmlformats-package.relationships+xml"/>
  <Override PartName="/ppt/slideLayouts/_rels/slideLayout9.xml.rels" ContentType="application/vnd.openxmlformats-package.relationships+xml"/>
  <Override PartName="/ppt/slideLayouts/_rels/slideLayout10.xml.rels" ContentType="application/vnd.openxmlformats-package.relationships+xml"/>
  <Override PartName="/ppt/slideLayouts/slideLayout12.xml" ContentType="application/vnd.openxmlformats-officedocument.presentationml.slideLayout+xml"/>
  <Override PartName="/ppt/slideLayouts/slideLayout11.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1.xml" ContentType="application/vnd.openxmlformats-officedocument.theme+xml"/>
  <Override PartName="/ppt/slideMasters/_rels/slideMaster1.xml.rels" ContentType="application/vnd.openxmlformats-package.relationships+xml"/>
  <Override PartName="/ppt/slideMasters/slideMaster1.xml" ContentType="application/vnd.openxmlformats-officedocument.presentationml.slideMaster+xml"/>
  <Override PartName="/ppt/notesMasters/_rels/notesMaster1.xml.rels" ContentType="application/vnd.openxmlformats-package.relationships+xml"/>
  <Override PartName="/ppt/notesMasters/notesMaster1.xml" ContentType="application/vnd.openxmlformats-officedocument.presentationml.notesMaster+xml"/>
  <Override PartName="/ppt/presentation.xml" ContentType="application/vnd.openxmlformats-officedocument.presentationml.presentation.main+xml"/>
  <Override PartName="/docProps/custom.xml" ContentType="application/vnd.openxmlformats-officedocument.custom-properties+xml"/>
  <Override PartName="/docProps/app.xml" ContentType="application/vnd.openxmlformats-officedocument.extended-properties+xml"/>
  <Override PartName="/docProps/core.xml" ContentType="application/vnd.openxmlformats-package.core-properties+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custom-properties" Target="docProps/custom.xml"/><Relationship Id="rId4"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Lst>
  <p:notesMasterIdLst>
    <p:notesMasterId r:id="rId3"/>
  </p:notesMasterIdLst>
  <p:sldIdLst>
    <p:sldId id="256" r:id="rId4"/>
  </p:sldIdLst>
  <p:sldSz cx="6858000" cy="9906000"/>
  <p:notesSz cx="6858000" cy="9144000"/>
</p:presentation>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notesMaster" Target="notesMasters/notesMaster1.xml"/><Relationship Id="rId4" Type="http://schemas.openxmlformats.org/officeDocument/2006/relationships/slide" Target="slides/slide1.xml"/>
</Relationships>
</file>

<file path=ppt/notesMasters/_rels/notesMaster1.xml.rels><?xml version="1.0" encoding="UTF-8"?>
<Relationships xmlns="http://schemas.openxmlformats.org/package/2006/relationships"><Relationship Id="rId1" Type="http://schemas.openxmlformats.org/officeDocument/2006/relationships/theme" Target="../theme/theme2.xml"/>
</Relationships>
</file>

<file path=ppt/notesMasters/notesMaster1.xml><?xml version="1.0" encoding="utf-8"?>
<p:notes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9" name="PlaceHolder 1"/>
          <p:cNvSpPr>
            <a:spLocks noGrp="1"/>
          </p:cNvSpPr>
          <p:nvPr>
            <p:ph type="body"/>
          </p:nvPr>
        </p:nvSpPr>
        <p:spPr>
          <a:xfrm>
            <a:off x="756000" y="5078520"/>
            <a:ext cx="6047640" cy="4811040"/>
          </a:xfrm>
          <a:prstGeom prst="rect">
            <a:avLst/>
          </a:prstGeom>
        </p:spPr>
        <p:txBody>
          <a:bodyPr lIns="0" rIns="0" tIns="0" bIns="0"/>
          <a:p>
            <a:r>
              <a:rPr b="0" lang="fr-FR" sz="2000" spc="-1" strike="noStrike">
                <a:solidFill>
                  <a:srgbClr val="000000"/>
                </a:solidFill>
                <a:uFill>
                  <a:solidFill>
                    <a:srgbClr val="ffffff"/>
                  </a:solidFill>
                </a:uFill>
                <a:latin typeface="Arial"/>
              </a:rPr>
              <a:t>Click to edit the notes format</a:t>
            </a:r>
            <a:endParaRPr b="0" lang="fr-FR" sz="2000" spc="-1" strike="noStrike">
              <a:solidFill>
                <a:srgbClr val="000000"/>
              </a:solidFill>
              <a:uFill>
                <a:solidFill>
                  <a:srgbClr val="ffffff"/>
                </a:solidFill>
              </a:uFill>
              <a:latin typeface="Arial"/>
            </a:endParaRPr>
          </a:p>
        </p:txBody>
      </p:sp>
      <p:sp>
        <p:nvSpPr>
          <p:cNvPr id="40" name="PlaceHolder 2"/>
          <p:cNvSpPr>
            <a:spLocks noGrp="1"/>
          </p:cNvSpPr>
          <p:nvPr>
            <p:ph type="hdr"/>
          </p:nvPr>
        </p:nvSpPr>
        <p:spPr>
          <a:xfrm>
            <a:off x="0" y="0"/>
            <a:ext cx="3280680" cy="534240"/>
          </a:xfrm>
          <a:prstGeom prst="rect">
            <a:avLst/>
          </a:prstGeom>
        </p:spPr>
        <p:txBody>
          <a:bodyPr lIns="0" rIns="0" tIns="0" bIns="0"/>
          <a:p>
            <a:r>
              <a:rPr b="0" lang="fr-FR" sz="1400" spc="-1" strike="noStrike">
                <a:solidFill>
                  <a:srgbClr val="000000"/>
                </a:solidFill>
                <a:uFill>
                  <a:solidFill>
                    <a:srgbClr val="ffffff"/>
                  </a:solidFill>
                </a:uFill>
                <a:latin typeface="Times New Roman"/>
              </a:rPr>
              <a:t> </a:t>
            </a:r>
            <a:endParaRPr b="0" lang="fr-FR" sz="1400" spc="-1" strike="noStrike">
              <a:solidFill>
                <a:srgbClr val="000000"/>
              </a:solidFill>
              <a:uFill>
                <a:solidFill>
                  <a:srgbClr val="ffffff"/>
                </a:solidFill>
              </a:uFill>
              <a:latin typeface="Times New Roman"/>
            </a:endParaRPr>
          </a:p>
        </p:txBody>
      </p:sp>
      <p:sp>
        <p:nvSpPr>
          <p:cNvPr id="41" name="PlaceHolder 3"/>
          <p:cNvSpPr>
            <a:spLocks noGrp="1"/>
          </p:cNvSpPr>
          <p:nvPr>
            <p:ph type="dt"/>
          </p:nvPr>
        </p:nvSpPr>
        <p:spPr>
          <a:xfrm>
            <a:off x="4278960" y="0"/>
            <a:ext cx="3280680" cy="534240"/>
          </a:xfrm>
          <a:prstGeom prst="rect">
            <a:avLst/>
          </a:prstGeom>
        </p:spPr>
        <p:txBody>
          <a:bodyPr lIns="0" rIns="0" tIns="0" bIns="0"/>
          <a:p>
            <a:pPr algn="r"/>
            <a:r>
              <a:rPr b="0" lang="fr-FR" sz="1400" spc="-1" strike="noStrike">
                <a:solidFill>
                  <a:srgbClr val="000000"/>
                </a:solidFill>
                <a:uFill>
                  <a:solidFill>
                    <a:srgbClr val="ffffff"/>
                  </a:solidFill>
                </a:uFill>
                <a:latin typeface="Times New Roman"/>
              </a:rPr>
              <a:t> </a:t>
            </a:r>
            <a:endParaRPr b="0" lang="fr-FR" sz="1400" spc="-1" strike="noStrike">
              <a:solidFill>
                <a:srgbClr val="000000"/>
              </a:solidFill>
              <a:uFill>
                <a:solidFill>
                  <a:srgbClr val="ffffff"/>
                </a:solidFill>
              </a:uFill>
              <a:latin typeface="Times New Roman"/>
            </a:endParaRPr>
          </a:p>
        </p:txBody>
      </p:sp>
      <p:sp>
        <p:nvSpPr>
          <p:cNvPr id="42" name="PlaceHolder 4"/>
          <p:cNvSpPr>
            <a:spLocks noGrp="1"/>
          </p:cNvSpPr>
          <p:nvPr>
            <p:ph type="ftr"/>
          </p:nvPr>
        </p:nvSpPr>
        <p:spPr>
          <a:xfrm>
            <a:off x="0" y="10157400"/>
            <a:ext cx="3280680" cy="534240"/>
          </a:xfrm>
          <a:prstGeom prst="rect">
            <a:avLst/>
          </a:prstGeom>
        </p:spPr>
        <p:txBody>
          <a:bodyPr lIns="0" rIns="0" tIns="0" bIns="0" anchor="b"/>
          <a:p>
            <a:r>
              <a:rPr b="0" lang="fr-FR" sz="1400" spc="-1" strike="noStrike">
                <a:solidFill>
                  <a:srgbClr val="000000"/>
                </a:solidFill>
                <a:uFill>
                  <a:solidFill>
                    <a:srgbClr val="ffffff"/>
                  </a:solidFill>
                </a:uFill>
                <a:latin typeface="Times New Roman"/>
              </a:rPr>
              <a:t> </a:t>
            </a:r>
            <a:endParaRPr b="0" lang="fr-FR" sz="1400" spc="-1" strike="noStrike">
              <a:solidFill>
                <a:srgbClr val="000000"/>
              </a:solidFill>
              <a:uFill>
                <a:solidFill>
                  <a:srgbClr val="ffffff"/>
                </a:solidFill>
              </a:uFill>
              <a:latin typeface="Times New Roman"/>
            </a:endParaRPr>
          </a:p>
        </p:txBody>
      </p:sp>
      <p:sp>
        <p:nvSpPr>
          <p:cNvPr id="43" name="PlaceHolder 5"/>
          <p:cNvSpPr>
            <a:spLocks noGrp="1"/>
          </p:cNvSpPr>
          <p:nvPr>
            <p:ph type="sldNum"/>
          </p:nvPr>
        </p:nvSpPr>
        <p:spPr>
          <a:xfrm>
            <a:off x="4278960" y="10157400"/>
            <a:ext cx="3280680" cy="534240"/>
          </a:xfrm>
          <a:prstGeom prst="rect">
            <a:avLst/>
          </a:prstGeom>
        </p:spPr>
        <p:txBody>
          <a:bodyPr lIns="0" rIns="0" tIns="0" bIns="0" anchor="b"/>
          <a:p>
            <a:pPr algn="r"/>
            <a:fld id="{2C75F5F1-5385-4EE1-89F8-D5D95A86D07D}" type="slidenum">
              <a:rPr b="0" lang="fr-FR" sz="1400" spc="-1" strike="noStrike">
                <a:solidFill>
                  <a:srgbClr val="000000"/>
                </a:solidFill>
                <a:uFill>
                  <a:solidFill>
                    <a:srgbClr val="ffffff"/>
                  </a:solidFill>
                </a:uFill>
                <a:latin typeface="Times New Roman"/>
              </a:rPr>
              <a:t>1</a:t>
            </a:fld>
            <a:endParaRPr b="0" lang="fr-FR" sz="1400" spc="-1" strike="noStrike">
              <a:solidFill>
                <a:srgbClr val="000000"/>
              </a:solidFill>
              <a:uFill>
                <a:solidFill>
                  <a:srgbClr val="ffffff"/>
                </a:solidFill>
              </a:uFill>
              <a:latin typeface="Times New Roman"/>
            </a:endParaRPr>
          </a:p>
        </p:txBody>
      </p:sp>
    </p:spTree>
  </p:cSld>
  <p:clrMap bg1="lt1" bg2="lt2" tx1="dk1" tx2="dk2" accent1="accent1" accent2="accent2" accent3="accent3" accent4="accent4" accent5="accent5" accent6="accent6" hlink="hlink" folHlink="folHlink"/>
</p:notesMaster>
</file>

<file path=ppt/notesSlides/_rels/notesSlide1.xml.rels><?xml version="1.0" encoding="UTF-8"?>
<Relationships xmlns="http://schemas.openxmlformats.org/package/2006/relationships"><Relationship Id="rId1" Type="http://schemas.openxmlformats.org/officeDocument/2006/relationships/slide" Target="../slides/slide1.xml"/><Relationship Id="rId2" Type="http://schemas.openxmlformats.org/officeDocument/2006/relationships/notesMaster" Target="../notesMasters/notesMaster1.xml"/>
</Relationships>
</file>

<file path=ppt/notesSlides/notesSlide1.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4" name="PlaceHolder 1"/>
          <p:cNvSpPr>
            <a:spLocks noGrp="1"/>
          </p:cNvSpPr>
          <p:nvPr>
            <p:ph type="body"/>
          </p:nvPr>
        </p:nvSpPr>
        <p:spPr>
          <a:xfrm>
            <a:off x="685800" y="4343400"/>
            <a:ext cx="5486040" cy="4114440"/>
          </a:xfrm>
          <a:prstGeom prst="rect">
            <a:avLst/>
          </a:prstGeom>
        </p:spPr>
        <p:txBody>
          <a:bodyPr/>
          <a:p>
            <a:endParaRPr b="0" lang="fr-FR" sz="2000" spc="-1" strike="noStrike">
              <a:solidFill>
                <a:srgbClr val="000000"/>
              </a:solidFill>
              <a:uFill>
                <a:solidFill>
                  <a:srgbClr val="ffffff"/>
                </a:solidFill>
              </a:uFill>
              <a:latin typeface="Arial"/>
            </a:endParaRPr>
          </a:p>
        </p:txBody>
      </p:sp>
      <p:sp>
        <p:nvSpPr>
          <p:cNvPr id="85" name="TextShape 2"/>
          <p:cNvSpPr txBox="1"/>
          <p:nvPr/>
        </p:nvSpPr>
        <p:spPr>
          <a:xfrm>
            <a:off x="3884760" y="8685360"/>
            <a:ext cx="2971440" cy="456840"/>
          </a:xfrm>
          <a:prstGeom prst="rect">
            <a:avLst/>
          </a:prstGeom>
          <a:noFill/>
          <a:ln>
            <a:noFill/>
          </a:ln>
        </p:spPr>
        <p:txBody>
          <a:bodyPr anchor="b"/>
          <a:p>
            <a:pPr algn="r">
              <a:lnSpc>
                <a:spcPct val="100000"/>
              </a:lnSpc>
            </a:pPr>
            <a:fld id="{95057137-4583-4AC0-95B5-B77FA014721C}" type="slidenum">
              <a:rPr b="0" lang="fr-FR" sz="1200" spc="-1" strike="noStrike">
                <a:solidFill>
                  <a:srgbClr val="000000"/>
                </a:solidFill>
                <a:uFill>
                  <a:solidFill>
                    <a:srgbClr val="ffffff"/>
                  </a:solidFill>
                </a:uFill>
                <a:latin typeface="Arial"/>
                <a:ea typeface="ＭＳ Ｐゴシック"/>
              </a:rPr>
              <a:t>&lt;number&gt;</a:t>
            </a:fld>
            <a:endParaRPr b="0" lang="fr-FR" sz="1200" spc="-1" strike="noStrike">
              <a:solidFill>
                <a:srgbClr val="000000"/>
              </a:solidFill>
              <a:uFill>
                <a:solidFill>
                  <a:srgbClr val="ffffff"/>
                </a:solidFill>
              </a:uFill>
              <a:latin typeface="Times New Roman"/>
            </a:endParaRPr>
          </a:p>
        </p:txBody>
      </p:sp>
    </p:spTree>
  </p:cSld>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514440" y="3077280"/>
            <a:ext cx="5829120" cy="2122920"/>
          </a:xfrm>
          <a:prstGeom prst="rect">
            <a:avLst/>
          </a:prstGeom>
        </p:spPr>
        <p:txBody>
          <a:bodyPr lIns="0" rIns="0" tIns="0" bIns="0" anchor="ctr"/>
          <a:p>
            <a:endParaRPr b="0" lang="en-US" sz="1879" spc="-1" strike="noStrike">
              <a:solidFill>
                <a:srgbClr val="000000"/>
              </a:solidFill>
              <a:uFill>
                <a:solidFill>
                  <a:srgbClr val="ffffff"/>
                </a:solidFill>
              </a:uFill>
              <a:latin typeface="Arial"/>
            </a:endParaRPr>
          </a:p>
        </p:txBody>
      </p:sp>
      <p:sp>
        <p:nvSpPr>
          <p:cNvPr id="27" name="PlaceHolder 2"/>
          <p:cNvSpPr>
            <a:spLocks noGrp="1"/>
          </p:cNvSpPr>
          <p:nvPr>
            <p:ph type="body"/>
          </p:nvPr>
        </p:nvSpPr>
        <p:spPr>
          <a:xfrm>
            <a:off x="342720" y="2317680"/>
            <a:ext cx="6171840" cy="2739960"/>
          </a:xfrm>
          <a:prstGeom prst="rect">
            <a:avLst/>
          </a:prstGeom>
        </p:spPr>
        <p:txBody>
          <a:bodyPr lIns="0" rIns="0" tIns="0" bIns="0">
            <a:normAutofit/>
          </a:bodyPr>
          <a:p>
            <a:endParaRPr b="0" lang="en-US" sz="3209" spc="-1" strike="noStrike">
              <a:solidFill>
                <a:srgbClr val="000000"/>
              </a:solidFill>
              <a:uFill>
                <a:solidFill>
                  <a:srgbClr val="ffffff"/>
                </a:solidFill>
              </a:uFill>
              <a:latin typeface="Calibri"/>
            </a:endParaRPr>
          </a:p>
        </p:txBody>
      </p:sp>
      <p:sp>
        <p:nvSpPr>
          <p:cNvPr id="28" name="PlaceHolder 3"/>
          <p:cNvSpPr>
            <a:spLocks noGrp="1"/>
          </p:cNvSpPr>
          <p:nvPr>
            <p:ph type="body"/>
          </p:nvPr>
        </p:nvSpPr>
        <p:spPr>
          <a:xfrm>
            <a:off x="342720" y="5318280"/>
            <a:ext cx="6171840" cy="2739960"/>
          </a:xfrm>
          <a:prstGeom prst="rect">
            <a:avLst/>
          </a:prstGeom>
        </p:spPr>
        <p:txBody>
          <a:bodyPr lIns="0" rIns="0" tIns="0" bIns="0">
            <a:normAutofit/>
          </a:bodyPr>
          <a:p>
            <a:endParaRPr b="0" lang="en-US" sz="3209" spc="-1" strike="noStrike">
              <a:solidFill>
                <a:srgbClr val="000000"/>
              </a:solidFill>
              <a:uFill>
                <a:solidFill>
                  <a:srgbClr val="ffffff"/>
                </a:solidFill>
              </a:uFill>
              <a:latin typeface="Calibri"/>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514440" y="3077280"/>
            <a:ext cx="5829120" cy="2122920"/>
          </a:xfrm>
          <a:prstGeom prst="rect">
            <a:avLst/>
          </a:prstGeom>
        </p:spPr>
        <p:txBody>
          <a:bodyPr lIns="0" rIns="0" tIns="0" bIns="0" anchor="ctr"/>
          <a:p>
            <a:endParaRPr b="0" lang="en-US" sz="1879" spc="-1" strike="noStrike">
              <a:solidFill>
                <a:srgbClr val="000000"/>
              </a:solidFill>
              <a:uFill>
                <a:solidFill>
                  <a:srgbClr val="ffffff"/>
                </a:solidFill>
              </a:uFill>
              <a:latin typeface="Arial"/>
            </a:endParaRPr>
          </a:p>
        </p:txBody>
      </p:sp>
      <p:sp>
        <p:nvSpPr>
          <p:cNvPr id="30" name="PlaceHolder 2"/>
          <p:cNvSpPr>
            <a:spLocks noGrp="1"/>
          </p:cNvSpPr>
          <p:nvPr>
            <p:ph type="body"/>
          </p:nvPr>
        </p:nvSpPr>
        <p:spPr>
          <a:xfrm>
            <a:off x="342720" y="2317680"/>
            <a:ext cx="3011760" cy="2739960"/>
          </a:xfrm>
          <a:prstGeom prst="rect">
            <a:avLst/>
          </a:prstGeom>
        </p:spPr>
        <p:txBody>
          <a:bodyPr lIns="0" rIns="0" tIns="0" bIns="0">
            <a:normAutofit/>
          </a:bodyPr>
          <a:p>
            <a:endParaRPr b="0" lang="en-US" sz="3209" spc="-1" strike="noStrike">
              <a:solidFill>
                <a:srgbClr val="000000"/>
              </a:solidFill>
              <a:uFill>
                <a:solidFill>
                  <a:srgbClr val="ffffff"/>
                </a:solidFill>
              </a:uFill>
              <a:latin typeface="Calibri"/>
            </a:endParaRPr>
          </a:p>
        </p:txBody>
      </p:sp>
      <p:sp>
        <p:nvSpPr>
          <p:cNvPr id="31" name="PlaceHolder 3"/>
          <p:cNvSpPr>
            <a:spLocks noGrp="1"/>
          </p:cNvSpPr>
          <p:nvPr>
            <p:ph type="body"/>
          </p:nvPr>
        </p:nvSpPr>
        <p:spPr>
          <a:xfrm>
            <a:off x="3505320" y="2317680"/>
            <a:ext cx="3011760" cy="2739960"/>
          </a:xfrm>
          <a:prstGeom prst="rect">
            <a:avLst/>
          </a:prstGeom>
        </p:spPr>
        <p:txBody>
          <a:bodyPr lIns="0" rIns="0" tIns="0" bIns="0">
            <a:normAutofit/>
          </a:bodyPr>
          <a:p>
            <a:endParaRPr b="0" lang="en-US" sz="3209" spc="-1" strike="noStrike">
              <a:solidFill>
                <a:srgbClr val="000000"/>
              </a:solidFill>
              <a:uFill>
                <a:solidFill>
                  <a:srgbClr val="ffffff"/>
                </a:solidFill>
              </a:uFill>
              <a:latin typeface="Calibri"/>
            </a:endParaRPr>
          </a:p>
        </p:txBody>
      </p:sp>
      <p:sp>
        <p:nvSpPr>
          <p:cNvPr id="32" name="PlaceHolder 4"/>
          <p:cNvSpPr>
            <a:spLocks noGrp="1"/>
          </p:cNvSpPr>
          <p:nvPr>
            <p:ph type="body"/>
          </p:nvPr>
        </p:nvSpPr>
        <p:spPr>
          <a:xfrm>
            <a:off x="3505320" y="5318280"/>
            <a:ext cx="3011760" cy="2739960"/>
          </a:xfrm>
          <a:prstGeom prst="rect">
            <a:avLst/>
          </a:prstGeom>
        </p:spPr>
        <p:txBody>
          <a:bodyPr lIns="0" rIns="0" tIns="0" bIns="0">
            <a:normAutofit/>
          </a:bodyPr>
          <a:p>
            <a:endParaRPr b="0" lang="en-US" sz="3209" spc="-1" strike="noStrike">
              <a:solidFill>
                <a:srgbClr val="000000"/>
              </a:solidFill>
              <a:uFill>
                <a:solidFill>
                  <a:srgbClr val="ffffff"/>
                </a:solidFill>
              </a:uFill>
              <a:latin typeface="Calibri"/>
            </a:endParaRPr>
          </a:p>
        </p:txBody>
      </p:sp>
      <p:sp>
        <p:nvSpPr>
          <p:cNvPr id="33" name="PlaceHolder 5"/>
          <p:cNvSpPr>
            <a:spLocks noGrp="1"/>
          </p:cNvSpPr>
          <p:nvPr>
            <p:ph type="body"/>
          </p:nvPr>
        </p:nvSpPr>
        <p:spPr>
          <a:xfrm>
            <a:off x="342720" y="5318280"/>
            <a:ext cx="3011760" cy="2739960"/>
          </a:xfrm>
          <a:prstGeom prst="rect">
            <a:avLst/>
          </a:prstGeom>
        </p:spPr>
        <p:txBody>
          <a:bodyPr lIns="0" rIns="0" tIns="0" bIns="0">
            <a:normAutofit/>
          </a:bodyPr>
          <a:p>
            <a:endParaRPr b="0" lang="en-US" sz="3209" spc="-1" strike="noStrike">
              <a:solidFill>
                <a:srgbClr val="000000"/>
              </a:solidFill>
              <a:uFill>
                <a:solidFill>
                  <a:srgbClr val="ffffff"/>
                </a:solidFill>
              </a:uFill>
              <a:latin typeface="Calibri"/>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514440" y="3077280"/>
            <a:ext cx="5829120" cy="2122920"/>
          </a:xfrm>
          <a:prstGeom prst="rect">
            <a:avLst/>
          </a:prstGeom>
        </p:spPr>
        <p:txBody>
          <a:bodyPr lIns="0" rIns="0" tIns="0" bIns="0" anchor="ctr"/>
          <a:p>
            <a:endParaRPr b="0" lang="en-US" sz="1879" spc="-1" strike="noStrike">
              <a:solidFill>
                <a:srgbClr val="000000"/>
              </a:solidFill>
              <a:uFill>
                <a:solidFill>
                  <a:srgbClr val="ffffff"/>
                </a:solidFill>
              </a:uFill>
              <a:latin typeface="Arial"/>
            </a:endParaRPr>
          </a:p>
        </p:txBody>
      </p:sp>
      <p:sp>
        <p:nvSpPr>
          <p:cNvPr id="35" name="PlaceHolder 2"/>
          <p:cNvSpPr>
            <a:spLocks noGrp="1"/>
          </p:cNvSpPr>
          <p:nvPr>
            <p:ph type="body"/>
          </p:nvPr>
        </p:nvSpPr>
        <p:spPr>
          <a:xfrm>
            <a:off x="342720" y="2317680"/>
            <a:ext cx="6171840" cy="5744880"/>
          </a:xfrm>
          <a:prstGeom prst="rect">
            <a:avLst/>
          </a:prstGeom>
        </p:spPr>
        <p:txBody>
          <a:bodyPr lIns="0" rIns="0" tIns="0" bIns="0">
            <a:normAutofit/>
          </a:bodyPr>
          <a:p>
            <a:endParaRPr b="0" lang="en-US" sz="3209" spc="-1" strike="noStrike">
              <a:solidFill>
                <a:srgbClr val="000000"/>
              </a:solidFill>
              <a:uFill>
                <a:solidFill>
                  <a:srgbClr val="ffffff"/>
                </a:solidFill>
              </a:uFill>
              <a:latin typeface="Calibri"/>
            </a:endParaRPr>
          </a:p>
        </p:txBody>
      </p:sp>
      <p:sp>
        <p:nvSpPr>
          <p:cNvPr id="36" name="PlaceHolder 3"/>
          <p:cNvSpPr>
            <a:spLocks noGrp="1"/>
          </p:cNvSpPr>
          <p:nvPr>
            <p:ph type="body"/>
          </p:nvPr>
        </p:nvSpPr>
        <p:spPr>
          <a:xfrm>
            <a:off x="342720" y="2317680"/>
            <a:ext cx="6171840" cy="5744880"/>
          </a:xfrm>
          <a:prstGeom prst="rect">
            <a:avLst/>
          </a:prstGeom>
        </p:spPr>
        <p:txBody>
          <a:bodyPr lIns="0" rIns="0" tIns="0" bIns="0">
            <a:normAutofit/>
          </a:bodyPr>
          <a:p>
            <a:endParaRPr b="0" lang="en-US" sz="3209" spc="-1" strike="noStrike">
              <a:solidFill>
                <a:srgbClr val="000000"/>
              </a:solidFill>
              <a:uFill>
                <a:solidFill>
                  <a:srgbClr val="ffffff"/>
                </a:solidFill>
              </a:uFill>
              <a:latin typeface="Calibri"/>
            </a:endParaRPr>
          </a:p>
        </p:txBody>
      </p:sp>
      <p:pic>
        <p:nvPicPr>
          <p:cNvPr id="37" name="" descr=""/>
          <p:cNvPicPr/>
          <p:nvPr/>
        </p:nvPicPr>
        <p:blipFill>
          <a:blip r:embed="rId2"/>
          <a:stretch/>
        </p:blipFill>
        <p:spPr>
          <a:xfrm>
            <a:off x="342720" y="2729160"/>
            <a:ext cx="6171840" cy="4921560"/>
          </a:xfrm>
          <a:prstGeom prst="rect">
            <a:avLst/>
          </a:prstGeom>
          <a:ln>
            <a:noFill/>
          </a:ln>
        </p:spPr>
      </p:pic>
      <p:pic>
        <p:nvPicPr>
          <p:cNvPr id="38" name="" descr=""/>
          <p:cNvPicPr/>
          <p:nvPr/>
        </p:nvPicPr>
        <p:blipFill>
          <a:blip r:embed="rId3"/>
          <a:stretch/>
        </p:blipFill>
        <p:spPr>
          <a:xfrm>
            <a:off x="342720" y="2729160"/>
            <a:ext cx="6171840" cy="4921560"/>
          </a:xfrm>
          <a:prstGeom prst="rect">
            <a:avLst/>
          </a:prstGeom>
          <a:ln>
            <a:noFill/>
          </a:ln>
        </p:spPr>
      </p:pic>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514440" y="3077280"/>
            <a:ext cx="5829120" cy="2122920"/>
          </a:xfrm>
          <a:prstGeom prst="rect">
            <a:avLst/>
          </a:prstGeom>
        </p:spPr>
        <p:txBody>
          <a:bodyPr lIns="0" rIns="0" tIns="0" bIns="0" anchor="ctr"/>
          <a:p>
            <a:endParaRPr b="0" lang="en-US" sz="1879" spc="-1" strike="noStrike">
              <a:solidFill>
                <a:srgbClr val="000000"/>
              </a:solidFill>
              <a:uFill>
                <a:solidFill>
                  <a:srgbClr val="ffffff"/>
                </a:solidFill>
              </a:uFill>
              <a:latin typeface="Arial"/>
            </a:endParaRPr>
          </a:p>
        </p:txBody>
      </p:sp>
      <p:sp>
        <p:nvSpPr>
          <p:cNvPr id="6" name="PlaceHolder 2"/>
          <p:cNvSpPr>
            <a:spLocks noGrp="1"/>
          </p:cNvSpPr>
          <p:nvPr>
            <p:ph type="subTitle"/>
          </p:nvPr>
        </p:nvSpPr>
        <p:spPr>
          <a:xfrm>
            <a:off x="342720" y="2317680"/>
            <a:ext cx="6171840" cy="5744880"/>
          </a:xfrm>
          <a:prstGeom prst="rect">
            <a:avLst/>
          </a:prstGeom>
        </p:spPr>
        <p:txBody>
          <a:bodyPr lIns="0" rIns="0" tIns="0" bIns="0" anchor="ctr"/>
          <a:p>
            <a:pPr algn="ctr"/>
            <a:endParaRPr b="0" lang="fr-FR" sz="3200" spc="-1" strike="noStrike">
              <a:solidFill>
                <a:srgbClr val="000000"/>
              </a:solidFill>
              <a:uFill>
                <a:solidFill>
                  <a:srgbClr val="ffffff"/>
                </a:solidFill>
              </a:uFill>
              <a:latin typeface="Arial"/>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514440" y="3077280"/>
            <a:ext cx="5829120" cy="2122920"/>
          </a:xfrm>
          <a:prstGeom prst="rect">
            <a:avLst/>
          </a:prstGeom>
        </p:spPr>
        <p:txBody>
          <a:bodyPr lIns="0" rIns="0" tIns="0" bIns="0" anchor="ctr"/>
          <a:p>
            <a:endParaRPr b="0" lang="en-US" sz="1879" spc="-1" strike="noStrike">
              <a:solidFill>
                <a:srgbClr val="000000"/>
              </a:solidFill>
              <a:uFill>
                <a:solidFill>
                  <a:srgbClr val="ffffff"/>
                </a:solidFill>
              </a:uFill>
              <a:latin typeface="Arial"/>
            </a:endParaRPr>
          </a:p>
        </p:txBody>
      </p:sp>
      <p:sp>
        <p:nvSpPr>
          <p:cNvPr id="8" name="PlaceHolder 2"/>
          <p:cNvSpPr>
            <a:spLocks noGrp="1"/>
          </p:cNvSpPr>
          <p:nvPr>
            <p:ph type="body"/>
          </p:nvPr>
        </p:nvSpPr>
        <p:spPr>
          <a:xfrm>
            <a:off x="342720" y="2317680"/>
            <a:ext cx="6171840" cy="5744880"/>
          </a:xfrm>
          <a:prstGeom prst="rect">
            <a:avLst/>
          </a:prstGeom>
        </p:spPr>
        <p:txBody>
          <a:bodyPr lIns="0" rIns="0" tIns="0" bIns="0">
            <a:normAutofit/>
          </a:bodyPr>
          <a:p>
            <a:endParaRPr b="0" lang="en-US" sz="3209" spc="-1" strike="noStrike">
              <a:solidFill>
                <a:srgbClr val="000000"/>
              </a:solidFill>
              <a:uFill>
                <a:solidFill>
                  <a:srgbClr val="ffffff"/>
                </a:solidFill>
              </a:uFill>
              <a:latin typeface="Calibri"/>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514440" y="3077280"/>
            <a:ext cx="5829120" cy="2122920"/>
          </a:xfrm>
          <a:prstGeom prst="rect">
            <a:avLst/>
          </a:prstGeom>
        </p:spPr>
        <p:txBody>
          <a:bodyPr lIns="0" rIns="0" tIns="0" bIns="0" anchor="ctr"/>
          <a:p>
            <a:endParaRPr b="0" lang="en-US" sz="1879" spc="-1" strike="noStrike">
              <a:solidFill>
                <a:srgbClr val="000000"/>
              </a:solidFill>
              <a:uFill>
                <a:solidFill>
                  <a:srgbClr val="ffffff"/>
                </a:solidFill>
              </a:uFill>
              <a:latin typeface="Arial"/>
            </a:endParaRPr>
          </a:p>
        </p:txBody>
      </p:sp>
      <p:sp>
        <p:nvSpPr>
          <p:cNvPr id="10" name="PlaceHolder 2"/>
          <p:cNvSpPr>
            <a:spLocks noGrp="1"/>
          </p:cNvSpPr>
          <p:nvPr>
            <p:ph type="body"/>
          </p:nvPr>
        </p:nvSpPr>
        <p:spPr>
          <a:xfrm>
            <a:off x="342720" y="2317680"/>
            <a:ext cx="3011760" cy="5744880"/>
          </a:xfrm>
          <a:prstGeom prst="rect">
            <a:avLst/>
          </a:prstGeom>
        </p:spPr>
        <p:txBody>
          <a:bodyPr lIns="0" rIns="0" tIns="0" bIns="0">
            <a:normAutofit/>
          </a:bodyPr>
          <a:p>
            <a:endParaRPr b="0" lang="en-US" sz="3209" spc="-1" strike="noStrike">
              <a:solidFill>
                <a:srgbClr val="000000"/>
              </a:solidFill>
              <a:uFill>
                <a:solidFill>
                  <a:srgbClr val="ffffff"/>
                </a:solidFill>
              </a:uFill>
              <a:latin typeface="Calibri"/>
            </a:endParaRPr>
          </a:p>
        </p:txBody>
      </p:sp>
      <p:sp>
        <p:nvSpPr>
          <p:cNvPr id="11" name="PlaceHolder 3"/>
          <p:cNvSpPr>
            <a:spLocks noGrp="1"/>
          </p:cNvSpPr>
          <p:nvPr>
            <p:ph type="body"/>
          </p:nvPr>
        </p:nvSpPr>
        <p:spPr>
          <a:xfrm>
            <a:off x="3505320" y="2317680"/>
            <a:ext cx="3011760" cy="5744880"/>
          </a:xfrm>
          <a:prstGeom prst="rect">
            <a:avLst/>
          </a:prstGeom>
        </p:spPr>
        <p:txBody>
          <a:bodyPr lIns="0" rIns="0" tIns="0" bIns="0">
            <a:normAutofit/>
          </a:bodyPr>
          <a:p>
            <a:endParaRPr b="0" lang="en-US" sz="3209" spc="-1" strike="noStrike">
              <a:solidFill>
                <a:srgbClr val="000000"/>
              </a:solidFill>
              <a:uFill>
                <a:solidFill>
                  <a:srgbClr val="ffffff"/>
                </a:solidFill>
              </a:uFill>
              <a:latin typeface="Calibri"/>
            </a:endParaRP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2" name="PlaceHolder 1"/>
          <p:cNvSpPr>
            <a:spLocks noGrp="1"/>
          </p:cNvSpPr>
          <p:nvPr>
            <p:ph type="title"/>
          </p:nvPr>
        </p:nvSpPr>
        <p:spPr>
          <a:xfrm>
            <a:off x="514440" y="3077280"/>
            <a:ext cx="5829120" cy="2122920"/>
          </a:xfrm>
          <a:prstGeom prst="rect">
            <a:avLst/>
          </a:prstGeom>
        </p:spPr>
        <p:txBody>
          <a:bodyPr lIns="0" rIns="0" tIns="0" bIns="0" anchor="ctr"/>
          <a:p>
            <a:endParaRPr b="0" lang="en-US" sz="1879" spc="-1" strike="noStrike">
              <a:solidFill>
                <a:srgbClr val="000000"/>
              </a:solidFill>
              <a:uFill>
                <a:solidFill>
                  <a:srgbClr val="ffffff"/>
                </a:solidFill>
              </a:uFill>
              <a:latin typeface="Arial"/>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3" name="PlaceHolder 1"/>
          <p:cNvSpPr>
            <a:spLocks noGrp="1"/>
          </p:cNvSpPr>
          <p:nvPr>
            <p:ph type="subTitle"/>
          </p:nvPr>
        </p:nvSpPr>
        <p:spPr>
          <a:xfrm>
            <a:off x="514440" y="3077280"/>
            <a:ext cx="5829120" cy="9842040"/>
          </a:xfrm>
          <a:prstGeom prst="rect">
            <a:avLst/>
          </a:prstGeom>
        </p:spPr>
        <p:txBody>
          <a:bodyPr lIns="0" rIns="0" tIns="0" bIns="0" anchor="ctr"/>
          <a:p>
            <a:pPr algn="ctr"/>
            <a:endParaRPr b="0" lang="fr-FR" sz="3200" spc="-1" strike="noStrike">
              <a:solidFill>
                <a:srgbClr val="000000"/>
              </a:solidFill>
              <a:uFill>
                <a:solidFill>
                  <a:srgbClr val="ffffff"/>
                </a:solidFill>
              </a:uFill>
              <a:latin typeface="Arial"/>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514440" y="3077280"/>
            <a:ext cx="5829120" cy="2122920"/>
          </a:xfrm>
          <a:prstGeom prst="rect">
            <a:avLst/>
          </a:prstGeom>
        </p:spPr>
        <p:txBody>
          <a:bodyPr lIns="0" rIns="0" tIns="0" bIns="0" anchor="ctr"/>
          <a:p>
            <a:endParaRPr b="0" lang="en-US" sz="1879" spc="-1" strike="noStrike">
              <a:solidFill>
                <a:srgbClr val="000000"/>
              </a:solidFill>
              <a:uFill>
                <a:solidFill>
                  <a:srgbClr val="ffffff"/>
                </a:solidFill>
              </a:uFill>
              <a:latin typeface="Arial"/>
            </a:endParaRPr>
          </a:p>
        </p:txBody>
      </p:sp>
      <p:sp>
        <p:nvSpPr>
          <p:cNvPr id="15" name="PlaceHolder 2"/>
          <p:cNvSpPr>
            <a:spLocks noGrp="1"/>
          </p:cNvSpPr>
          <p:nvPr>
            <p:ph type="body"/>
          </p:nvPr>
        </p:nvSpPr>
        <p:spPr>
          <a:xfrm>
            <a:off x="342720" y="2317680"/>
            <a:ext cx="3011760" cy="2739960"/>
          </a:xfrm>
          <a:prstGeom prst="rect">
            <a:avLst/>
          </a:prstGeom>
        </p:spPr>
        <p:txBody>
          <a:bodyPr lIns="0" rIns="0" tIns="0" bIns="0">
            <a:normAutofit/>
          </a:bodyPr>
          <a:p>
            <a:endParaRPr b="0" lang="en-US" sz="3209" spc="-1" strike="noStrike">
              <a:solidFill>
                <a:srgbClr val="000000"/>
              </a:solidFill>
              <a:uFill>
                <a:solidFill>
                  <a:srgbClr val="ffffff"/>
                </a:solidFill>
              </a:uFill>
              <a:latin typeface="Calibri"/>
            </a:endParaRPr>
          </a:p>
        </p:txBody>
      </p:sp>
      <p:sp>
        <p:nvSpPr>
          <p:cNvPr id="16" name="PlaceHolder 3"/>
          <p:cNvSpPr>
            <a:spLocks noGrp="1"/>
          </p:cNvSpPr>
          <p:nvPr>
            <p:ph type="body"/>
          </p:nvPr>
        </p:nvSpPr>
        <p:spPr>
          <a:xfrm>
            <a:off x="342720" y="5318280"/>
            <a:ext cx="3011760" cy="2739960"/>
          </a:xfrm>
          <a:prstGeom prst="rect">
            <a:avLst/>
          </a:prstGeom>
        </p:spPr>
        <p:txBody>
          <a:bodyPr lIns="0" rIns="0" tIns="0" bIns="0">
            <a:normAutofit/>
          </a:bodyPr>
          <a:p>
            <a:endParaRPr b="0" lang="en-US" sz="3209" spc="-1" strike="noStrike">
              <a:solidFill>
                <a:srgbClr val="000000"/>
              </a:solidFill>
              <a:uFill>
                <a:solidFill>
                  <a:srgbClr val="ffffff"/>
                </a:solidFill>
              </a:uFill>
              <a:latin typeface="Calibri"/>
            </a:endParaRPr>
          </a:p>
        </p:txBody>
      </p:sp>
      <p:sp>
        <p:nvSpPr>
          <p:cNvPr id="17" name="PlaceHolder 4"/>
          <p:cNvSpPr>
            <a:spLocks noGrp="1"/>
          </p:cNvSpPr>
          <p:nvPr>
            <p:ph type="body"/>
          </p:nvPr>
        </p:nvSpPr>
        <p:spPr>
          <a:xfrm>
            <a:off x="3505320" y="2317680"/>
            <a:ext cx="3011760" cy="5744880"/>
          </a:xfrm>
          <a:prstGeom prst="rect">
            <a:avLst/>
          </a:prstGeom>
        </p:spPr>
        <p:txBody>
          <a:bodyPr lIns="0" rIns="0" tIns="0" bIns="0">
            <a:normAutofit/>
          </a:bodyPr>
          <a:p>
            <a:endParaRPr b="0" lang="en-US" sz="3209" spc="-1" strike="noStrike">
              <a:solidFill>
                <a:srgbClr val="000000"/>
              </a:solidFill>
              <a:uFill>
                <a:solidFill>
                  <a:srgbClr val="ffffff"/>
                </a:solidFill>
              </a:uFill>
              <a:latin typeface="Calibri"/>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514440" y="3077280"/>
            <a:ext cx="5829120" cy="2122920"/>
          </a:xfrm>
          <a:prstGeom prst="rect">
            <a:avLst/>
          </a:prstGeom>
        </p:spPr>
        <p:txBody>
          <a:bodyPr lIns="0" rIns="0" tIns="0" bIns="0" anchor="ctr"/>
          <a:p>
            <a:endParaRPr b="0" lang="en-US" sz="1879" spc="-1" strike="noStrike">
              <a:solidFill>
                <a:srgbClr val="000000"/>
              </a:solidFill>
              <a:uFill>
                <a:solidFill>
                  <a:srgbClr val="ffffff"/>
                </a:solidFill>
              </a:uFill>
              <a:latin typeface="Arial"/>
            </a:endParaRPr>
          </a:p>
        </p:txBody>
      </p:sp>
      <p:sp>
        <p:nvSpPr>
          <p:cNvPr id="19" name="PlaceHolder 2"/>
          <p:cNvSpPr>
            <a:spLocks noGrp="1"/>
          </p:cNvSpPr>
          <p:nvPr>
            <p:ph type="body"/>
          </p:nvPr>
        </p:nvSpPr>
        <p:spPr>
          <a:xfrm>
            <a:off x="342720" y="2317680"/>
            <a:ext cx="3011760" cy="5744880"/>
          </a:xfrm>
          <a:prstGeom prst="rect">
            <a:avLst/>
          </a:prstGeom>
        </p:spPr>
        <p:txBody>
          <a:bodyPr lIns="0" rIns="0" tIns="0" bIns="0">
            <a:normAutofit/>
          </a:bodyPr>
          <a:p>
            <a:endParaRPr b="0" lang="en-US" sz="3209" spc="-1" strike="noStrike">
              <a:solidFill>
                <a:srgbClr val="000000"/>
              </a:solidFill>
              <a:uFill>
                <a:solidFill>
                  <a:srgbClr val="ffffff"/>
                </a:solidFill>
              </a:uFill>
              <a:latin typeface="Calibri"/>
            </a:endParaRPr>
          </a:p>
        </p:txBody>
      </p:sp>
      <p:sp>
        <p:nvSpPr>
          <p:cNvPr id="20" name="PlaceHolder 3"/>
          <p:cNvSpPr>
            <a:spLocks noGrp="1"/>
          </p:cNvSpPr>
          <p:nvPr>
            <p:ph type="body"/>
          </p:nvPr>
        </p:nvSpPr>
        <p:spPr>
          <a:xfrm>
            <a:off x="3505320" y="2317680"/>
            <a:ext cx="3011760" cy="2739960"/>
          </a:xfrm>
          <a:prstGeom prst="rect">
            <a:avLst/>
          </a:prstGeom>
        </p:spPr>
        <p:txBody>
          <a:bodyPr lIns="0" rIns="0" tIns="0" bIns="0">
            <a:normAutofit/>
          </a:bodyPr>
          <a:p>
            <a:endParaRPr b="0" lang="en-US" sz="3209" spc="-1" strike="noStrike">
              <a:solidFill>
                <a:srgbClr val="000000"/>
              </a:solidFill>
              <a:uFill>
                <a:solidFill>
                  <a:srgbClr val="ffffff"/>
                </a:solidFill>
              </a:uFill>
              <a:latin typeface="Calibri"/>
            </a:endParaRPr>
          </a:p>
        </p:txBody>
      </p:sp>
      <p:sp>
        <p:nvSpPr>
          <p:cNvPr id="21" name="PlaceHolder 4"/>
          <p:cNvSpPr>
            <a:spLocks noGrp="1"/>
          </p:cNvSpPr>
          <p:nvPr>
            <p:ph type="body"/>
          </p:nvPr>
        </p:nvSpPr>
        <p:spPr>
          <a:xfrm>
            <a:off x="3505320" y="5318280"/>
            <a:ext cx="3011760" cy="2739960"/>
          </a:xfrm>
          <a:prstGeom prst="rect">
            <a:avLst/>
          </a:prstGeom>
        </p:spPr>
        <p:txBody>
          <a:bodyPr lIns="0" rIns="0" tIns="0" bIns="0">
            <a:normAutofit/>
          </a:bodyPr>
          <a:p>
            <a:endParaRPr b="0" lang="en-US" sz="3209" spc="-1" strike="noStrike">
              <a:solidFill>
                <a:srgbClr val="000000"/>
              </a:solidFill>
              <a:uFill>
                <a:solidFill>
                  <a:srgbClr val="ffffff"/>
                </a:solidFill>
              </a:uFill>
              <a:latin typeface="Calibri"/>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514440" y="3077280"/>
            <a:ext cx="5829120" cy="2122920"/>
          </a:xfrm>
          <a:prstGeom prst="rect">
            <a:avLst/>
          </a:prstGeom>
        </p:spPr>
        <p:txBody>
          <a:bodyPr lIns="0" rIns="0" tIns="0" bIns="0" anchor="ctr"/>
          <a:p>
            <a:endParaRPr b="0" lang="en-US" sz="1879" spc="-1" strike="noStrike">
              <a:solidFill>
                <a:srgbClr val="000000"/>
              </a:solidFill>
              <a:uFill>
                <a:solidFill>
                  <a:srgbClr val="ffffff"/>
                </a:solidFill>
              </a:uFill>
              <a:latin typeface="Arial"/>
            </a:endParaRPr>
          </a:p>
        </p:txBody>
      </p:sp>
      <p:sp>
        <p:nvSpPr>
          <p:cNvPr id="23" name="PlaceHolder 2"/>
          <p:cNvSpPr>
            <a:spLocks noGrp="1"/>
          </p:cNvSpPr>
          <p:nvPr>
            <p:ph type="body"/>
          </p:nvPr>
        </p:nvSpPr>
        <p:spPr>
          <a:xfrm>
            <a:off x="342720" y="2317680"/>
            <a:ext cx="3011760" cy="2739960"/>
          </a:xfrm>
          <a:prstGeom prst="rect">
            <a:avLst/>
          </a:prstGeom>
        </p:spPr>
        <p:txBody>
          <a:bodyPr lIns="0" rIns="0" tIns="0" bIns="0">
            <a:normAutofit/>
          </a:bodyPr>
          <a:p>
            <a:endParaRPr b="0" lang="en-US" sz="3209" spc="-1" strike="noStrike">
              <a:solidFill>
                <a:srgbClr val="000000"/>
              </a:solidFill>
              <a:uFill>
                <a:solidFill>
                  <a:srgbClr val="ffffff"/>
                </a:solidFill>
              </a:uFill>
              <a:latin typeface="Calibri"/>
            </a:endParaRPr>
          </a:p>
        </p:txBody>
      </p:sp>
      <p:sp>
        <p:nvSpPr>
          <p:cNvPr id="24" name="PlaceHolder 3"/>
          <p:cNvSpPr>
            <a:spLocks noGrp="1"/>
          </p:cNvSpPr>
          <p:nvPr>
            <p:ph type="body"/>
          </p:nvPr>
        </p:nvSpPr>
        <p:spPr>
          <a:xfrm>
            <a:off x="3505320" y="2317680"/>
            <a:ext cx="3011760" cy="2739960"/>
          </a:xfrm>
          <a:prstGeom prst="rect">
            <a:avLst/>
          </a:prstGeom>
        </p:spPr>
        <p:txBody>
          <a:bodyPr lIns="0" rIns="0" tIns="0" bIns="0">
            <a:normAutofit/>
          </a:bodyPr>
          <a:p>
            <a:endParaRPr b="0" lang="en-US" sz="3209" spc="-1" strike="noStrike">
              <a:solidFill>
                <a:srgbClr val="000000"/>
              </a:solidFill>
              <a:uFill>
                <a:solidFill>
                  <a:srgbClr val="ffffff"/>
                </a:solidFill>
              </a:uFill>
              <a:latin typeface="Calibri"/>
            </a:endParaRPr>
          </a:p>
        </p:txBody>
      </p:sp>
      <p:sp>
        <p:nvSpPr>
          <p:cNvPr id="25" name="PlaceHolder 4"/>
          <p:cNvSpPr>
            <a:spLocks noGrp="1"/>
          </p:cNvSpPr>
          <p:nvPr>
            <p:ph type="body"/>
          </p:nvPr>
        </p:nvSpPr>
        <p:spPr>
          <a:xfrm>
            <a:off x="342720" y="5318280"/>
            <a:ext cx="6171840" cy="2739960"/>
          </a:xfrm>
          <a:prstGeom prst="rect">
            <a:avLst/>
          </a:prstGeom>
        </p:spPr>
        <p:txBody>
          <a:bodyPr lIns="0" rIns="0" tIns="0" bIns="0">
            <a:normAutofit/>
          </a:bodyPr>
          <a:p>
            <a:endParaRPr b="0" lang="en-US" sz="3209" spc="-1" strike="noStrike">
              <a:solidFill>
                <a:srgbClr val="000000"/>
              </a:solidFill>
              <a:uFill>
                <a:solidFill>
                  <a:srgbClr val="ffffff"/>
                </a:solidFill>
              </a:uFill>
              <a:latin typeface="Calibri"/>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0" name="PlaceHolder 1"/>
          <p:cNvSpPr>
            <a:spLocks noGrp="1"/>
          </p:cNvSpPr>
          <p:nvPr>
            <p:ph type="title"/>
          </p:nvPr>
        </p:nvSpPr>
        <p:spPr>
          <a:xfrm>
            <a:off x="514440" y="3077280"/>
            <a:ext cx="5829120" cy="2122920"/>
          </a:xfrm>
          <a:prstGeom prst="rect">
            <a:avLst/>
          </a:prstGeom>
        </p:spPr>
        <p:txBody>
          <a:bodyPr lIns="438840" rIns="438840" tIns="219600" bIns="219600" anchor="ctr"/>
          <a:p>
            <a:pPr algn="ctr">
              <a:lnSpc>
                <a:spcPct val="100000"/>
              </a:lnSpc>
            </a:pPr>
            <a:r>
              <a:rPr b="0" lang="en-US" sz="4400" spc="-1" strike="noStrike">
                <a:solidFill>
                  <a:srgbClr val="000000"/>
                </a:solidFill>
                <a:uFill>
                  <a:solidFill>
                    <a:srgbClr val="ffffff"/>
                  </a:solidFill>
                </a:uFill>
                <a:latin typeface="Calibri"/>
                <a:ea typeface="ＭＳ Ｐゴシック"/>
              </a:rPr>
              <a:t>Click to edit Master title style</a:t>
            </a:r>
            <a:endParaRPr b="0" lang="en-US" sz="4400" spc="-1" strike="noStrike">
              <a:solidFill>
                <a:srgbClr val="000000"/>
              </a:solidFill>
              <a:uFill>
                <a:solidFill>
                  <a:srgbClr val="ffffff"/>
                </a:solidFill>
              </a:uFill>
              <a:latin typeface="Arial"/>
            </a:endParaRPr>
          </a:p>
        </p:txBody>
      </p:sp>
      <p:sp>
        <p:nvSpPr>
          <p:cNvPr id="1" name="PlaceHolder 2"/>
          <p:cNvSpPr>
            <a:spLocks noGrp="1"/>
          </p:cNvSpPr>
          <p:nvPr>
            <p:ph type="dt"/>
          </p:nvPr>
        </p:nvSpPr>
        <p:spPr>
          <a:xfrm>
            <a:off x="343080" y="9181440"/>
            <a:ext cx="1599840" cy="527040"/>
          </a:xfrm>
          <a:prstGeom prst="rect">
            <a:avLst/>
          </a:prstGeom>
        </p:spPr>
        <p:txBody>
          <a:bodyPr lIns="438840" rIns="438840" tIns="219600" bIns="219600" anchor="ctr"/>
          <a:p>
            <a:pPr>
              <a:lnSpc>
                <a:spcPct val="100000"/>
              </a:lnSpc>
            </a:pPr>
            <a:fld id="{55E7B507-8B98-455C-A17C-B7E107FA964B}" type="datetime">
              <a:rPr b="0" lang="fr-FR" sz="1210" spc="-1" strike="noStrike">
                <a:solidFill>
                  <a:srgbClr val="898989"/>
                </a:solidFill>
                <a:uFill>
                  <a:solidFill>
                    <a:srgbClr val="ffffff"/>
                  </a:solidFill>
                </a:uFill>
                <a:latin typeface="Calibri"/>
                <a:ea typeface="ＭＳ Ｐゴシック"/>
              </a:rPr>
              <a:t>16/09/2020</a:t>
            </a:fld>
            <a:endParaRPr b="0" lang="fr-FR" sz="1210" spc="-1" strike="noStrike">
              <a:solidFill>
                <a:srgbClr val="000000"/>
              </a:solidFill>
              <a:uFill>
                <a:solidFill>
                  <a:srgbClr val="ffffff"/>
                </a:solidFill>
              </a:uFill>
              <a:latin typeface="Times New Roman"/>
            </a:endParaRPr>
          </a:p>
        </p:txBody>
      </p:sp>
      <p:sp>
        <p:nvSpPr>
          <p:cNvPr id="2" name="PlaceHolder 3"/>
          <p:cNvSpPr>
            <a:spLocks noGrp="1"/>
          </p:cNvSpPr>
          <p:nvPr>
            <p:ph type="ftr"/>
          </p:nvPr>
        </p:nvSpPr>
        <p:spPr>
          <a:xfrm>
            <a:off x="2343240" y="9181440"/>
            <a:ext cx="2171160" cy="527040"/>
          </a:xfrm>
          <a:prstGeom prst="rect">
            <a:avLst/>
          </a:prstGeom>
        </p:spPr>
        <p:txBody>
          <a:bodyPr lIns="438840" rIns="438840" tIns="219600" bIns="219600" anchor="ctr"/>
          <a:p>
            <a:endParaRPr b="0" lang="fr-FR" sz="2400" spc="-1" strike="noStrike">
              <a:solidFill>
                <a:srgbClr val="000000"/>
              </a:solidFill>
              <a:uFill>
                <a:solidFill>
                  <a:srgbClr val="ffffff"/>
                </a:solidFill>
              </a:uFill>
              <a:latin typeface="Times New Roman"/>
            </a:endParaRPr>
          </a:p>
        </p:txBody>
      </p:sp>
      <p:sp>
        <p:nvSpPr>
          <p:cNvPr id="3" name="PlaceHolder 4"/>
          <p:cNvSpPr>
            <a:spLocks noGrp="1"/>
          </p:cNvSpPr>
          <p:nvPr>
            <p:ph type="sldNum"/>
          </p:nvPr>
        </p:nvSpPr>
        <p:spPr>
          <a:xfrm>
            <a:off x="4915080" y="9181440"/>
            <a:ext cx="1599840" cy="527040"/>
          </a:xfrm>
          <a:prstGeom prst="rect">
            <a:avLst/>
          </a:prstGeom>
        </p:spPr>
        <p:txBody>
          <a:bodyPr lIns="438840" rIns="438840" tIns="219600" bIns="219600" anchor="ctr"/>
          <a:p>
            <a:pPr algn="r">
              <a:lnSpc>
                <a:spcPct val="100000"/>
              </a:lnSpc>
            </a:pPr>
            <a:fld id="{8CE42788-DE50-425D-8745-5769CDA9B8DD}" type="slidenum">
              <a:rPr b="0" lang="fr-FR" sz="1210" spc="-1" strike="noStrike">
                <a:solidFill>
                  <a:srgbClr val="898989"/>
                </a:solidFill>
                <a:uFill>
                  <a:solidFill>
                    <a:srgbClr val="ffffff"/>
                  </a:solidFill>
                </a:uFill>
                <a:latin typeface="Calibri"/>
                <a:ea typeface="ＭＳ Ｐゴシック"/>
              </a:rPr>
              <a:t>&lt;number&gt;</a:t>
            </a:fld>
            <a:endParaRPr b="0" lang="fr-FR" sz="1210" spc="-1" strike="noStrike">
              <a:solidFill>
                <a:srgbClr val="000000"/>
              </a:solidFill>
              <a:uFill>
                <a:solidFill>
                  <a:srgbClr val="ffffff"/>
                </a:solidFill>
              </a:uFill>
              <a:latin typeface="Times New Roman"/>
            </a:endParaRPr>
          </a:p>
        </p:txBody>
      </p:sp>
      <p:sp>
        <p:nvSpPr>
          <p:cNvPr id="4" name="PlaceHolder 5"/>
          <p:cNvSpPr>
            <a:spLocks noGrp="1"/>
          </p:cNvSpPr>
          <p:nvPr>
            <p:ph type="body"/>
          </p:nvPr>
        </p:nvSpPr>
        <p:spPr>
          <a:xfrm>
            <a:off x="342720" y="2317680"/>
            <a:ext cx="6171840" cy="5744880"/>
          </a:xfrm>
          <a:prstGeom prst="rect">
            <a:avLst/>
          </a:prstGeom>
        </p:spPr>
        <p:txBody>
          <a:bodyPr lIns="0" rIns="0" tIns="0" bIns="0">
            <a:normAutofit/>
          </a:bodyPr>
          <a:p>
            <a:pPr marL="432000" indent="-324000">
              <a:spcBef>
                <a:spcPts val="1417"/>
              </a:spcBef>
              <a:buClr>
                <a:srgbClr val="000000"/>
              </a:buClr>
              <a:buSzPct val="45000"/>
              <a:buFont typeface="Wingdings" charset="2"/>
              <a:buChar char=""/>
            </a:pPr>
            <a:r>
              <a:rPr b="0" lang="en-US" sz="3209" spc="-1" strike="noStrike">
                <a:solidFill>
                  <a:srgbClr val="000000"/>
                </a:solidFill>
                <a:uFill>
                  <a:solidFill>
                    <a:srgbClr val="ffffff"/>
                  </a:solidFill>
                </a:uFill>
                <a:latin typeface="Calibri"/>
              </a:rPr>
              <a:t>Click to edit the outline text format</a:t>
            </a:r>
            <a:endParaRPr b="0" lang="en-US" sz="3209" spc="-1" strike="noStrike">
              <a:solidFill>
                <a:srgbClr val="000000"/>
              </a:solidFill>
              <a:uFill>
                <a:solidFill>
                  <a:srgbClr val="ffffff"/>
                </a:solidFill>
              </a:uFill>
              <a:latin typeface="Calibri"/>
            </a:endParaRPr>
          </a:p>
          <a:p>
            <a:pPr lvl="1" marL="864000" indent="-324000">
              <a:spcBef>
                <a:spcPts val="1134"/>
              </a:spcBef>
              <a:buClr>
                <a:srgbClr val="000000"/>
              </a:buClr>
              <a:buSzPct val="75000"/>
              <a:buFont typeface="Symbol" charset="2"/>
              <a:buChar char=""/>
            </a:pPr>
            <a:r>
              <a:rPr b="0" lang="en-US" sz="2400" spc="-1" strike="noStrike">
                <a:solidFill>
                  <a:srgbClr val="000000"/>
                </a:solidFill>
                <a:uFill>
                  <a:solidFill>
                    <a:srgbClr val="ffffff"/>
                  </a:solidFill>
                </a:uFill>
                <a:latin typeface="Calibri"/>
              </a:rPr>
              <a:t>Second Outline Level</a:t>
            </a:r>
            <a:endParaRPr b="0" lang="en-US" sz="2400" spc="-1" strike="noStrike">
              <a:solidFill>
                <a:srgbClr val="000000"/>
              </a:solidFill>
              <a:uFill>
                <a:solidFill>
                  <a:srgbClr val="ffffff"/>
                </a:solidFill>
              </a:uFill>
              <a:latin typeface="Calibri"/>
            </a:endParaRPr>
          </a:p>
          <a:p>
            <a:pPr lvl="2" marL="1296000" indent="-288000">
              <a:spcBef>
                <a:spcPts val="850"/>
              </a:spcBef>
              <a:buClr>
                <a:srgbClr val="000000"/>
              </a:buClr>
              <a:buSzPct val="45000"/>
              <a:buFont typeface="Wingdings" charset="2"/>
              <a:buChar char=""/>
            </a:pPr>
            <a:r>
              <a:rPr b="0" lang="en-US" sz="2000" spc="-1" strike="noStrike">
                <a:solidFill>
                  <a:srgbClr val="000000"/>
                </a:solidFill>
                <a:uFill>
                  <a:solidFill>
                    <a:srgbClr val="ffffff"/>
                  </a:solidFill>
                </a:uFill>
                <a:latin typeface="Calibri"/>
              </a:rPr>
              <a:t>Third Outline Level</a:t>
            </a:r>
            <a:endParaRPr b="0" lang="en-US" sz="2000" spc="-1" strike="noStrike">
              <a:solidFill>
                <a:srgbClr val="000000"/>
              </a:solidFill>
              <a:uFill>
                <a:solidFill>
                  <a:srgbClr val="ffffff"/>
                </a:solidFill>
              </a:uFill>
              <a:latin typeface="Calibri"/>
            </a:endParaRPr>
          </a:p>
          <a:p>
            <a:pPr lvl="3" marL="1728000" indent="-216000">
              <a:spcBef>
                <a:spcPts val="567"/>
              </a:spcBef>
              <a:buClr>
                <a:srgbClr val="000000"/>
              </a:buClr>
              <a:buSzPct val="75000"/>
              <a:buFont typeface="Symbol" charset="2"/>
              <a:buChar char=""/>
            </a:pPr>
            <a:r>
              <a:rPr b="0" lang="en-US" sz="2000" spc="-1" strike="noStrike">
                <a:solidFill>
                  <a:srgbClr val="000000"/>
                </a:solidFill>
                <a:uFill>
                  <a:solidFill>
                    <a:srgbClr val="ffffff"/>
                  </a:solidFill>
                </a:uFill>
                <a:latin typeface="Calibri"/>
              </a:rPr>
              <a:t>Fourth Outline Level</a:t>
            </a:r>
            <a:endParaRPr b="0" lang="en-US" sz="2000" spc="-1" strike="noStrike">
              <a:solidFill>
                <a:srgbClr val="000000"/>
              </a:solidFill>
              <a:uFill>
                <a:solidFill>
                  <a:srgbClr val="ffffff"/>
                </a:solidFill>
              </a:uFill>
              <a:latin typeface="Calibri"/>
            </a:endParaRPr>
          </a:p>
          <a:p>
            <a:pPr lvl="4" marL="2160000" indent="-216000">
              <a:spcBef>
                <a:spcPts val="283"/>
              </a:spcBef>
              <a:buClr>
                <a:srgbClr val="000000"/>
              </a:buClr>
              <a:buSzPct val="45000"/>
              <a:buFont typeface="Wingdings" charset="2"/>
              <a:buChar char=""/>
            </a:pPr>
            <a:r>
              <a:rPr b="0" lang="en-US" sz="2000" spc="-1" strike="noStrike">
                <a:solidFill>
                  <a:srgbClr val="000000"/>
                </a:solidFill>
                <a:uFill>
                  <a:solidFill>
                    <a:srgbClr val="ffffff"/>
                  </a:solidFill>
                </a:uFill>
                <a:latin typeface="Calibri"/>
              </a:rPr>
              <a:t>Fifth Outline Level</a:t>
            </a:r>
            <a:endParaRPr b="0" lang="en-US" sz="2000" spc="-1" strike="noStrike">
              <a:solidFill>
                <a:srgbClr val="000000"/>
              </a:solidFill>
              <a:uFill>
                <a:solidFill>
                  <a:srgbClr val="ffffff"/>
                </a:solidFill>
              </a:uFill>
              <a:latin typeface="Calibri"/>
            </a:endParaRPr>
          </a:p>
          <a:p>
            <a:pPr lvl="5" marL="2592000" indent="-216000">
              <a:spcBef>
                <a:spcPts val="283"/>
              </a:spcBef>
              <a:buClr>
                <a:srgbClr val="000000"/>
              </a:buClr>
              <a:buSzPct val="45000"/>
              <a:buFont typeface="Wingdings" charset="2"/>
              <a:buChar char=""/>
            </a:pPr>
            <a:r>
              <a:rPr b="0" lang="en-US" sz="2000" spc="-1" strike="noStrike">
                <a:solidFill>
                  <a:srgbClr val="000000"/>
                </a:solidFill>
                <a:uFill>
                  <a:solidFill>
                    <a:srgbClr val="ffffff"/>
                  </a:solidFill>
                </a:uFill>
                <a:latin typeface="Calibri"/>
              </a:rPr>
              <a:t>Sixth Outline Level</a:t>
            </a:r>
            <a:endParaRPr b="0" lang="en-US" sz="2000" spc="-1" strike="noStrike">
              <a:solidFill>
                <a:srgbClr val="000000"/>
              </a:solidFill>
              <a:uFill>
                <a:solidFill>
                  <a:srgbClr val="ffffff"/>
                </a:solidFill>
              </a:uFill>
              <a:latin typeface="Calibri"/>
            </a:endParaRPr>
          </a:p>
          <a:p>
            <a:pPr lvl="6" marL="3024000" indent="-216000">
              <a:spcBef>
                <a:spcPts val="283"/>
              </a:spcBef>
              <a:buClr>
                <a:srgbClr val="000000"/>
              </a:buClr>
              <a:buSzPct val="45000"/>
              <a:buFont typeface="Wingdings" charset="2"/>
              <a:buChar char=""/>
            </a:pPr>
            <a:r>
              <a:rPr b="0" lang="en-US" sz="2000" spc="-1" strike="noStrike">
                <a:solidFill>
                  <a:srgbClr val="000000"/>
                </a:solidFill>
                <a:uFill>
                  <a:solidFill>
                    <a:srgbClr val="ffffff"/>
                  </a:solidFill>
                </a:uFill>
                <a:latin typeface="Calibri"/>
              </a:rPr>
              <a:t>Seventh Outline Level</a:t>
            </a:r>
            <a:endParaRPr b="0" lang="en-US" sz="2000" spc="-1" strike="noStrike">
              <a:solidFill>
                <a:srgbClr val="000000"/>
              </a:solidFill>
              <a:uFill>
                <a:solidFill>
                  <a:srgbClr val="ffffff"/>
                </a:solidFill>
              </a:uFill>
              <a:latin typeface="Calibri"/>
            </a:endParaRPr>
          </a:p>
        </p:txBody>
      </p:sp>
    </p:spTree>
  </p:cSld>
  <p:clrMap bg1="lt1" bg2="lt2" tx1="dk1"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sldMaster>
</file>

<file path=ppt/slides/_rels/slide1.xml.rels><?xml version="1.0" encoding="UTF-8"?>
<Relationships xmlns="http://schemas.openxmlformats.org/package/2006/relationships"><Relationship Id="rId1" Type="http://schemas.openxmlformats.org/officeDocument/2006/relationships/image" Target="../media/image3.jpeg"/><Relationship Id="rId2" Type="http://schemas.openxmlformats.org/officeDocument/2006/relationships/image" Target="../media/image4.png"/><Relationship Id="rId3" Type="http://schemas.openxmlformats.org/officeDocument/2006/relationships/image" Target="../media/image5.png"/><Relationship Id="rId4" Type="http://schemas.openxmlformats.org/officeDocument/2006/relationships/image" Target="../media/image6.png"/><Relationship Id="rId5" Type="http://schemas.openxmlformats.org/officeDocument/2006/relationships/image" Target="../media/image7.jpeg"/><Relationship Id="rId6" Type="http://schemas.openxmlformats.org/officeDocument/2006/relationships/image" Target="../media/image8.jpeg"/><Relationship Id="rId7" Type="http://schemas.openxmlformats.org/officeDocument/2006/relationships/slideLayout" Target="../slideLayouts/slideLayout2.xml"/><Relationship Id="rId8" Type="http://schemas.openxmlformats.org/officeDocument/2006/relationships/notesSlide" Target="../notesSlides/notesSlide1.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show="0">
  <p:cSld>
    <p:bg>
      <p:bgPr>
        <a:solidFill>
          <a:srgbClr val="ffffff"/>
        </a:solidFill>
      </p:bgPr>
    </p:bg>
    <p:spTree>
      <p:nvGrpSpPr>
        <p:cNvPr id="1" name=""/>
        <p:cNvGrpSpPr/>
        <p:nvPr/>
      </p:nvGrpSpPr>
      <p:grpSpPr>
        <a:xfrm>
          <a:off x="0" y="0"/>
          <a:ext cx="0" cy="0"/>
          <a:chOff x="0" y="0"/>
          <a:chExt cx="0" cy="0"/>
        </a:xfrm>
      </p:grpSpPr>
      <p:sp>
        <p:nvSpPr>
          <p:cNvPr id="44" name="CustomShape 1"/>
          <p:cNvSpPr/>
          <p:nvPr/>
        </p:nvSpPr>
        <p:spPr>
          <a:xfrm>
            <a:off x="163080" y="268200"/>
            <a:ext cx="6531480" cy="9369360"/>
          </a:xfrm>
          <a:prstGeom prst="rect">
            <a:avLst/>
          </a:prstGeom>
          <a:noFill/>
          <a:ln>
            <a:solidFill>
              <a:schemeClr val="tx1"/>
            </a:solidFill>
            <a:round/>
          </a:ln>
        </p:spPr>
        <p:style>
          <a:lnRef idx="2">
            <a:schemeClr val="accent1">
              <a:shade val="50000"/>
            </a:schemeClr>
          </a:lnRef>
          <a:fillRef idx="1">
            <a:schemeClr val="accent1"/>
          </a:fillRef>
          <a:effectRef idx="0">
            <a:schemeClr val="accent1"/>
          </a:effectRef>
          <a:fontRef idx="minor"/>
        </p:style>
      </p:sp>
      <p:sp>
        <p:nvSpPr>
          <p:cNvPr id="45" name="Line 2"/>
          <p:cNvSpPr/>
          <p:nvPr/>
        </p:nvSpPr>
        <p:spPr>
          <a:xfrm>
            <a:off x="163080" y="1178280"/>
            <a:ext cx="6531480" cy="360"/>
          </a:xfrm>
          <a:prstGeom prst="line">
            <a:avLst/>
          </a:prstGeom>
          <a:ln>
            <a:solidFill>
              <a:schemeClr val="tx1"/>
            </a:solidFill>
            <a:round/>
          </a:ln>
        </p:spPr>
        <p:style>
          <a:lnRef idx="1">
            <a:schemeClr val="accent1"/>
          </a:lnRef>
          <a:fillRef idx="0">
            <a:schemeClr val="accent1"/>
          </a:fillRef>
          <a:effectRef idx="0">
            <a:schemeClr val="accent1"/>
          </a:effectRef>
          <a:fontRef idx="minor"/>
        </p:style>
      </p:sp>
      <p:sp>
        <p:nvSpPr>
          <p:cNvPr id="46" name="CustomShape 3"/>
          <p:cNvSpPr/>
          <p:nvPr/>
        </p:nvSpPr>
        <p:spPr>
          <a:xfrm>
            <a:off x="1065960" y="9636840"/>
            <a:ext cx="4458240" cy="217800"/>
          </a:xfrm>
          <a:prstGeom prst="rect">
            <a:avLst/>
          </a:prstGeom>
          <a:noFill/>
          <a:ln>
            <a:noFill/>
          </a:ln>
        </p:spPr>
        <p:style>
          <a:lnRef idx="0"/>
          <a:fillRef idx="0"/>
          <a:effectRef idx="0"/>
          <a:fontRef idx="minor"/>
        </p:style>
        <p:txBody>
          <a:bodyPr lIns="90000" rIns="90000" tIns="45000" bIns="45000"/>
          <a:p>
            <a:pPr algn="ctr">
              <a:lnSpc>
                <a:spcPct val="100000"/>
              </a:lnSpc>
            </a:pPr>
            <a:r>
              <a:rPr b="0" lang="fr-FR" sz="839" spc="-1" strike="noStrike">
                <a:solidFill>
                  <a:srgbClr val="0079c1"/>
                </a:solidFill>
                <a:uFill>
                  <a:solidFill>
                    <a:srgbClr val="ffffff"/>
                  </a:solidFill>
                </a:uFill>
                <a:latin typeface="Calibri"/>
                <a:ea typeface="ＭＳ Ｐゴシック"/>
              </a:rPr>
              <a:t>Excerpt from the Proceedings of the 2020 COMSOL Conference</a:t>
            </a:r>
            <a:endParaRPr b="0" lang="fr-FR" sz="839" spc="-1" strike="noStrike">
              <a:solidFill>
                <a:srgbClr val="000000"/>
              </a:solidFill>
              <a:uFill>
                <a:solidFill>
                  <a:srgbClr val="ffffff"/>
                </a:solidFill>
              </a:uFill>
              <a:latin typeface="Arial"/>
            </a:endParaRPr>
          </a:p>
        </p:txBody>
      </p:sp>
      <p:pic>
        <p:nvPicPr>
          <p:cNvPr id="47" name="" descr=""/>
          <p:cNvPicPr/>
          <p:nvPr/>
        </p:nvPicPr>
        <p:blipFill>
          <a:blip r:embed="rId1"/>
          <a:stretch/>
        </p:blipFill>
        <p:spPr>
          <a:xfrm>
            <a:off x="441360" y="8179200"/>
            <a:ext cx="771480" cy="1149840"/>
          </a:xfrm>
          <a:prstGeom prst="rect">
            <a:avLst/>
          </a:prstGeom>
          <a:ln>
            <a:noFill/>
          </a:ln>
        </p:spPr>
      </p:pic>
      <p:sp>
        <p:nvSpPr>
          <p:cNvPr id="48" name="CustomShape 4"/>
          <p:cNvSpPr/>
          <p:nvPr/>
        </p:nvSpPr>
        <p:spPr>
          <a:xfrm>
            <a:off x="344880" y="1218600"/>
            <a:ext cx="2901600" cy="1085040"/>
          </a:xfrm>
          <a:prstGeom prst="rect">
            <a:avLst/>
          </a:prstGeom>
          <a:noFill/>
          <a:ln>
            <a:noFill/>
          </a:ln>
        </p:spPr>
        <p:style>
          <a:lnRef idx="0"/>
          <a:fillRef idx="0"/>
          <a:effectRef idx="0"/>
          <a:fontRef idx="minor"/>
        </p:style>
        <p:txBody>
          <a:bodyPr lIns="19080" rIns="19080" tIns="9360" bIns="9360"/>
          <a:p>
            <a:pPr algn="just">
              <a:lnSpc>
                <a:spcPct val="100000"/>
              </a:lnSpc>
            </a:pPr>
            <a:r>
              <a:rPr b="1" lang="fr-FR" sz="1000" spc="-1" strike="noStrike">
                <a:solidFill>
                  <a:srgbClr val="000000"/>
                </a:solidFill>
                <a:uFill>
                  <a:solidFill>
                    <a:srgbClr val="ffffff"/>
                  </a:solidFill>
                </a:uFill>
                <a:latin typeface="Calibri"/>
                <a:ea typeface="Cambria"/>
              </a:rPr>
              <a:t>INTRODUCTION</a:t>
            </a:r>
            <a:r>
              <a:rPr b="0" lang="fr-FR" sz="1000" spc="-1" strike="noStrike">
                <a:solidFill>
                  <a:srgbClr val="000000"/>
                </a:solidFill>
                <a:uFill>
                  <a:solidFill>
                    <a:srgbClr val="ffffff"/>
                  </a:solidFill>
                </a:uFill>
                <a:latin typeface="Calibri"/>
                <a:ea typeface="Cambria"/>
              </a:rPr>
              <a:t>: Unwanted temperature gradients at the surface of a silicon wafer during a deposition process ocurr. A simple 3D model solving only for conductive heat transfer was built based on experimental data fitting in order to be able to later perform mechanical design optimisation. The goal is to improve the wafer’s surface thermal homogeneity.  </a:t>
            </a:r>
            <a:endParaRPr b="0" lang="fr-FR" sz="1000" spc="-1" strike="noStrike">
              <a:solidFill>
                <a:srgbClr val="000000"/>
              </a:solidFill>
              <a:uFill>
                <a:solidFill>
                  <a:srgbClr val="ffffff"/>
                </a:solidFill>
              </a:uFill>
              <a:latin typeface="Arial"/>
            </a:endParaRPr>
          </a:p>
        </p:txBody>
      </p:sp>
      <p:sp>
        <p:nvSpPr>
          <p:cNvPr id="49" name="CustomShape 5"/>
          <p:cNvSpPr/>
          <p:nvPr/>
        </p:nvSpPr>
        <p:spPr>
          <a:xfrm>
            <a:off x="344160" y="4030560"/>
            <a:ext cx="2901600" cy="4435200"/>
          </a:xfrm>
          <a:prstGeom prst="rect">
            <a:avLst/>
          </a:prstGeom>
          <a:noFill/>
          <a:ln>
            <a:noFill/>
          </a:ln>
        </p:spPr>
        <p:style>
          <a:lnRef idx="0"/>
          <a:fillRef idx="0"/>
          <a:effectRef idx="0"/>
          <a:fontRef idx="minor"/>
        </p:style>
        <p:txBody>
          <a:bodyPr lIns="19080" rIns="19080" tIns="9360" bIns="9360"/>
          <a:p>
            <a:pPr algn="just">
              <a:lnSpc>
                <a:spcPct val="100000"/>
              </a:lnSpc>
            </a:pPr>
            <a:r>
              <a:rPr b="1" lang="fr-FR" sz="1000" spc="-1" strike="noStrike">
                <a:solidFill>
                  <a:srgbClr val="000000"/>
                </a:solidFill>
                <a:uFill>
                  <a:solidFill>
                    <a:srgbClr val="ffffff"/>
                  </a:solidFill>
                </a:uFill>
                <a:latin typeface="Calibri"/>
                <a:ea typeface="ＭＳ Ｐゴシック"/>
              </a:rPr>
              <a:t>COMPUTATIONAL METHODS</a:t>
            </a:r>
            <a:r>
              <a:rPr b="0" lang="fr-FR" sz="1000" spc="-1" strike="noStrike">
                <a:solidFill>
                  <a:srgbClr val="000000"/>
                </a:solidFill>
                <a:uFill>
                  <a:solidFill>
                    <a:srgbClr val="ffffff"/>
                  </a:solidFill>
                </a:uFill>
                <a:latin typeface="Calibri"/>
                <a:ea typeface="ＭＳ Ｐゴシック"/>
              </a:rPr>
              <a:t>: Solving for and modeling every heat transfer mode in tight gaps (up to 150µm) and mechanical contacts is challenging.  </a:t>
            </a:r>
            <a:endParaRPr b="0" lang="fr-FR" sz="1000" spc="-1" strike="noStrike">
              <a:solidFill>
                <a:srgbClr val="000000"/>
              </a:solidFill>
              <a:uFill>
                <a:solidFill>
                  <a:srgbClr val="ffffff"/>
                </a:solidFill>
              </a:uFill>
              <a:latin typeface="Arial"/>
            </a:endParaRPr>
          </a:p>
          <a:p>
            <a:pPr algn="just">
              <a:lnSpc>
                <a:spcPct val="100000"/>
              </a:lnSpc>
            </a:pPr>
            <a:r>
              <a:rPr b="0" lang="fr-FR" sz="1000" spc="-1" strike="noStrike">
                <a:solidFill>
                  <a:srgbClr val="000000"/>
                </a:solidFill>
                <a:uFill>
                  <a:solidFill>
                    <a:srgbClr val="ffffff"/>
                  </a:solidFill>
                </a:uFill>
                <a:latin typeface="Calibri"/>
                <a:ea typeface="ＭＳ Ｐゴシック"/>
              </a:rPr>
              <a:t>Solving Navier-Stokes equations in the cooling system is computing intensive for experimental fitting with parametric sweeping.</a:t>
            </a:r>
            <a:endParaRPr b="0" lang="fr-FR" sz="1000" spc="-1" strike="noStrike">
              <a:solidFill>
                <a:srgbClr val="000000"/>
              </a:solidFill>
              <a:uFill>
                <a:solidFill>
                  <a:srgbClr val="ffffff"/>
                </a:solidFill>
              </a:uFill>
              <a:latin typeface="Arial"/>
            </a:endParaRPr>
          </a:p>
          <a:p>
            <a:pPr algn="just">
              <a:lnSpc>
                <a:spcPct val="100000"/>
              </a:lnSpc>
            </a:pPr>
            <a:r>
              <a:rPr b="0" lang="fr-FR" sz="1000" spc="-1" strike="noStrike">
                <a:solidFill>
                  <a:srgbClr val="000000"/>
                </a:solidFill>
                <a:uFill>
                  <a:solidFill>
                    <a:srgbClr val="ffffff"/>
                  </a:solidFill>
                </a:uFill>
                <a:latin typeface="Calibri"/>
                <a:ea typeface="ＭＳ Ｐゴシック"/>
              </a:rPr>
              <a:t>Thus the model was geometrically and physically simplified : every type of mechanical gap was replaced by a coincidence and we only solved for conductive heat transfer. Every type of gap and contact was assigned a surface thermal resistance parameter.</a:t>
            </a:r>
            <a:endParaRPr b="0" lang="fr-FR" sz="1000" spc="-1" strike="noStrike">
              <a:solidFill>
                <a:srgbClr val="000000"/>
              </a:solidFill>
              <a:uFill>
                <a:solidFill>
                  <a:srgbClr val="ffffff"/>
                </a:solidFill>
              </a:uFill>
              <a:latin typeface="Arial"/>
            </a:endParaRPr>
          </a:p>
          <a:p>
            <a:pPr algn="just">
              <a:lnSpc>
                <a:spcPct val="100000"/>
              </a:lnSpc>
            </a:pPr>
            <a:endParaRPr b="0" lang="fr-FR" sz="1000" spc="-1" strike="noStrike">
              <a:solidFill>
                <a:srgbClr val="000000"/>
              </a:solidFill>
              <a:uFill>
                <a:solidFill>
                  <a:srgbClr val="ffffff"/>
                </a:solidFill>
              </a:uFill>
              <a:latin typeface="Arial"/>
            </a:endParaRPr>
          </a:p>
          <a:p>
            <a:pPr algn="just">
              <a:lnSpc>
                <a:spcPct val="100000"/>
              </a:lnSpc>
            </a:pPr>
            <a:r>
              <a:rPr b="0" lang="fr-FR" sz="1000" spc="-1" strike="noStrike">
                <a:solidFill>
                  <a:srgbClr val="000000"/>
                </a:solidFill>
                <a:uFill>
                  <a:solidFill>
                    <a:srgbClr val="ffffff"/>
                  </a:solidFill>
                </a:uFill>
                <a:latin typeface="Calibri"/>
                <a:ea typeface="ＭＳ Ｐゴシック"/>
              </a:rPr>
              <a:t>The coupling between fluid mechanics and heat transfer was neglected and a convective heat flux was assumed with constant convective heat transfer coefficient and a linearly varying temperature between inlet and outlet of the cooling loop with in and out temperature based on experimental data.</a:t>
            </a:r>
            <a:endParaRPr b="0" lang="fr-FR" sz="1000" spc="-1" strike="noStrike">
              <a:solidFill>
                <a:srgbClr val="000000"/>
              </a:solidFill>
              <a:uFill>
                <a:solidFill>
                  <a:srgbClr val="ffffff"/>
                </a:solidFill>
              </a:uFill>
              <a:latin typeface="Arial"/>
            </a:endParaRPr>
          </a:p>
          <a:p>
            <a:pPr algn="just">
              <a:lnSpc>
                <a:spcPct val="100000"/>
              </a:lnSpc>
            </a:pPr>
            <a:r>
              <a:rPr b="0" lang="fr-FR" sz="1000" spc="-1" strike="noStrike">
                <a:solidFill>
                  <a:srgbClr val="000000"/>
                </a:solidFill>
                <a:uFill>
                  <a:solidFill>
                    <a:srgbClr val="ffffff"/>
                  </a:solidFill>
                </a:uFill>
                <a:latin typeface="Calibri"/>
                <a:ea typeface="ＭＳ Ｐゴシック"/>
              </a:rPr>
              <a:t>A DOE method</a:t>
            </a:r>
            <a:r>
              <a:rPr b="0" lang="fr-FR" sz="1000" spc="-1" strike="noStrike">
                <a:solidFill>
                  <a:srgbClr val="000000"/>
                </a:solidFill>
                <a:uFill>
                  <a:solidFill>
                    <a:srgbClr val="ffffff"/>
                  </a:solidFill>
                </a:uFill>
                <a:latin typeface="Calibri"/>
                <a:ea typeface="ＭＳ Ｐゴシック"/>
              </a:rPr>
              <a:t> was used to find the 5 thermal resistance parameters : second order and more interactions between parameters were neglected and the influence of each one of the 5 parameters was investigated within several level ranges using parametric sweeps. The values in m².K/W have to be physically coherent between themselves and meaningful.</a:t>
            </a:r>
            <a:endParaRPr b="0" lang="fr-FR" sz="1000" spc="-1" strike="noStrike">
              <a:solidFill>
                <a:srgbClr val="000000"/>
              </a:solidFill>
              <a:uFill>
                <a:solidFill>
                  <a:srgbClr val="ffffff"/>
                </a:solidFill>
              </a:uFill>
              <a:latin typeface="Arial"/>
            </a:endParaRPr>
          </a:p>
          <a:p>
            <a:pPr algn="just">
              <a:lnSpc>
                <a:spcPct val="100000"/>
              </a:lnSpc>
            </a:pPr>
            <a:endParaRPr b="0" lang="fr-FR" sz="1000" spc="-1" strike="noStrike">
              <a:solidFill>
                <a:srgbClr val="000000"/>
              </a:solidFill>
              <a:uFill>
                <a:solidFill>
                  <a:srgbClr val="ffffff"/>
                </a:solidFill>
              </a:uFill>
              <a:latin typeface="Arial"/>
            </a:endParaRPr>
          </a:p>
          <a:p>
            <a:pPr algn="just">
              <a:lnSpc>
                <a:spcPct val="100000"/>
              </a:lnSpc>
            </a:pPr>
            <a:r>
              <a:rPr b="0" lang="fr-FR" sz="1000" spc="-1" strike="noStrike">
                <a:solidFill>
                  <a:srgbClr val="000000"/>
                </a:solidFill>
                <a:uFill>
                  <a:solidFill>
                    <a:srgbClr val="ffffff"/>
                  </a:solidFill>
                </a:uFill>
                <a:latin typeface="Calibri"/>
                <a:ea typeface="ＭＳ Ｐゴシック"/>
              </a:rPr>
              <a:t> </a:t>
            </a:r>
            <a:endParaRPr b="0" lang="fr-FR" sz="1000" spc="-1" strike="noStrike">
              <a:solidFill>
                <a:srgbClr val="000000"/>
              </a:solidFill>
              <a:uFill>
                <a:solidFill>
                  <a:srgbClr val="ffffff"/>
                </a:solidFill>
              </a:uFill>
              <a:latin typeface="Arial"/>
            </a:endParaRPr>
          </a:p>
          <a:p>
            <a:pPr algn="just">
              <a:lnSpc>
                <a:spcPct val="100000"/>
              </a:lnSpc>
            </a:pPr>
            <a:endParaRPr b="0" lang="fr-FR" sz="1000" spc="-1" strike="noStrike">
              <a:solidFill>
                <a:srgbClr val="000000"/>
              </a:solidFill>
              <a:uFill>
                <a:solidFill>
                  <a:srgbClr val="ffffff"/>
                </a:solidFill>
              </a:uFill>
              <a:latin typeface="Arial"/>
            </a:endParaRPr>
          </a:p>
        </p:txBody>
      </p:sp>
      <p:sp>
        <p:nvSpPr>
          <p:cNvPr id="50" name="CustomShape 6"/>
          <p:cNvSpPr/>
          <p:nvPr/>
        </p:nvSpPr>
        <p:spPr>
          <a:xfrm>
            <a:off x="3504960" y="1229760"/>
            <a:ext cx="2901600" cy="475200"/>
          </a:xfrm>
          <a:prstGeom prst="rect">
            <a:avLst/>
          </a:prstGeom>
          <a:noFill/>
          <a:ln>
            <a:noFill/>
          </a:ln>
        </p:spPr>
        <p:style>
          <a:lnRef idx="0"/>
          <a:fillRef idx="0"/>
          <a:effectRef idx="0"/>
          <a:fontRef idx="minor"/>
        </p:style>
        <p:txBody>
          <a:bodyPr lIns="19080" rIns="19080" tIns="9360" bIns="9360"/>
          <a:p>
            <a:pPr>
              <a:lnSpc>
                <a:spcPct val="100000"/>
              </a:lnSpc>
            </a:pPr>
            <a:r>
              <a:rPr b="1" lang="fr-FR" sz="1000" spc="-1" strike="noStrike">
                <a:solidFill>
                  <a:srgbClr val="000000"/>
                </a:solidFill>
                <a:uFill>
                  <a:solidFill>
                    <a:srgbClr val="ffffff"/>
                  </a:solidFill>
                </a:uFill>
                <a:latin typeface="Calibri"/>
                <a:ea typeface="ＭＳ Ｐゴシック"/>
              </a:rPr>
              <a:t>RESULTS</a:t>
            </a:r>
            <a:r>
              <a:rPr b="0" lang="fr-FR" sz="1000" spc="-1" strike="noStrike">
                <a:solidFill>
                  <a:srgbClr val="000000"/>
                </a:solidFill>
                <a:uFill>
                  <a:solidFill>
                    <a:srgbClr val="ffffff"/>
                  </a:solidFill>
                </a:uFill>
                <a:latin typeface="Calibri"/>
                <a:ea typeface="ＭＳ Ｐゴシック"/>
              </a:rPr>
              <a:t>: Equivalent fitted thermal resistance parameters :</a:t>
            </a:r>
            <a:endParaRPr b="0" lang="fr-FR" sz="1000" spc="-1" strike="noStrike">
              <a:solidFill>
                <a:srgbClr val="000000"/>
              </a:solidFill>
              <a:uFill>
                <a:solidFill>
                  <a:srgbClr val="ffffff"/>
                </a:solidFill>
              </a:uFill>
              <a:latin typeface="Arial"/>
            </a:endParaRPr>
          </a:p>
          <a:p>
            <a:pPr>
              <a:lnSpc>
                <a:spcPct val="100000"/>
              </a:lnSpc>
            </a:pPr>
            <a:r>
              <a:rPr b="0" lang="fr-FR" sz="1000" spc="-1" strike="noStrike">
                <a:solidFill>
                  <a:srgbClr val="000000"/>
                </a:solidFill>
                <a:uFill>
                  <a:solidFill>
                    <a:srgbClr val="ffffff"/>
                  </a:solidFill>
                </a:uFill>
                <a:latin typeface="Calibri"/>
                <a:ea typeface="ＭＳ Ｐゴシック"/>
              </a:rPr>
              <a:t>  </a:t>
            </a:r>
            <a:endParaRPr b="0" lang="fr-FR" sz="1000" spc="-1" strike="noStrike">
              <a:solidFill>
                <a:srgbClr val="000000"/>
              </a:solidFill>
              <a:uFill>
                <a:solidFill>
                  <a:srgbClr val="ffffff"/>
                </a:solidFill>
              </a:uFill>
              <a:latin typeface="Arial"/>
            </a:endParaRPr>
          </a:p>
        </p:txBody>
      </p:sp>
      <p:sp>
        <p:nvSpPr>
          <p:cNvPr id="51" name="CustomShape 7"/>
          <p:cNvSpPr/>
          <p:nvPr/>
        </p:nvSpPr>
        <p:spPr>
          <a:xfrm>
            <a:off x="3503880" y="5902560"/>
            <a:ext cx="2901600" cy="1541880"/>
          </a:xfrm>
          <a:prstGeom prst="rect">
            <a:avLst/>
          </a:prstGeom>
          <a:noFill/>
          <a:ln>
            <a:noFill/>
          </a:ln>
        </p:spPr>
        <p:style>
          <a:lnRef idx="0"/>
          <a:fillRef idx="0"/>
          <a:effectRef idx="0"/>
          <a:fontRef idx="minor"/>
        </p:style>
        <p:txBody>
          <a:bodyPr lIns="19080" rIns="19080" tIns="9360" bIns="9360"/>
          <a:p>
            <a:pPr>
              <a:lnSpc>
                <a:spcPct val="100000"/>
              </a:lnSpc>
            </a:pPr>
            <a:r>
              <a:rPr b="1" lang="fr-FR" sz="1000" spc="-1" strike="noStrike">
                <a:solidFill>
                  <a:srgbClr val="000000"/>
                </a:solidFill>
                <a:uFill>
                  <a:solidFill>
                    <a:srgbClr val="ffffff"/>
                  </a:solidFill>
                </a:uFill>
                <a:latin typeface="Calibri"/>
                <a:ea typeface="ＭＳ Ｐゴシック"/>
              </a:rPr>
              <a:t>CONCLUSIONS</a:t>
            </a:r>
            <a:r>
              <a:rPr b="0" lang="fr-FR" sz="1000" spc="-1" strike="noStrike">
                <a:solidFill>
                  <a:srgbClr val="000000"/>
                </a:solidFill>
                <a:uFill>
                  <a:solidFill>
                    <a:srgbClr val="ffffff"/>
                  </a:solidFill>
                </a:uFill>
                <a:latin typeface="Calibri"/>
                <a:ea typeface="ＭＳ Ｐゴシック"/>
              </a:rPr>
              <a:t>: A simple 3D model of a deposition device was built. A linear law was fitted </a:t>
            </a:r>
            <a:r>
              <a:rPr b="0" lang="fr-FR" sz="1000" spc="-1" strike="noStrike">
                <a:solidFill>
                  <a:srgbClr val="000000"/>
                </a:solidFill>
                <a:uFill>
                  <a:solidFill>
                    <a:srgbClr val="ffffff"/>
                  </a:solidFill>
                </a:uFill>
                <a:latin typeface="Calibri"/>
                <a:ea typeface="ＭＳ Ｐゴシック"/>
              </a:rPr>
              <a:t>with respect to temperature for the deposition rate. It shows good agreement with experimental data and will allow a geometrical design optimisation in order to improve the wafer surface deposition rate homogeneity.</a:t>
            </a:r>
            <a:endParaRPr b="0" lang="fr-FR" sz="1000" spc="-1" strike="noStrike">
              <a:solidFill>
                <a:srgbClr val="000000"/>
              </a:solidFill>
              <a:uFill>
                <a:solidFill>
                  <a:srgbClr val="ffffff"/>
                </a:solidFill>
              </a:uFill>
              <a:latin typeface="Arial"/>
            </a:endParaRPr>
          </a:p>
          <a:p>
            <a:pPr>
              <a:lnSpc>
                <a:spcPct val="100000"/>
              </a:lnSpc>
            </a:pPr>
            <a:endParaRPr b="0" lang="fr-FR" sz="1000" spc="-1" strike="noStrike">
              <a:solidFill>
                <a:srgbClr val="000000"/>
              </a:solidFill>
              <a:uFill>
                <a:solidFill>
                  <a:srgbClr val="ffffff"/>
                </a:solidFill>
              </a:uFill>
              <a:latin typeface="Arial"/>
            </a:endParaRPr>
          </a:p>
          <a:p>
            <a:pPr algn="just">
              <a:lnSpc>
                <a:spcPct val="100000"/>
              </a:lnSpc>
            </a:pPr>
            <a:r>
              <a:rPr b="0" lang="fr-FR" sz="1000" spc="-1" strike="noStrike">
                <a:solidFill>
                  <a:srgbClr val="000000"/>
                </a:solidFill>
                <a:uFill>
                  <a:solidFill>
                    <a:srgbClr val="ffffff"/>
                  </a:solidFill>
                </a:uFill>
                <a:latin typeface="Calibri"/>
                <a:ea typeface="ＭＳ Ｐゴシック"/>
              </a:rPr>
              <a:t>Heat transfer module has been used to solve heat conduction in solids and through the mechanical contacts.</a:t>
            </a:r>
            <a:endParaRPr b="0" lang="fr-FR" sz="1000" spc="-1" strike="noStrike">
              <a:solidFill>
                <a:srgbClr val="000000"/>
              </a:solidFill>
              <a:uFill>
                <a:solidFill>
                  <a:srgbClr val="ffffff"/>
                </a:solidFill>
              </a:uFill>
              <a:latin typeface="Arial"/>
            </a:endParaRPr>
          </a:p>
        </p:txBody>
      </p:sp>
      <p:sp>
        <p:nvSpPr>
          <p:cNvPr id="52" name="CustomShape 8"/>
          <p:cNvSpPr/>
          <p:nvPr/>
        </p:nvSpPr>
        <p:spPr>
          <a:xfrm>
            <a:off x="344160" y="9369360"/>
            <a:ext cx="1883160" cy="133560"/>
          </a:xfrm>
          <a:prstGeom prst="rect">
            <a:avLst/>
          </a:prstGeom>
          <a:noFill/>
          <a:ln>
            <a:noFill/>
          </a:ln>
        </p:spPr>
        <p:style>
          <a:lnRef idx="0"/>
          <a:fillRef idx="0"/>
          <a:effectRef idx="0"/>
          <a:fontRef idx="minor"/>
        </p:style>
        <p:txBody>
          <a:bodyPr wrap="none" lIns="19080" rIns="19080" tIns="9360" bIns="9360"/>
          <a:p>
            <a:pPr>
              <a:lnSpc>
                <a:spcPct val="100000"/>
              </a:lnSpc>
            </a:pPr>
            <a:r>
              <a:rPr b="1" lang="fr-FR" sz="750" spc="-1" strike="noStrike">
                <a:solidFill>
                  <a:srgbClr val="000000"/>
                </a:solidFill>
                <a:uFill>
                  <a:solidFill>
                    <a:srgbClr val="ffffff"/>
                  </a:solidFill>
                </a:uFill>
                <a:latin typeface="Calibri"/>
                <a:ea typeface="ＭＳ Ｐゴシック"/>
              </a:rPr>
              <a:t>Figure 2</a:t>
            </a:r>
            <a:r>
              <a:rPr b="0" lang="fr-FR" sz="750" spc="-1" strike="noStrike">
                <a:solidFill>
                  <a:srgbClr val="000000"/>
                </a:solidFill>
                <a:uFill>
                  <a:solidFill>
                    <a:srgbClr val="ffffff"/>
                  </a:solidFill>
                </a:uFill>
                <a:latin typeface="Calibri"/>
                <a:ea typeface="ＭＳ Ｐゴシック"/>
              </a:rPr>
              <a:t>. Partial cut view of 3D model geometry</a:t>
            </a:r>
            <a:endParaRPr b="0" lang="fr-FR" sz="750" spc="-1" strike="noStrike">
              <a:solidFill>
                <a:srgbClr val="000000"/>
              </a:solidFill>
              <a:uFill>
                <a:solidFill>
                  <a:srgbClr val="ffffff"/>
                </a:solidFill>
              </a:uFill>
              <a:latin typeface="Arial"/>
            </a:endParaRPr>
          </a:p>
        </p:txBody>
      </p:sp>
      <p:sp>
        <p:nvSpPr>
          <p:cNvPr id="53" name="CustomShape 9"/>
          <p:cNvSpPr/>
          <p:nvPr/>
        </p:nvSpPr>
        <p:spPr>
          <a:xfrm>
            <a:off x="5221800" y="3094560"/>
            <a:ext cx="830160" cy="247320"/>
          </a:xfrm>
          <a:prstGeom prst="rect">
            <a:avLst/>
          </a:prstGeom>
          <a:noFill/>
          <a:ln>
            <a:noFill/>
          </a:ln>
        </p:spPr>
        <p:style>
          <a:lnRef idx="0"/>
          <a:fillRef idx="0"/>
          <a:effectRef idx="0"/>
          <a:fontRef idx="minor"/>
        </p:style>
        <p:txBody>
          <a:bodyPr wrap="none" lIns="19080" rIns="19080" tIns="9360" bIns="9360"/>
          <a:p>
            <a:pPr algn="ctr">
              <a:lnSpc>
                <a:spcPct val="100000"/>
              </a:lnSpc>
            </a:pPr>
            <a:r>
              <a:rPr b="1" lang="fr-FR" sz="750" spc="-1" strike="noStrike">
                <a:solidFill>
                  <a:srgbClr val="000000"/>
                </a:solidFill>
                <a:uFill>
                  <a:solidFill>
                    <a:srgbClr val="ffffff"/>
                  </a:solidFill>
                </a:uFill>
                <a:latin typeface="Calibri"/>
                <a:ea typeface="ＭＳ Ｐゴシック"/>
              </a:rPr>
              <a:t>Figure 3</a:t>
            </a:r>
            <a:r>
              <a:rPr b="0" lang="fr-FR" sz="750" spc="-1" strike="noStrike">
                <a:solidFill>
                  <a:srgbClr val="000000"/>
                </a:solidFill>
                <a:uFill>
                  <a:solidFill>
                    <a:srgbClr val="ffffff"/>
                  </a:solidFill>
                </a:uFill>
                <a:latin typeface="Calibri"/>
                <a:ea typeface="ＭＳ Ｐゴシック"/>
              </a:rPr>
              <a:t>. Wafer </a:t>
            </a:r>
            <a:endParaRPr b="0" lang="fr-FR" sz="750" spc="-1" strike="noStrike">
              <a:solidFill>
                <a:srgbClr val="000000"/>
              </a:solidFill>
              <a:uFill>
                <a:solidFill>
                  <a:srgbClr val="ffffff"/>
                </a:solidFill>
              </a:uFill>
              <a:latin typeface="Arial"/>
            </a:endParaRPr>
          </a:p>
          <a:p>
            <a:pPr algn="ctr">
              <a:lnSpc>
                <a:spcPct val="100000"/>
              </a:lnSpc>
            </a:pPr>
            <a:r>
              <a:rPr b="0" lang="fr-FR" sz="750" spc="-1" strike="noStrike">
                <a:solidFill>
                  <a:srgbClr val="000000"/>
                </a:solidFill>
                <a:uFill>
                  <a:solidFill>
                    <a:srgbClr val="ffffff"/>
                  </a:solidFill>
                </a:uFill>
                <a:latin typeface="Calibri"/>
                <a:ea typeface="ＭＳ Ｐゴシック"/>
              </a:rPr>
              <a:t>surface temperature</a:t>
            </a:r>
            <a:endParaRPr b="0" lang="fr-FR" sz="750" spc="-1" strike="noStrike">
              <a:solidFill>
                <a:srgbClr val="000000"/>
              </a:solidFill>
              <a:uFill>
                <a:solidFill>
                  <a:srgbClr val="ffffff"/>
                </a:solidFill>
              </a:uFill>
              <a:latin typeface="Arial"/>
            </a:endParaRPr>
          </a:p>
        </p:txBody>
      </p:sp>
      <p:sp>
        <p:nvSpPr>
          <p:cNvPr id="54" name="CustomShape 10"/>
          <p:cNvSpPr/>
          <p:nvPr/>
        </p:nvSpPr>
        <p:spPr>
          <a:xfrm>
            <a:off x="3504960" y="5708160"/>
            <a:ext cx="2643840" cy="97920"/>
          </a:xfrm>
          <a:prstGeom prst="rect">
            <a:avLst/>
          </a:prstGeom>
          <a:noFill/>
          <a:ln>
            <a:noFill/>
          </a:ln>
        </p:spPr>
        <p:style>
          <a:lnRef idx="0"/>
          <a:fillRef idx="0"/>
          <a:effectRef idx="0"/>
          <a:fontRef idx="minor"/>
        </p:style>
        <p:txBody>
          <a:bodyPr wrap="none" lIns="0" rIns="0" tIns="0" bIns="0"/>
          <a:p>
            <a:pPr algn="ctr">
              <a:lnSpc>
                <a:spcPct val="100000"/>
              </a:lnSpc>
            </a:pPr>
            <a:r>
              <a:rPr b="1" lang="fr-FR" sz="750" spc="-1" strike="noStrike">
                <a:solidFill>
                  <a:srgbClr val="000000"/>
                </a:solidFill>
                <a:uFill>
                  <a:solidFill>
                    <a:srgbClr val="ffffff"/>
                  </a:solidFill>
                </a:uFill>
                <a:latin typeface="Calibri"/>
                <a:ea typeface="ＭＳ Ｐゴシック"/>
              </a:rPr>
              <a:t>Figure 5. </a:t>
            </a:r>
            <a:r>
              <a:rPr b="0" lang="fr-FR" sz="750" spc="-1" strike="noStrike">
                <a:solidFill>
                  <a:srgbClr val="000000"/>
                </a:solidFill>
                <a:uFill>
                  <a:solidFill>
                    <a:srgbClr val="ffffff"/>
                  </a:solidFill>
                </a:uFill>
                <a:latin typeface="Calibri"/>
                <a:ea typeface="ＭＳ Ｐゴシック"/>
              </a:rPr>
              <a:t>Experimental (blue) and simulated (orange) deposition rate</a:t>
            </a:r>
            <a:endParaRPr b="0" lang="fr-FR" sz="750" spc="-1" strike="noStrike">
              <a:solidFill>
                <a:srgbClr val="000000"/>
              </a:solidFill>
              <a:uFill>
                <a:solidFill>
                  <a:srgbClr val="ffffff"/>
                </a:solidFill>
              </a:uFill>
              <a:latin typeface="Arial"/>
            </a:endParaRPr>
          </a:p>
        </p:txBody>
      </p:sp>
      <p:sp>
        <p:nvSpPr>
          <p:cNvPr id="55" name="CustomShape 11"/>
          <p:cNvSpPr/>
          <p:nvPr/>
        </p:nvSpPr>
        <p:spPr>
          <a:xfrm>
            <a:off x="344160" y="3839760"/>
            <a:ext cx="1653120" cy="133560"/>
          </a:xfrm>
          <a:prstGeom prst="rect">
            <a:avLst/>
          </a:prstGeom>
          <a:noFill/>
          <a:ln>
            <a:noFill/>
          </a:ln>
        </p:spPr>
        <p:style>
          <a:lnRef idx="0"/>
          <a:fillRef idx="0"/>
          <a:effectRef idx="0"/>
          <a:fontRef idx="minor"/>
        </p:style>
        <p:txBody>
          <a:bodyPr wrap="none" lIns="19080" rIns="19080" tIns="9360" bIns="9360"/>
          <a:p>
            <a:pPr algn="ctr">
              <a:lnSpc>
                <a:spcPct val="100000"/>
              </a:lnSpc>
            </a:pPr>
            <a:r>
              <a:rPr b="1" lang="fr-FR" sz="750" spc="-1" strike="noStrike">
                <a:solidFill>
                  <a:srgbClr val="000000"/>
                </a:solidFill>
                <a:uFill>
                  <a:solidFill>
                    <a:srgbClr val="ffffff"/>
                  </a:solidFill>
                </a:uFill>
                <a:latin typeface="Calibri"/>
                <a:ea typeface="ＭＳ Ｐゴシック"/>
              </a:rPr>
              <a:t>Figure 1</a:t>
            </a:r>
            <a:r>
              <a:rPr b="0" lang="fr-FR" sz="750" spc="-1" strike="noStrike">
                <a:solidFill>
                  <a:srgbClr val="000000"/>
                </a:solidFill>
                <a:uFill>
                  <a:solidFill>
                    <a:srgbClr val="ffffff"/>
                  </a:solidFill>
                </a:uFill>
                <a:latin typeface="Calibri"/>
                <a:ea typeface="ＭＳ Ｐゴシック"/>
              </a:rPr>
              <a:t>. Schematic diagram of the model</a:t>
            </a:r>
            <a:endParaRPr b="0" lang="fr-FR" sz="750" spc="-1" strike="noStrike">
              <a:solidFill>
                <a:srgbClr val="000000"/>
              </a:solidFill>
              <a:uFill>
                <a:solidFill>
                  <a:srgbClr val="ffffff"/>
                </a:solidFill>
              </a:uFill>
              <a:latin typeface="Arial"/>
            </a:endParaRPr>
          </a:p>
        </p:txBody>
      </p:sp>
      <p:sp>
        <p:nvSpPr>
          <p:cNvPr id="56" name="CustomShape 12"/>
          <p:cNvSpPr/>
          <p:nvPr/>
        </p:nvSpPr>
        <p:spPr>
          <a:xfrm>
            <a:off x="403920" y="2901960"/>
            <a:ext cx="1872000" cy="504000"/>
          </a:xfrm>
          <a:prstGeom prst="rect">
            <a:avLst/>
          </a:prstGeom>
          <a:solidFill>
            <a:srgbClr val="ffffff"/>
          </a:solidFill>
          <a:ln w="12600">
            <a:solidFill>
              <a:srgbClr val="000000"/>
            </a:solidFill>
            <a:round/>
          </a:ln>
        </p:spPr>
        <p:style>
          <a:lnRef idx="0"/>
          <a:fillRef idx="0"/>
          <a:effectRef idx="0"/>
          <a:fontRef idx="minor"/>
        </p:style>
      </p:sp>
      <p:sp>
        <p:nvSpPr>
          <p:cNvPr id="57" name="CustomShape 13"/>
          <p:cNvSpPr/>
          <p:nvPr/>
        </p:nvSpPr>
        <p:spPr>
          <a:xfrm>
            <a:off x="1267920" y="2469960"/>
            <a:ext cx="144000" cy="360000"/>
          </a:xfrm>
          <a:custGeom>
            <a:avLst/>
            <a:gdLst/>
            <a:ahLst/>
            <a:rect l="0" t="0" r="r" b="b"/>
            <a:pathLst>
              <a:path w="402" h="1002">
                <a:moveTo>
                  <a:pt x="100" y="0"/>
                </a:moveTo>
                <a:lnTo>
                  <a:pt x="100" y="750"/>
                </a:lnTo>
                <a:lnTo>
                  <a:pt x="0" y="750"/>
                </a:lnTo>
                <a:lnTo>
                  <a:pt x="200" y="1001"/>
                </a:lnTo>
                <a:lnTo>
                  <a:pt x="401" y="750"/>
                </a:lnTo>
                <a:lnTo>
                  <a:pt x="300" y="750"/>
                </a:lnTo>
                <a:lnTo>
                  <a:pt x="300" y="0"/>
                </a:lnTo>
                <a:lnTo>
                  <a:pt x="100" y="0"/>
                </a:lnTo>
              </a:path>
            </a:pathLst>
          </a:custGeom>
          <a:solidFill>
            <a:srgbClr val="ff0000"/>
          </a:solidFill>
          <a:ln>
            <a:solidFill>
              <a:srgbClr val="000000"/>
            </a:solidFill>
          </a:ln>
        </p:spPr>
        <p:style>
          <a:lnRef idx="0"/>
          <a:fillRef idx="0"/>
          <a:effectRef idx="0"/>
          <a:fontRef idx="minor"/>
        </p:style>
      </p:sp>
      <p:sp>
        <p:nvSpPr>
          <p:cNvPr id="58" name="CustomShape 14"/>
          <p:cNvSpPr/>
          <p:nvPr/>
        </p:nvSpPr>
        <p:spPr>
          <a:xfrm>
            <a:off x="2419920" y="3117960"/>
            <a:ext cx="216000" cy="72000"/>
          </a:xfrm>
          <a:custGeom>
            <a:avLst/>
            <a:gdLst/>
            <a:ahLst/>
            <a:rect l="0" t="0" r="r" b="b"/>
            <a:pathLst>
              <a:path w="602" h="201">
                <a:moveTo>
                  <a:pt x="0" y="50"/>
                </a:moveTo>
                <a:lnTo>
                  <a:pt x="450" y="50"/>
                </a:lnTo>
                <a:lnTo>
                  <a:pt x="450" y="0"/>
                </a:lnTo>
                <a:lnTo>
                  <a:pt x="601" y="100"/>
                </a:lnTo>
                <a:lnTo>
                  <a:pt x="450" y="200"/>
                </a:lnTo>
                <a:lnTo>
                  <a:pt x="450" y="150"/>
                </a:lnTo>
                <a:lnTo>
                  <a:pt x="0" y="150"/>
                </a:lnTo>
                <a:lnTo>
                  <a:pt x="0" y="50"/>
                </a:lnTo>
              </a:path>
            </a:pathLst>
          </a:custGeom>
          <a:solidFill>
            <a:srgbClr val="ff0000"/>
          </a:solidFill>
          <a:ln>
            <a:solidFill>
              <a:srgbClr val="000000"/>
            </a:solidFill>
          </a:ln>
        </p:spPr>
        <p:style>
          <a:lnRef idx="0"/>
          <a:fillRef idx="0"/>
          <a:effectRef idx="0"/>
          <a:fontRef idx="minor"/>
        </p:style>
      </p:sp>
      <p:sp>
        <p:nvSpPr>
          <p:cNvPr id="59" name="CustomShape 15"/>
          <p:cNvSpPr/>
          <p:nvPr/>
        </p:nvSpPr>
        <p:spPr>
          <a:xfrm>
            <a:off x="1267920" y="3477960"/>
            <a:ext cx="144000" cy="288000"/>
          </a:xfrm>
          <a:custGeom>
            <a:avLst/>
            <a:gdLst/>
            <a:ahLst/>
            <a:rect l="0" t="0" r="r" b="b"/>
            <a:pathLst>
              <a:path w="402" h="802">
                <a:moveTo>
                  <a:pt x="100" y="0"/>
                </a:moveTo>
                <a:lnTo>
                  <a:pt x="100" y="600"/>
                </a:lnTo>
                <a:lnTo>
                  <a:pt x="0" y="600"/>
                </a:lnTo>
                <a:lnTo>
                  <a:pt x="200" y="801"/>
                </a:lnTo>
                <a:lnTo>
                  <a:pt x="401" y="600"/>
                </a:lnTo>
                <a:lnTo>
                  <a:pt x="300" y="600"/>
                </a:lnTo>
                <a:lnTo>
                  <a:pt x="300" y="0"/>
                </a:lnTo>
                <a:lnTo>
                  <a:pt x="100" y="0"/>
                </a:lnTo>
              </a:path>
            </a:pathLst>
          </a:custGeom>
          <a:solidFill>
            <a:srgbClr val="ff0000"/>
          </a:solidFill>
          <a:ln>
            <a:solidFill>
              <a:srgbClr val="000000"/>
            </a:solidFill>
          </a:ln>
        </p:spPr>
        <p:style>
          <a:lnRef idx="0"/>
          <a:fillRef idx="0"/>
          <a:effectRef idx="0"/>
          <a:fontRef idx="minor"/>
        </p:style>
      </p:sp>
      <p:sp>
        <p:nvSpPr>
          <p:cNvPr id="60" name="TextShape 16"/>
          <p:cNvSpPr txBox="1"/>
          <p:nvPr/>
        </p:nvSpPr>
        <p:spPr>
          <a:xfrm>
            <a:off x="1339920" y="2469960"/>
            <a:ext cx="1017720" cy="313560"/>
          </a:xfrm>
          <a:prstGeom prst="rect">
            <a:avLst/>
          </a:prstGeom>
          <a:noFill/>
          <a:ln>
            <a:noFill/>
          </a:ln>
        </p:spPr>
        <p:txBody>
          <a:bodyPr lIns="90000" rIns="90000" tIns="45000" bIns="45000"/>
          <a:p>
            <a:r>
              <a:rPr b="0" lang="fr-FR" sz="750" spc="-1" strike="noStrike">
                <a:solidFill>
                  <a:srgbClr val="000000"/>
                </a:solidFill>
                <a:uFill>
                  <a:solidFill>
                    <a:srgbClr val="ffffff"/>
                  </a:solidFill>
                </a:uFill>
                <a:latin typeface="Calibri"/>
                <a:ea typeface="ＭＳ Ｐゴシック"/>
              </a:rPr>
              <a:t>Incident process heat flux BC</a:t>
            </a:r>
            <a:endParaRPr b="0" lang="fr-FR" sz="750" spc="-1" strike="noStrike">
              <a:solidFill>
                <a:srgbClr val="000000"/>
              </a:solidFill>
              <a:uFill>
                <a:solidFill>
                  <a:srgbClr val="ffffff"/>
                </a:solidFill>
              </a:uFill>
              <a:latin typeface="Arial"/>
            </a:endParaRPr>
          </a:p>
        </p:txBody>
      </p:sp>
      <p:sp>
        <p:nvSpPr>
          <p:cNvPr id="61" name="TextShape 17"/>
          <p:cNvSpPr txBox="1"/>
          <p:nvPr/>
        </p:nvSpPr>
        <p:spPr>
          <a:xfrm>
            <a:off x="2315880" y="3166200"/>
            <a:ext cx="648000" cy="202320"/>
          </a:xfrm>
          <a:prstGeom prst="rect">
            <a:avLst/>
          </a:prstGeom>
          <a:noFill/>
          <a:ln>
            <a:noFill/>
          </a:ln>
        </p:spPr>
        <p:txBody>
          <a:bodyPr lIns="90000" rIns="90000" tIns="45000" bIns="45000"/>
          <a:p>
            <a:r>
              <a:rPr b="0" lang="fr-FR" sz="750" spc="-1" strike="noStrike">
                <a:solidFill>
                  <a:srgbClr val="000000"/>
                </a:solidFill>
                <a:uFill>
                  <a:solidFill>
                    <a:srgbClr val="ffffff"/>
                  </a:solidFill>
                </a:uFill>
                <a:latin typeface="Calibri"/>
                <a:ea typeface="ＭＳ Ｐゴシック"/>
              </a:rPr>
              <a:t>Losses</a:t>
            </a:r>
            <a:endParaRPr b="0" lang="fr-FR" sz="750" spc="-1" strike="noStrike">
              <a:solidFill>
                <a:srgbClr val="000000"/>
              </a:solidFill>
              <a:uFill>
                <a:solidFill>
                  <a:srgbClr val="ffffff"/>
                </a:solidFill>
              </a:uFill>
              <a:latin typeface="Arial"/>
            </a:endParaRPr>
          </a:p>
        </p:txBody>
      </p:sp>
      <p:sp>
        <p:nvSpPr>
          <p:cNvPr id="62" name="TextShape 18"/>
          <p:cNvSpPr txBox="1"/>
          <p:nvPr/>
        </p:nvSpPr>
        <p:spPr>
          <a:xfrm>
            <a:off x="1332000" y="3452400"/>
            <a:ext cx="936000" cy="313560"/>
          </a:xfrm>
          <a:prstGeom prst="rect">
            <a:avLst/>
          </a:prstGeom>
          <a:noFill/>
          <a:ln>
            <a:noFill/>
          </a:ln>
        </p:spPr>
        <p:txBody>
          <a:bodyPr lIns="90000" rIns="90000" tIns="45000" bIns="45000"/>
          <a:p>
            <a:r>
              <a:rPr b="0" lang="fr-FR" sz="750" spc="-1" strike="noStrike">
                <a:solidFill>
                  <a:srgbClr val="000000"/>
                </a:solidFill>
                <a:uFill>
                  <a:solidFill>
                    <a:srgbClr val="ffffff"/>
                  </a:solidFill>
                </a:uFill>
                <a:latin typeface="Calibri"/>
                <a:ea typeface="ＭＳ Ｐゴシック"/>
              </a:rPr>
              <a:t>Convective cooling flux BC</a:t>
            </a:r>
            <a:endParaRPr b="0" lang="fr-FR" sz="750" spc="-1" strike="noStrike">
              <a:solidFill>
                <a:srgbClr val="000000"/>
              </a:solidFill>
              <a:uFill>
                <a:solidFill>
                  <a:srgbClr val="ffffff"/>
                </a:solidFill>
              </a:uFill>
              <a:latin typeface="Arial"/>
            </a:endParaRPr>
          </a:p>
        </p:txBody>
      </p:sp>
      <p:sp>
        <p:nvSpPr>
          <p:cNvPr id="63" name="TextShape 19"/>
          <p:cNvSpPr txBox="1"/>
          <p:nvPr/>
        </p:nvSpPr>
        <p:spPr>
          <a:xfrm>
            <a:off x="475920" y="3045960"/>
            <a:ext cx="1839960" cy="386280"/>
          </a:xfrm>
          <a:prstGeom prst="rect">
            <a:avLst/>
          </a:prstGeom>
          <a:noFill/>
          <a:ln>
            <a:noFill/>
          </a:ln>
        </p:spPr>
        <p:txBody>
          <a:bodyPr lIns="90000" rIns="90000" tIns="45000" bIns="45000"/>
          <a:p>
            <a:r>
              <a:rPr b="1" lang="fr-FR" sz="1000" spc="-1" strike="noStrike">
                <a:solidFill>
                  <a:srgbClr val="000000"/>
                </a:solidFill>
                <a:uFill>
                  <a:solidFill>
                    <a:srgbClr val="ffffff"/>
                  </a:solidFill>
                </a:uFill>
                <a:latin typeface="Calibri"/>
                <a:ea typeface="ＭＳ Ｐゴシック"/>
              </a:rPr>
              <a:t>3D mechanical design</a:t>
            </a:r>
            <a:endParaRPr b="0" lang="fr-FR" sz="1000" spc="-1" strike="noStrike">
              <a:solidFill>
                <a:srgbClr val="000000"/>
              </a:solidFill>
              <a:uFill>
                <a:solidFill>
                  <a:srgbClr val="ffffff"/>
                </a:solidFill>
              </a:uFill>
              <a:latin typeface="Arial"/>
            </a:endParaRPr>
          </a:p>
        </p:txBody>
      </p:sp>
      <p:sp>
        <p:nvSpPr>
          <p:cNvPr id="64" name="CustomShape 20"/>
          <p:cNvSpPr/>
          <p:nvPr/>
        </p:nvSpPr>
        <p:spPr>
          <a:xfrm>
            <a:off x="2724840" y="7893720"/>
            <a:ext cx="288000" cy="216000"/>
          </a:xfrm>
          <a:prstGeom prst="rect">
            <a:avLst/>
          </a:prstGeom>
          <a:solidFill>
            <a:srgbClr val="ffffff"/>
          </a:solidFill>
          <a:ln>
            <a:solidFill>
              <a:srgbClr val="ffffff"/>
            </a:solidFill>
          </a:ln>
        </p:spPr>
        <p:style>
          <a:lnRef idx="0"/>
          <a:fillRef idx="0"/>
          <a:effectRef idx="0"/>
          <a:fontRef idx="minor"/>
        </p:style>
      </p:sp>
      <p:sp>
        <p:nvSpPr>
          <p:cNvPr id="65" name="Line 21"/>
          <p:cNvSpPr/>
          <p:nvPr/>
        </p:nvSpPr>
        <p:spPr>
          <a:xfrm flipH="1">
            <a:off x="729360" y="8249760"/>
            <a:ext cx="432000" cy="0"/>
          </a:xfrm>
          <a:prstGeom prst="line">
            <a:avLst/>
          </a:prstGeom>
          <a:ln w="12600">
            <a:solidFill>
              <a:srgbClr val="7ffe00"/>
            </a:solidFill>
            <a:round/>
          </a:ln>
        </p:spPr>
        <p:style>
          <a:lnRef idx="0"/>
          <a:fillRef idx="0"/>
          <a:effectRef idx="0"/>
          <a:fontRef idx="minor"/>
        </p:style>
      </p:sp>
      <p:sp>
        <p:nvSpPr>
          <p:cNvPr id="66" name="Line 22"/>
          <p:cNvSpPr/>
          <p:nvPr/>
        </p:nvSpPr>
        <p:spPr>
          <a:xfrm flipH="1">
            <a:off x="1161360" y="8278560"/>
            <a:ext cx="360000" cy="0"/>
          </a:xfrm>
          <a:prstGeom prst="line">
            <a:avLst/>
          </a:prstGeom>
          <a:ln>
            <a:solidFill>
              <a:srgbClr val="000000"/>
            </a:solidFill>
            <a:tailEnd len="med" type="triangle" w="med"/>
          </a:ln>
        </p:spPr>
        <p:style>
          <a:lnRef idx="0"/>
          <a:fillRef idx="0"/>
          <a:effectRef idx="0"/>
          <a:fontRef idx="minor"/>
        </p:style>
      </p:sp>
      <p:sp>
        <p:nvSpPr>
          <p:cNvPr id="67" name="Line 23"/>
          <p:cNvSpPr/>
          <p:nvPr/>
        </p:nvSpPr>
        <p:spPr>
          <a:xfrm flipH="1">
            <a:off x="873360" y="8854560"/>
            <a:ext cx="432000" cy="0"/>
          </a:xfrm>
          <a:prstGeom prst="line">
            <a:avLst/>
          </a:prstGeom>
          <a:ln>
            <a:solidFill>
              <a:srgbClr val="000000"/>
            </a:solidFill>
            <a:tailEnd len="med" type="triangle" w="med"/>
          </a:ln>
        </p:spPr>
        <p:style>
          <a:lnRef idx="0"/>
          <a:fillRef idx="0"/>
          <a:effectRef idx="0"/>
          <a:fontRef idx="minor"/>
        </p:style>
      </p:sp>
      <p:sp>
        <p:nvSpPr>
          <p:cNvPr id="68" name="TextShape 24"/>
          <p:cNvSpPr txBox="1"/>
          <p:nvPr/>
        </p:nvSpPr>
        <p:spPr>
          <a:xfrm>
            <a:off x="1232280" y="8726040"/>
            <a:ext cx="1801080" cy="383040"/>
          </a:xfrm>
          <a:prstGeom prst="rect">
            <a:avLst/>
          </a:prstGeom>
          <a:noFill/>
          <a:ln>
            <a:noFill/>
          </a:ln>
        </p:spPr>
        <p:txBody>
          <a:bodyPr lIns="90000" rIns="90000" tIns="45000" bIns="45000"/>
          <a:p>
            <a:r>
              <a:rPr b="0" lang="fr-FR" sz="750" spc="-1" strike="noStrike">
                <a:solidFill>
                  <a:srgbClr val="000000"/>
                </a:solidFill>
                <a:uFill>
                  <a:solidFill>
                    <a:srgbClr val="ffffff"/>
                  </a:solidFill>
                </a:uFill>
                <a:latin typeface="Calibri"/>
                <a:ea typeface="ＭＳ Ｐゴシック"/>
              </a:rPr>
              <a:t>Cooling loop with fixed temperature depending on position and constant heat transfer coefficient</a:t>
            </a:r>
            <a:endParaRPr b="0" lang="fr-FR" sz="750" spc="-1" strike="noStrike">
              <a:solidFill>
                <a:srgbClr val="000000"/>
              </a:solidFill>
              <a:uFill>
                <a:solidFill>
                  <a:srgbClr val="ffffff"/>
                </a:solidFill>
              </a:uFill>
              <a:latin typeface="Arial"/>
            </a:endParaRPr>
          </a:p>
        </p:txBody>
      </p:sp>
      <p:sp>
        <p:nvSpPr>
          <p:cNvPr id="69" name="TextShape 25"/>
          <p:cNvSpPr txBox="1"/>
          <p:nvPr/>
        </p:nvSpPr>
        <p:spPr>
          <a:xfrm>
            <a:off x="1521360" y="8181000"/>
            <a:ext cx="1368000" cy="313560"/>
          </a:xfrm>
          <a:prstGeom prst="rect">
            <a:avLst/>
          </a:prstGeom>
          <a:noFill/>
          <a:ln>
            <a:noFill/>
          </a:ln>
        </p:spPr>
        <p:txBody>
          <a:bodyPr lIns="90000" rIns="90000" tIns="45000" bIns="45000"/>
          <a:p>
            <a:r>
              <a:rPr b="0" lang="fr-FR" sz="750" spc="-1" strike="noStrike">
                <a:solidFill>
                  <a:srgbClr val="000000"/>
                </a:solidFill>
                <a:uFill>
                  <a:solidFill>
                    <a:srgbClr val="ffffff"/>
                  </a:solidFill>
                </a:uFill>
                <a:latin typeface="Calibri"/>
                <a:ea typeface="ＭＳ Ｐゴシック"/>
              </a:rPr>
              <a:t>Wafer surface (green)</a:t>
            </a:r>
            <a:endParaRPr b="0" lang="fr-FR" sz="750" spc="-1" strike="noStrike">
              <a:solidFill>
                <a:srgbClr val="000000"/>
              </a:solidFill>
              <a:uFill>
                <a:solidFill>
                  <a:srgbClr val="ffffff"/>
                </a:solidFill>
              </a:uFill>
              <a:latin typeface="Arial"/>
            </a:endParaRPr>
          </a:p>
        </p:txBody>
      </p:sp>
      <p:sp>
        <p:nvSpPr>
          <p:cNvPr id="70" name="Line 26"/>
          <p:cNvSpPr/>
          <p:nvPr/>
        </p:nvSpPr>
        <p:spPr>
          <a:xfrm flipH="1" flipV="1">
            <a:off x="551880" y="9155520"/>
            <a:ext cx="681480" cy="59040"/>
          </a:xfrm>
          <a:prstGeom prst="line">
            <a:avLst/>
          </a:prstGeom>
          <a:ln>
            <a:solidFill>
              <a:srgbClr val="000000"/>
            </a:solidFill>
            <a:tailEnd len="med" type="triangle" w="med"/>
          </a:ln>
        </p:spPr>
        <p:style>
          <a:lnRef idx="0"/>
          <a:fillRef idx="0"/>
          <a:effectRef idx="0"/>
          <a:fontRef idx="minor"/>
        </p:style>
      </p:sp>
      <p:sp>
        <p:nvSpPr>
          <p:cNvPr id="71" name="TextShape 27"/>
          <p:cNvSpPr txBox="1"/>
          <p:nvPr/>
        </p:nvSpPr>
        <p:spPr>
          <a:xfrm>
            <a:off x="1199880" y="9142560"/>
            <a:ext cx="1092960" cy="203040"/>
          </a:xfrm>
          <a:prstGeom prst="rect">
            <a:avLst/>
          </a:prstGeom>
          <a:noFill/>
          <a:ln>
            <a:noFill/>
          </a:ln>
        </p:spPr>
        <p:txBody>
          <a:bodyPr lIns="90000" rIns="90000" tIns="45000" bIns="45000"/>
          <a:p>
            <a:r>
              <a:rPr b="0" lang="fr-FR" sz="750" spc="-1" strike="noStrike">
                <a:solidFill>
                  <a:srgbClr val="000000"/>
                </a:solidFill>
                <a:uFill>
                  <a:solidFill>
                    <a:srgbClr val="ffffff"/>
                  </a:solidFill>
                </a:uFill>
                <a:latin typeface="Calibri"/>
                <a:ea typeface="ＭＳ Ｐゴシック"/>
              </a:rPr>
              <a:t>Mechanical gaps (blue)</a:t>
            </a:r>
            <a:endParaRPr b="0" lang="fr-FR" sz="750" spc="-1" strike="noStrike">
              <a:solidFill>
                <a:srgbClr val="000000"/>
              </a:solidFill>
              <a:uFill>
                <a:solidFill>
                  <a:srgbClr val="ffffff"/>
                </a:solidFill>
              </a:uFill>
              <a:latin typeface="Arial"/>
            </a:endParaRPr>
          </a:p>
        </p:txBody>
      </p:sp>
      <p:sp>
        <p:nvSpPr>
          <p:cNvPr id="72" name="Line 28"/>
          <p:cNvSpPr/>
          <p:nvPr/>
        </p:nvSpPr>
        <p:spPr>
          <a:xfrm flipH="1" flipV="1">
            <a:off x="945360" y="8350560"/>
            <a:ext cx="326520" cy="228960"/>
          </a:xfrm>
          <a:prstGeom prst="line">
            <a:avLst/>
          </a:prstGeom>
          <a:ln>
            <a:solidFill>
              <a:srgbClr val="000000"/>
            </a:solidFill>
            <a:tailEnd len="med" type="triangle" w="med"/>
          </a:ln>
        </p:spPr>
        <p:style>
          <a:lnRef idx="0"/>
          <a:fillRef idx="0"/>
          <a:effectRef idx="0"/>
          <a:fontRef idx="minor"/>
        </p:style>
      </p:sp>
      <p:sp>
        <p:nvSpPr>
          <p:cNvPr id="73" name="TextShape 29"/>
          <p:cNvSpPr txBox="1"/>
          <p:nvPr/>
        </p:nvSpPr>
        <p:spPr>
          <a:xfrm>
            <a:off x="1199880" y="8435520"/>
            <a:ext cx="1401480" cy="313560"/>
          </a:xfrm>
          <a:prstGeom prst="rect">
            <a:avLst/>
          </a:prstGeom>
          <a:noFill/>
          <a:ln>
            <a:noFill/>
          </a:ln>
        </p:spPr>
        <p:txBody>
          <a:bodyPr lIns="90000" rIns="90000" tIns="45000" bIns="45000"/>
          <a:p>
            <a:r>
              <a:rPr b="0" lang="fr-FR" sz="750" spc="-1" strike="noStrike">
                <a:solidFill>
                  <a:srgbClr val="000000"/>
                </a:solidFill>
                <a:uFill>
                  <a:solidFill>
                    <a:srgbClr val="ffffff"/>
                  </a:solidFill>
                </a:uFill>
                <a:latin typeface="Calibri"/>
                <a:ea typeface="ＭＳ Ｐゴシック"/>
              </a:rPr>
              <a:t>Mechanical contacts (red)</a:t>
            </a:r>
            <a:endParaRPr b="0" lang="fr-FR" sz="750" spc="-1" strike="noStrike">
              <a:solidFill>
                <a:srgbClr val="000000"/>
              </a:solidFill>
              <a:uFill>
                <a:solidFill>
                  <a:srgbClr val="ffffff"/>
                </a:solidFill>
              </a:uFill>
              <a:latin typeface="Arial"/>
            </a:endParaRPr>
          </a:p>
        </p:txBody>
      </p:sp>
      <p:pic>
        <p:nvPicPr>
          <p:cNvPr id="74" name="" descr=""/>
          <p:cNvPicPr/>
          <p:nvPr/>
        </p:nvPicPr>
        <p:blipFill>
          <a:blip r:embed="rId2"/>
          <a:srcRect l="0" t="0" r="2527" b="0"/>
          <a:stretch/>
        </p:blipFill>
        <p:spPr>
          <a:xfrm>
            <a:off x="3422520" y="3742560"/>
            <a:ext cx="3066840" cy="1937160"/>
          </a:xfrm>
          <a:prstGeom prst="rect">
            <a:avLst/>
          </a:prstGeom>
          <a:ln>
            <a:noFill/>
          </a:ln>
        </p:spPr>
      </p:pic>
      <p:sp>
        <p:nvSpPr>
          <p:cNvPr id="75" name="CustomShape 30"/>
          <p:cNvSpPr/>
          <p:nvPr/>
        </p:nvSpPr>
        <p:spPr>
          <a:xfrm>
            <a:off x="336960" y="2404440"/>
            <a:ext cx="2901600" cy="1432800"/>
          </a:xfrm>
          <a:prstGeom prst="rect">
            <a:avLst/>
          </a:prstGeom>
          <a:noFill/>
          <a:ln>
            <a:solidFill>
              <a:srgbClr val="000000"/>
            </a:solidFill>
          </a:ln>
        </p:spPr>
        <p:style>
          <a:lnRef idx="0"/>
          <a:fillRef idx="0"/>
          <a:effectRef idx="0"/>
          <a:fontRef idx="minor"/>
        </p:style>
      </p:sp>
      <p:sp>
        <p:nvSpPr>
          <p:cNvPr id="76" name="TextShape 31"/>
          <p:cNvSpPr txBox="1"/>
          <p:nvPr/>
        </p:nvSpPr>
        <p:spPr>
          <a:xfrm>
            <a:off x="3504960" y="1593360"/>
            <a:ext cx="2901600" cy="608760"/>
          </a:xfrm>
          <a:prstGeom prst="rect">
            <a:avLst/>
          </a:prstGeom>
          <a:noFill/>
          <a:ln>
            <a:solidFill>
              <a:srgbClr val="000000"/>
            </a:solidFill>
          </a:ln>
        </p:spPr>
        <p:txBody>
          <a:bodyPr lIns="90000" rIns="90000" tIns="45000" bIns="45000"/>
          <a:p>
            <a:r>
              <a:rPr b="0" lang="fr-FR" sz="800" spc="-1" strike="noStrike">
                <a:solidFill>
                  <a:srgbClr val="000000"/>
                </a:solidFill>
                <a:uFill>
                  <a:solidFill>
                    <a:srgbClr val="ffffff"/>
                  </a:solidFill>
                </a:uFill>
                <a:latin typeface="Calibri"/>
                <a:ea typeface="ＭＳ Ｐゴシック"/>
              </a:rPr>
              <a:t>Mechanical contacts : 7,04.10⁻⁴ m².K/W</a:t>
            </a:r>
            <a:endParaRPr b="0" lang="fr-FR" sz="800" spc="-1" strike="noStrike">
              <a:solidFill>
                <a:srgbClr val="000000"/>
              </a:solidFill>
              <a:uFill>
                <a:solidFill>
                  <a:srgbClr val="ffffff"/>
                </a:solidFill>
              </a:uFill>
              <a:latin typeface="Arial"/>
            </a:endParaRPr>
          </a:p>
          <a:p>
            <a:r>
              <a:rPr b="0" lang="fr-FR" sz="800" spc="-1" strike="noStrike">
                <a:solidFill>
                  <a:srgbClr val="000000"/>
                </a:solidFill>
                <a:uFill>
                  <a:solidFill>
                    <a:srgbClr val="ffffff"/>
                  </a:solidFill>
                </a:uFill>
                <a:latin typeface="Calibri"/>
                <a:ea typeface="ＭＳ Ｐゴシック"/>
              </a:rPr>
              <a:t>0,15mm gaps : 1,59.10⁻³ m².K/W</a:t>
            </a:r>
            <a:endParaRPr b="0" lang="fr-FR" sz="800" spc="-1" strike="noStrike">
              <a:solidFill>
                <a:srgbClr val="000000"/>
              </a:solidFill>
              <a:uFill>
                <a:solidFill>
                  <a:srgbClr val="ffffff"/>
                </a:solidFill>
              </a:uFill>
              <a:latin typeface="Arial"/>
            </a:endParaRPr>
          </a:p>
          <a:p>
            <a:r>
              <a:rPr b="0" lang="fr-FR" sz="800" spc="-1" strike="noStrike">
                <a:solidFill>
                  <a:srgbClr val="000000"/>
                </a:solidFill>
                <a:uFill>
                  <a:solidFill>
                    <a:srgbClr val="ffffff"/>
                  </a:solidFill>
                </a:uFill>
                <a:latin typeface="Calibri"/>
                <a:ea typeface="ＭＳ Ｐゴシック"/>
              </a:rPr>
              <a:t>0,25mm gaps : 4,63.10⁻³ m².K/W</a:t>
            </a:r>
            <a:endParaRPr b="0" lang="fr-FR" sz="800" spc="-1" strike="noStrike">
              <a:solidFill>
                <a:srgbClr val="000000"/>
              </a:solidFill>
              <a:uFill>
                <a:solidFill>
                  <a:srgbClr val="ffffff"/>
                </a:solidFill>
              </a:uFill>
              <a:latin typeface="Arial"/>
            </a:endParaRPr>
          </a:p>
          <a:p>
            <a:r>
              <a:rPr b="0" lang="fr-FR" sz="800" spc="-1" strike="noStrike">
                <a:solidFill>
                  <a:srgbClr val="000000"/>
                </a:solidFill>
                <a:uFill>
                  <a:solidFill>
                    <a:srgbClr val="ffffff"/>
                  </a:solidFill>
                </a:uFill>
                <a:latin typeface="Calibri"/>
                <a:ea typeface="ＭＳ Ｐゴシック"/>
              </a:rPr>
              <a:t>0,45mm gaps : 0,25 m².K/W</a:t>
            </a:r>
            <a:endParaRPr b="0" lang="fr-FR" sz="800" spc="-1" strike="noStrike">
              <a:solidFill>
                <a:srgbClr val="000000"/>
              </a:solidFill>
              <a:uFill>
                <a:solidFill>
                  <a:srgbClr val="ffffff"/>
                </a:solidFill>
              </a:uFill>
              <a:latin typeface="Arial"/>
            </a:endParaRPr>
          </a:p>
          <a:p>
            <a:r>
              <a:rPr b="0" lang="fr-FR" sz="800" spc="-1" strike="noStrike">
                <a:solidFill>
                  <a:srgbClr val="000000"/>
                </a:solidFill>
                <a:uFill>
                  <a:solidFill>
                    <a:srgbClr val="ffffff"/>
                  </a:solidFill>
                </a:uFill>
                <a:latin typeface="Calibri"/>
                <a:ea typeface="ＭＳ Ｐゴシック"/>
              </a:rPr>
              <a:t>0,5mm gaps : 0,28 m².K/W</a:t>
            </a:r>
            <a:endParaRPr b="0" lang="fr-FR" sz="800" spc="-1" strike="noStrike">
              <a:solidFill>
                <a:srgbClr val="000000"/>
              </a:solidFill>
              <a:uFill>
                <a:solidFill>
                  <a:srgbClr val="ffffff"/>
                </a:solidFill>
              </a:uFill>
              <a:latin typeface="Arial"/>
            </a:endParaRPr>
          </a:p>
        </p:txBody>
      </p:sp>
      <p:sp>
        <p:nvSpPr>
          <p:cNvPr id="77" name="CustomShape 32"/>
          <p:cNvSpPr/>
          <p:nvPr/>
        </p:nvSpPr>
        <p:spPr>
          <a:xfrm>
            <a:off x="347760" y="8134560"/>
            <a:ext cx="2901600" cy="1211760"/>
          </a:xfrm>
          <a:prstGeom prst="rect">
            <a:avLst/>
          </a:prstGeom>
          <a:noFill/>
          <a:ln>
            <a:solidFill>
              <a:srgbClr val="000000"/>
            </a:solidFill>
          </a:ln>
        </p:spPr>
        <p:style>
          <a:lnRef idx="0"/>
          <a:fillRef idx="0"/>
          <a:effectRef idx="0"/>
          <a:fontRef idx="minor"/>
        </p:style>
      </p:sp>
      <p:pic>
        <p:nvPicPr>
          <p:cNvPr id="78" name="" descr=""/>
          <p:cNvPicPr/>
          <p:nvPr/>
        </p:nvPicPr>
        <p:blipFill>
          <a:blip r:embed="rId3"/>
          <a:stretch/>
        </p:blipFill>
        <p:spPr>
          <a:xfrm>
            <a:off x="3499200" y="2230560"/>
            <a:ext cx="1584000" cy="1468440"/>
          </a:xfrm>
          <a:prstGeom prst="rect">
            <a:avLst/>
          </a:prstGeom>
          <a:ln>
            <a:solidFill>
              <a:srgbClr val="3465a4"/>
            </a:solidFill>
          </a:ln>
        </p:spPr>
      </p:pic>
      <p:sp>
        <p:nvSpPr>
          <p:cNvPr id="79" name="TextShape 33"/>
          <p:cNvSpPr txBox="1"/>
          <p:nvPr/>
        </p:nvSpPr>
        <p:spPr>
          <a:xfrm>
            <a:off x="3504960" y="7486560"/>
            <a:ext cx="2901600" cy="2016000"/>
          </a:xfrm>
          <a:prstGeom prst="rect">
            <a:avLst/>
          </a:prstGeom>
          <a:noFill/>
          <a:ln>
            <a:solidFill>
              <a:srgbClr val="000000"/>
            </a:solidFill>
          </a:ln>
        </p:spPr>
        <p:txBody>
          <a:bodyPr lIns="90000" rIns="90000" tIns="45000" bIns="45000"/>
          <a:p>
            <a:pPr algn="just">
              <a:lnSpc>
                <a:spcPct val="100000"/>
              </a:lnSpc>
            </a:pPr>
            <a:r>
              <a:rPr b="0" lang="fr-FR" sz="1000" spc="-1" strike="noStrike">
                <a:solidFill>
                  <a:srgbClr val="000000"/>
                </a:solidFill>
                <a:uFill>
                  <a:solidFill>
                    <a:srgbClr val="ffffff"/>
                  </a:solidFill>
                </a:uFill>
                <a:latin typeface="Calibri"/>
                <a:ea typeface="ＭＳ Ｐゴシック"/>
              </a:rPr>
              <a:t>For more than 20 years, INOPRO IAO provides modelings and studies for design assistance :</a:t>
            </a:r>
            <a:endParaRPr b="0" lang="fr-FR" sz="1000" spc="-1" strike="noStrike">
              <a:solidFill>
                <a:srgbClr val="000000"/>
              </a:solidFill>
              <a:uFill>
                <a:solidFill>
                  <a:srgbClr val="ffffff"/>
                </a:solidFill>
              </a:uFill>
              <a:latin typeface="Arial"/>
            </a:endParaRPr>
          </a:p>
          <a:p>
            <a:pPr marL="216000" indent="-216000" algn="just">
              <a:lnSpc>
                <a:spcPct val="100000"/>
              </a:lnSpc>
              <a:spcBef>
                <a:spcPts val="283"/>
              </a:spcBef>
              <a:buClr>
                <a:srgbClr val="000000"/>
              </a:buClr>
              <a:buSzPct val="45000"/>
              <a:buFont typeface="Wingdings" charset="2"/>
              <a:buChar char=""/>
            </a:pPr>
            <a:r>
              <a:rPr b="0" lang="fr-FR" sz="1000" spc="-1" strike="noStrike">
                <a:solidFill>
                  <a:srgbClr val="000000"/>
                </a:solidFill>
                <a:uFill>
                  <a:solidFill>
                    <a:srgbClr val="ffffff"/>
                  </a:solidFill>
                </a:uFill>
                <a:latin typeface="Calibri"/>
                <a:ea typeface="ＭＳ Ｐゴシック"/>
              </a:rPr>
              <a:t>R&amp;D : Design simulation models</a:t>
            </a:r>
            <a:endParaRPr b="0" lang="fr-FR" sz="1000" spc="-1" strike="noStrike">
              <a:solidFill>
                <a:srgbClr val="000000"/>
              </a:solidFill>
              <a:uFill>
                <a:solidFill>
                  <a:srgbClr val="ffffff"/>
                </a:solidFill>
              </a:uFill>
              <a:latin typeface="Arial"/>
            </a:endParaRPr>
          </a:p>
          <a:p>
            <a:pPr marL="216000" indent="-216000" algn="just">
              <a:lnSpc>
                <a:spcPct val="100000"/>
              </a:lnSpc>
              <a:spcBef>
                <a:spcPts val="283"/>
              </a:spcBef>
              <a:buClr>
                <a:srgbClr val="000000"/>
              </a:buClr>
              <a:buSzPct val="45000"/>
              <a:buFont typeface="Wingdings" charset="2"/>
              <a:buChar char=""/>
            </a:pPr>
            <a:r>
              <a:rPr b="0" lang="fr-FR" sz="1000" spc="-1" strike="noStrike">
                <a:solidFill>
                  <a:srgbClr val="000000"/>
                </a:solidFill>
                <a:uFill>
                  <a:solidFill>
                    <a:srgbClr val="ffffff"/>
                  </a:solidFill>
                </a:uFill>
                <a:latin typeface="Calibri"/>
                <a:ea typeface="ＭＳ Ｐゴシック"/>
              </a:rPr>
              <a:t>Industries : Optimize efficiency and yields</a:t>
            </a:r>
            <a:endParaRPr b="0" lang="fr-FR" sz="1000" spc="-1" strike="noStrike">
              <a:solidFill>
                <a:srgbClr val="000000"/>
              </a:solidFill>
              <a:uFill>
                <a:solidFill>
                  <a:srgbClr val="ffffff"/>
                </a:solidFill>
              </a:uFill>
              <a:latin typeface="Arial"/>
            </a:endParaRPr>
          </a:p>
          <a:p>
            <a:pPr marL="216000" indent="-216000" algn="just">
              <a:lnSpc>
                <a:spcPct val="100000"/>
              </a:lnSpc>
              <a:spcBef>
                <a:spcPts val="283"/>
              </a:spcBef>
              <a:buClr>
                <a:srgbClr val="000000"/>
              </a:buClr>
              <a:buSzPct val="45000"/>
              <a:buFont typeface="Wingdings" charset="2"/>
              <a:buChar char=""/>
            </a:pPr>
            <a:r>
              <a:rPr b="0" lang="fr-FR" sz="1000" spc="-1" strike="noStrike">
                <a:solidFill>
                  <a:srgbClr val="000000"/>
                </a:solidFill>
                <a:uFill>
                  <a:solidFill>
                    <a:srgbClr val="ffffff"/>
                  </a:solidFill>
                </a:uFill>
                <a:latin typeface="Calibri"/>
                <a:ea typeface="ＭＳ Ｐゴシック"/>
              </a:rPr>
              <a:t>Construction and urban planning</a:t>
            </a:r>
            <a:r>
              <a:rPr b="0" lang="fr-FR" sz="1000" spc="-1" strike="noStrike">
                <a:solidFill>
                  <a:srgbClr val="000000"/>
                </a:solidFill>
                <a:uFill>
                  <a:solidFill>
                    <a:srgbClr val="ffffff"/>
                  </a:solidFill>
                </a:uFill>
                <a:latin typeface="Calibri"/>
                <a:ea typeface="ＭＳ Ｐゴシック"/>
              </a:rPr>
              <a:t>	</a:t>
            </a:r>
            <a:r>
              <a:rPr b="0" lang="fr-FR" sz="1000" spc="-1" strike="noStrike">
                <a:solidFill>
                  <a:srgbClr val="000000"/>
                </a:solidFill>
                <a:uFill>
                  <a:solidFill>
                    <a:srgbClr val="ffffff"/>
                  </a:solidFill>
                </a:uFill>
                <a:latin typeface="Calibri"/>
                <a:ea typeface="ＭＳ Ｐゴシック"/>
              </a:rPr>
              <a:t>	</a:t>
            </a:r>
            <a:r>
              <a:rPr b="0" lang="fr-FR" sz="1000" spc="-1" strike="noStrike">
                <a:solidFill>
                  <a:srgbClr val="000000"/>
                </a:solidFill>
                <a:uFill>
                  <a:solidFill>
                    <a:srgbClr val="ffffff"/>
                  </a:solidFill>
                </a:uFill>
                <a:latin typeface="Calibri"/>
                <a:ea typeface="ＭＳ Ｐゴシック"/>
              </a:rPr>
              <a:t>         Anticipate airflow comfort</a:t>
            </a:r>
            <a:endParaRPr b="0" lang="fr-FR" sz="1000" spc="-1" strike="noStrike">
              <a:solidFill>
                <a:srgbClr val="000000"/>
              </a:solidFill>
              <a:uFill>
                <a:solidFill>
                  <a:srgbClr val="ffffff"/>
                </a:solidFill>
              </a:uFill>
              <a:latin typeface="Arial"/>
            </a:endParaRPr>
          </a:p>
          <a:p>
            <a:pPr marL="216000" indent="-216000" algn="just">
              <a:lnSpc>
                <a:spcPct val="100000"/>
              </a:lnSpc>
              <a:spcBef>
                <a:spcPts val="283"/>
              </a:spcBef>
              <a:buClr>
                <a:srgbClr val="000000"/>
              </a:buClr>
              <a:buSzPct val="45000"/>
              <a:buFont typeface="Wingdings" charset="2"/>
              <a:buChar char=""/>
            </a:pPr>
            <a:r>
              <a:rPr b="0" lang="fr-FR" sz="1000" spc="-1" strike="noStrike">
                <a:solidFill>
                  <a:srgbClr val="000000"/>
                </a:solidFill>
                <a:uFill>
                  <a:solidFill>
                    <a:srgbClr val="ffffff"/>
                  </a:solidFill>
                </a:uFill>
                <a:latin typeface="Calibri"/>
                <a:ea typeface="ＭＳ Ｐゴシック"/>
              </a:rPr>
              <a:t>Environnement &amp; energy : Specify equipments</a:t>
            </a:r>
            <a:endParaRPr b="0" lang="fr-FR" sz="1000" spc="-1" strike="noStrike">
              <a:solidFill>
                <a:srgbClr val="000000"/>
              </a:solidFill>
              <a:uFill>
                <a:solidFill>
                  <a:srgbClr val="ffffff"/>
                </a:solidFill>
              </a:uFill>
              <a:latin typeface="Arial"/>
            </a:endParaRPr>
          </a:p>
          <a:p>
            <a:pPr algn="just">
              <a:lnSpc>
                <a:spcPct val="100000"/>
              </a:lnSpc>
              <a:spcBef>
                <a:spcPts val="283"/>
              </a:spcBef>
            </a:pPr>
            <a:endParaRPr b="0" lang="fr-FR" sz="1000" spc="-1" strike="noStrike">
              <a:solidFill>
                <a:srgbClr val="000000"/>
              </a:solidFill>
              <a:uFill>
                <a:solidFill>
                  <a:srgbClr val="ffffff"/>
                </a:solidFill>
              </a:uFill>
              <a:latin typeface="Arial"/>
            </a:endParaRPr>
          </a:p>
        </p:txBody>
      </p:sp>
      <p:pic>
        <p:nvPicPr>
          <p:cNvPr id="80" name="" descr=""/>
          <p:cNvPicPr/>
          <p:nvPr/>
        </p:nvPicPr>
        <p:blipFill>
          <a:blip r:embed="rId4"/>
          <a:stretch/>
        </p:blipFill>
        <p:spPr>
          <a:xfrm>
            <a:off x="4917240" y="8600400"/>
            <a:ext cx="1356120" cy="902160"/>
          </a:xfrm>
          <a:prstGeom prst="rect">
            <a:avLst/>
          </a:prstGeom>
          <a:ln>
            <a:noFill/>
          </a:ln>
        </p:spPr>
      </p:pic>
      <p:pic>
        <p:nvPicPr>
          <p:cNvPr id="81" name="" descr=""/>
          <p:cNvPicPr/>
          <p:nvPr/>
        </p:nvPicPr>
        <p:blipFill>
          <a:blip r:embed="rId5"/>
          <a:srcRect l="0" t="21186" r="0" b="10381"/>
          <a:stretch/>
        </p:blipFill>
        <p:spPr>
          <a:xfrm>
            <a:off x="3720960" y="8616960"/>
            <a:ext cx="1040400" cy="885240"/>
          </a:xfrm>
          <a:prstGeom prst="rect">
            <a:avLst/>
          </a:prstGeom>
          <a:ln>
            <a:noFill/>
          </a:ln>
        </p:spPr>
      </p:pic>
      <p:sp>
        <p:nvSpPr>
          <p:cNvPr id="82" name="CustomShape 34"/>
          <p:cNvSpPr/>
          <p:nvPr/>
        </p:nvSpPr>
        <p:spPr>
          <a:xfrm>
            <a:off x="1944000" y="455400"/>
            <a:ext cx="4680000" cy="631080"/>
          </a:xfrm>
          <a:prstGeom prst="rect">
            <a:avLst/>
          </a:prstGeom>
          <a:noFill/>
          <a:ln w="9360">
            <a:noFill/>
          </a:ln>
        </p:spPr>
        <p:style>
          <a:lnRef idx="0"/>
          <a:fillRef idx="0"/>
          <a:effectRef idx="0"/>
          <a:fontRef idx="minor"/>
        </p:style>
        <p:txBody>
          <a:bodyPr lIns="19080" rIns="19080" tIns="9360" bIns="9360" anchor="ctr"/>
          <a:p>
            <a:pPr algn="ctr">
              <a:lnSpc>
                <a:spcPct val="150000"/>
              </a:lnSpc>
            </a:pPr>
            <a:r>
              <a:rPr b="0" lang="fr-FR" sz="1500" spc="-1" strike="noStrike">
                <a:solidFill>
                  <a:srgbClr val="000000"/>
                </a:solidFill>
                <a:uFill>
                  <a:solidFill>
                    <a:srgbClr val="ffffff"/>
                  </a:solidFill>
                </a:uFill>
                <a:latin typeface="Calibri"/>
              </a:rPr>
              <a:t>Thermal study of wafer cooling and heat resistance fitting</a:t>
            </a:r>
            <a:endParaRPr b="0" lang="fr-FR" sz="1500" spc="-1" strike="noStrike">
              <a:solidFill>
                <a:srgbClr val="000000"/>
              </a:solidFill>
              <a:uFill>
                <a:solidFill>
                  <a:srgbClr val="ffffff"/>
                </a:solidFill>
              </a:uFill>
              <a:latin typeface="Arial"/>
            </a:endParaRPr>
          </a:p>
          <a:p>
            <a:pPr algn="ctr">
              <a:lnSpc>
                <a:spcPct val="100000"/>
              </a:lnSpc>
            </a:pPr>
            <a:r>
              <a:rPr b="0" lang="fr-FR" sz="839" spc="-1" strike="noStrike">
                <a:solidFill>
                  <a:srgbClr val="000000"/>
                </a:solidFill>
                <a:uFill>
                  <a:solidFill>
                    <a:srgbClr val="ffffff"/>
                  </a:solidFill>
                </a:uFill>
                <a:latin typeface="Calibri"/>
              </a:rPr>
              <a:t>Rouch Hervé, </a:t>
            </a:r>
            <a:r>
              <a:rPr b="0" lang="fr-FR" sz="839" spc="-1" strike="noStrike">
                <a:solidFill>
                  <a:srgbClr val="000000"/>
                </a:solidFill>
                <a:uFill>
                  <a:solidFill>
                    <a:srgbClr val="ffffff"/>
                  </a:solidFill>
                </a:uFill>
                <a:latin typeface="Calibri"/>
                <a:ea typeface="ＭＳ Ｐゴシック"/>
              </a:rPr>
              <a:t>Boilot Fabrice</a:t>
            </a:r>
            <a:endParaRPr b="0" lang="fr-FR" sz="839" spc="-1" strike="noStrike">
              <a:solidFill>
                <a:srgbClr val="000000"/>
              </a:solidFill>
              <a:uFill>
                <a:solidFill>
                  <a:srgbClr val="ffffff"/>
                </a:solidFill>
              </a:uFill>
              <a:latin typeface="Arial"/>
            </a:endParaRPr>
          </a:p>
          <a:p>
            <a:pPr algn="ctr">
              <a:lnSpc>
                <a:spcPct val="100000"/>
              </a:lnSpc>
            </a:pPr>
            <a:r>
              <a:rPr b="0" lang="fr-FR" sz="839" spc="-1" strike="noStrike">
                <a:solidFill>
                  <a:srgbClr val="000000"/>
                </a:solidFill>
                <a:uFill>
                  <a:solidFill>
                    <a:srgbClr val="ffffff"/>
                  </a:solidFill>
                </a:uFill>
                <a:latin typeface="Calibri"/>
                <a:ea typeface="ＭＳ Ｐゴシック"/>
              </a:rPr>
              <a:t>INOPRO IAO, 38250, Villard de Lans</a:t>
            </a:r>
            <a:endParaRPr b="0" lang="fr-FR" sz="839" spc="-1" strike="noStrike">
              <a:solidFill>
                <a:srgbClr val="000000"/>
              </a:solidFill>
              <a:uFill>
                <a:solidFill>
                  <a:srgbClr val="ffffff"/>
                </a:solidFill>
              </a:uFill>
              <a:latin typeface="Arial"/>
            </a:endParaRPr>
          </a:p>
          <a:p>
            <a:pPr marL="190440" indent="-190080" algn="ctr">
              <a:lnSpc>
                <a:spcPct val="100000"/>
              </a:lnSpc>
            </a:pPr>
            <a:endParaRPr b="0" lang="fr-FR" sz="839" spc="-1" strike="noStrike">
              <a:solidFill>
                <a:srgbClr val="000000"/>
              </a:solidFill>
              <a:uFill>
                <a:solidFill>
                  <a:srgbClr val="ffffff"/>
                </a:solidFill>
              </a:uFill>
              <a:latin typeface="Arial"/>
            </a:endParaRPr>
          </a:p>
        </p:txBody>
      </p:sp>
      <p:pic>
        <p:nvPicPr>
          <p:cNvPr id="83" name="" descr=""/>
          <p:cNvPicPr/>
          <p:nvPr/>
        </p:nvPicPr>
        <p:blipFill>
          <a:blip r:embed="rId6"/>
          <a:stretch/>
        </p:blipFill>
        <p:spPr>
          <a:xfrm>
            <a:off x="216000" y="379440"/>
            <a:ext cx="1755360" cy="707400"/>
          </a:xfrm>
          <a:prstGeom prst="rect">
            <a:avLst/>
          </a:prstGeom>
          <a:ln>
            <a:noFill/>
          </a:ln>
        </p:spPr>
      </p:pic>
    </p:spTree>
  </p:cSld>
  <p:timing>
    <p:tnLst>
      <p:par>
        <p:cTn id="1" dur="indefinite" restart="never" nodeType="tmRoot">
          <p:childTnLst>
            <p:seq>
              <p:cTn id="2" nodeType="mainSeq"/>
              <p:prevCondLst>
                <p:cond delay="0" evt="onPrev">
                  <p:tgtEl>
                    <p:sldTgt/>
                  </p:tgtEl>
                </p:cond>
              </p:prevCondLst>
              <p:nextCondLst>
                <p:cond delay="0" evt="onNext">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emplate/>
  <TotalTime>4</TotalTime>
  <Application>LibreOffice/5.2.7.2$Linux_X86_64 LibreOffice_project/2b7f1e640c46ceb28adf43ee075a6e8b8439ed10</Application>
  <Words>347</Words>
  <Paragraphs>60</Paragraphs>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2012-02-06T09:32:21Z</dcterms:created>
  <dc:creator/>
  <dc:description/>
  <dc:language>fr-FR</dc:language>
  <cp:lastModifiedBy>Hervé Rouch</cp:lastModifiedBy>
  <dcterms:modified xsi:type="dcterms:W3CDTF">2020-09-16T16:28:52Z</dcterms:modified>
  <cp:revision>3</cp:revision>
  <dc:subject/>
  <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15.0000</vt:lpwstr>
  </property>
  <property fmtid="{D5CDD505-2E9C-101B-9397-08002B2CF9AE}" pid="3" name="HiddenSlides">
    <vt:i4>1</vt:i4>
  </property>
  <property fmtid="{D5CDD505-2E9C-101B-9397-08002B2CF9AE}" pid="4" name="HyperlinksChanged">
    <vt:bool>0</vt:bool>
  </property>
  <property fmtid="{D5CDD505-2E9C-101B-9397-08002B2CF9AE}" pid="5" name="LinksUpToDate">
    <vt:bool>0</vt:bool>
  </property>
  <property fmtid="{D5CDD505-2E9C-101B-9397-08002B2CF9AE}" pid="6" name="MMClips">
    <vt:i4>0</vt:i4>
  </property>
  <property fmtid="{D5CDD505-2E9C-101B-9397-08002B2CF9AE}" pid="7" name="Notes">
    <vt:i4>1</vt:i4>
  </property>
  <property fmtid="{D5CDD505-2E9C-101B-9397-08002B2CF9AE}" pid="8" name="PresentationFormat">
    <vt:lpwstr>Format A4 (210 x 297 mm)</vt:lpwstr>
  </property>
  <property fmtid="{D5CDD505-2E9C-101B-9397-08002B2CF9AE}" pid="9" name="ScaleCrop">
    <vt:bool>0</vt:bool>
  </property>
  <property fmtid="{D5CDD505-2E9C-101B-9397-08002B2CF9AE}" pid="10" name="ShareDoc">
    <vt:bool>0</vt:bool>
  </property>
  <property fmtid="{D5CDD505-2E9C-101B-9397-08002B2CF9AE}" pid="11" name="Slides">
    <vt:i4>1</vt:i4>
  </property>
</Properties>
</file>