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499" r:id="rId3"/>
    <p:sldId id="490" r:id="rId4"/>
    <p:sldId id="491" r:id="rId5"/>
    <p:sldId id="501" r:id="rId6"/>
    <p:sldId id="497" r:id="rId7"/>
    <p:sldId id="492" r:id="rId8"/>
    <p:sldId id="498" r:id="rId9"/>
    <p:sldId id="493" r:id="rId10"/>
    <p:sldId id="500" r:id="rId11"/>
    <p:sldId id="494" r:id="rId12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375" userDrawn="1">
          <p15:clr>
            <a:srgbClr val="A4A3A4"/>
          </p15:clr>
        </p15:guide>
        <p15:guide id="4" pos="7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109"/>
    <a:srgbClr val="D9DE08"/>
    <a:srgbClr val="FEDEDE"/>
    <a:srgbClr val="FF0000"/>
    <a:srgbClr val="FFC7AB"/>
    <a:srgbClr val="4E7F41"/>
    <a:srgbClr val="FCAEEF"/>
    <a:srgbClr val="FF6600"/>
    <a:srgbClr val="02D05F"/>
    <a:srgbClr val="FF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80" autoAdjust="0"/>
    <p:restoredTop sz="87572" autoAdjust="0"/>
  </p:normalViewPr>
  <p:slideViewPr>
    <p:cSldViewPr showGuides="1">
      <p:cViewPr varScale="1">
        <p:scale>
          <a:sx n="89" d="100"/>
          <a:sy n="89" d="100"/>
        </p:scale>
        <p:origin x="725" y="72"/>
      </p:cViewPr>
      <p:guideLst>
        <p:guide orient="horz" pos="2160"/>
        <p:guide pos="3840"/>
        <p:guide pos="7375"/>
        <p:guide pos="7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agnostou\Documents\COMSOL%20CONFERENCE%202020%20EUROPE\Cable%20insulation\Simulation%20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agnostou\Documents\COMSOL%20CONFERENCE%202020%20EUROPE\Cable%20insulation\Simulation%20resul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agnostou\Documents\COMSOL%20CONFERENCE%202020%20EUROPE\Cable%20insulation\Simulation%20resul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agnostou\Documents\COMSOL%20CONFERENCE%202020%20EUROPE\Cable%20insulation\Simulation%20resul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agnostou\Documents\COMSOL%20CONFERENCE%202020%20EUROPE\Cable%20insulation\Simulation%20result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52065928143834"/>
          <c:y val="4.717859659720125E-2"/>
          <c:w val="0.73830045588026583"/>
          <c:h val="0.5456855932326301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NFD!$B$3</c:f>
              <c:strCache>
                <c:ptCount val="1"/>
                <c:pt idx="0">
                  <c:v>AC </c:v>
                </c:pt>
              </c:strCache>
            </c:strRef>
          </c:tx>
          <c:spPr>
            <a:ln w="38100" cap="rnd">
              <a:solidFill>
                <a:srgbClr val="00B0F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NFD!$A$4:$A$218</c:f>
              <c:numCache>
                <c:formatCode>0.00000000000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NFD!$B$4:$B$218</c:f>
              <c:numCache>
                <c:formatCode>0.00000000000</c:formatCode>
                <c:ptCount val="215"/>
                <c:pt idx="0">
                  <c:v>0.92527048140825396</c:v>
                </c:pt>
                <c:pt idx="1">
                  <c:v>0.923378623908653</c:v>
                </c:pt>
                <c:pt idx="2">
                  <c:v>0.92153879770815295</c:v>
                </c:pt>
                <c:pt idx="3">
                  <c:v>0.92149149231882199</c:v>
                </c:pt>
                <c:pt idx="4">
                  <c:v>0.92144297295252697</c:v>
                </c:pt>
                <c:pt idx="5">
                  <c:v>0.91961138119694397</c:v>
                </c:pt>
                <c:pt idx="6">
                  <c:v>0.91783220053223602</c:v>
                </c:pt>
                <c:pt idx="7">
                  <c:v>0.91773829054301903</c:v>
                </c:pt>
                <c:pt idx="8">
                  <c:v>0.917641979852173</c:v>
                </c:pt>
                <c:pt idx="9">
                  <c:v>0.91587222035704596</c:v>
                </c:pt>
                <c:pt idx="10">
                  <c:v>0.91415298443868698</c:v>
                </c:pt>
                <c:pt idx="11">
                  <c:v>0.91401317063902698</c:v>
                </c:pt>
                <c:pt idx="12">
                  <c:v>0.91386979666537604</c:v>
                </c:pt>
                <c:pt idx="13">
                  <c:v>0.91216114138895898</c:v>
                </c:pt>
                <c:pt idx="14">
                  <c:v>0.91050114942750404</c:v>
                </c:pt>
                <c:pt idx="15">
                  <c:v>0.91031613260684496</c:v>
                </c:pt>
                <c:pt idx="16">
                  <c:v>0.91012642339213501</c:v>
                </c:pt>
                <c:pt idx="17">
                  <c:v>0.90847814429268403</c:v>
                </c:pt>
                <c:pt idx="18">
                  <c:v>0.90683255471064605</c:v>
                </c:pt>
                <c:pt idx="19">
                  <c:v>0.90659254280500001</c:v>
                </c:pt>
                <c:pt idx="20">
                  <c:v>0.90634484139671501</c:v>
                </c:pt>
                <c:pt idx="21">
                  <c:v>0.904727566406476</c:v>
                </c:pt>
                <c:pt idx="22">
                  <c:v>0.903166551972724</c:v>
                </c:pt>
                <c:pt idx="23">
                  <c:v>0.90286991503175995</c:v>
                </c:pt>
                <c:pt idx="24">
                  <c:v>0.90256381443932698</c:v>
                </c:pt>
                <c:pt idx="25">
                  <c:v>0.90101958868084997</c:v>
                </c:pt>
                <c:pt idx="26">
                  <c:v>0.89952893252087995</c:v>
                </c:pt>
                <c:pt idx="27">
                  <c:v>0.89917658735374495</c:v>
                </c:pt>
                <c:pt idx="28">
                  <c:v>0.89881304953529695</c:v>
                </c:pt>
                <c:pt idx="29">
                  <c:v>0.897340911050445</c:v>
                </c:pt>
                <c:pt idx="30">
                  <c:v>0.89591969635511104</c:v>
                </c:pt>
                <c:pt idx="31">
                  <c:v>0.89551255977095001</c:v>
                </c:pt>
                <c:pt idx="32">
                  <c:v>0.89509254668462701</c:v>
                </c:pt>
                <c:pt idx="33">
                  <c:v>0.89369153351526098</c:v>
                </c:pt>
                <c:pt idx="34">
                  <c:v>0.89233884347541703</c:v>
                </c:pt>
                <c:pt idx="35">
                  <c:v>0.89187668145878896</c:v>
                </c:pt>
                <c:pt idx="36">
                  <c:v>0.89141930958689097</c:v>
                </c:pt>
                <c:pt idx="37">
                  <c:v>0.89006158428516902</c:v>
                </c:pt>
                <c:pt idx="38">
                  <c:v>0.88875709062962704</c:v>
                </c:pt>
                <c:pt idx="39">
                  <c:v>0.88825051292674095</c:v>
                </c:pt>
                <c:pt idx="40">
                  <c:v>0.88772544663318997</c:v>
                </c:pt>
                <c:pt idx="41">
                  <c:v>0.88644682329523605</c:v>
                </c:pt>
                <c:pt idx="42">
                  <c:v>0.88521817384014101</c:v>
                </c:pt>
                <c:pt idx="43">
                  <c:v>0.88465051539065598</c:v>
                </c:pt>
                <c:pt idx="44">
                  <c:v>0.88406223442241005</c:v>
                </c:pt>
                <c:pt idx="45">
                  <c:v>0.88286158921299995</c:v>
                </c:pt>
                <c:pt idx="46">
                  <c:v>0.88170772081827897</c:v>
                </c:pt>
                <c:pt idx="47">
                  <c:v>0.88108004476226898</c:v>
                </c:pt>
                <c:pt idx="48">
                  <c:v>0.88042967295455699</c:v>
                </c:pt>
                <c:pt idx="49">
                  <c:v>0.87930588203846405</c:v>
                </c:pt>
                <c:pt idx="50">
                  <c:v>0.87822573156404704</c:v>
                </c:pt>
                <c:pt idx="51">
                  <c:v>0.87753910104158594</c:v>
                </c:pt>
                <c:pt idx="52">
                  <c:v>0.87682776222963699</c:v>
                </c:pt>
                <c:pt idx="53">
                  <c:v>0.875779701771636</c:v>
                </c:pt>
                <c:pt idx="54">
                  <c:v>0.87475093693863204</c:v>
                </c:pt>
                <c:pt idx="55">
                  <c:v>0.87398984970490901</c:v>
                </c:pt>
                <c:pt idx="56">
                  <c:v>0.87319073979561501</c:v>
                </c:pt>
                <c:pt idx="57">
                  <c:v>0.87222165563735898</c:v>
                </c:pt>
                <c:pt idx="58">
                  <c:v>0.87130219125906005</c:v>
                </c:pt>
                <c:pt idx="59">
                  <c:v>0.87046036639319002</c:v>
                </c:pt>
                <c:pt idx="60">
                  <c:v>0.86957667252746895</c:v>
                </c:pt>
                <c:pt idx="61">
                  <c:v>0.86870598197238602</c:v>
                </c:pt>
                <c:pt idx="62">
                  <c:v>0.86787972232842903</c:v>
                </c:pt>
                <c:pt idx="63">
                  <c:v>0.86695850237493799</c:v>
                </c:pt>
                <c:pt idx="64">
                  <c:v>0.865991672679575</c:v>
                </c:pt>
                <c:pt idx="65">
                  <c:v>0.86521792760083704</c:v>
                </c:pt>
                <c:pt idx="66">
                  <c:v>0.86448353014665702</c:v>
                </c:pt>
                <c:pt idx="67">
                  <c:v>0.86348425765007697</c:v>
                </c:pt>
                <c:pt idx="68">
                  <c:v>0.86243574025186398</c:v>
                </c:pt>
                <c:pt idx="69">
                  <c:v>0.86175749252265399</c:v>
                </c:pt>
                <c:pt idx="70">
                  <c:v>0.86111361471370096</c:v>
                </c:pt>
                <c:pt idx="71">
                  <c:v>0.86003462797555397</c:v>
                </c:pt>
                <c:pt idx="72">
                  <c:v>0.85896500649948504</c:v>
                </c:pt>
                <c:pt idx="73">
                  <c:v>0.858329740482345</c:v>
                </c:pt>
                <c:pt idx="74">
                  <c:v>0.85773090244819095</c:v>
                </c:pt>
                <c:pt idx="75">
                  <c:v>0.85662871257332895</c:v>
                </c:pt>
                <c:pt idx="76">
                  <c:v>0.85546424635372798</c:v>
                </c:pt>
                <c:pt idx="77">
                  <c:v>0.85493443548764103</c:v>
                </c:pt>
                <c:pt idx="78">
                  <c:v>0.85443489626057101</c:v>
                </c:pt>
                <c:pt idx="79">
                  <c:v>0.85324690922529001</c:v>
                </c:pt>
                <c:pt idx="80">
                  <c:v>0.851992114844904</c:v>
                </c:pt>
                <c:pt idx="81">
                  <c:v>0.85156613378628798</c:v>
                </c:pt>
                <c:pt idx="82">
                  <c:v>0.85116440260781201</c:v>
                </c:pt>
                <c:pt idx="83">
                  <c:v>0.84989210917064895</c:v>
                </c:pt>
                <c:pt idx="84">
                  <c:v>0.84854861197312603</c:v>
                </c:pt>
                <c:pt idx="85">
                  <c:v>0.848224835378391</c:v>
                </c:pt>
                <c:pt idx="86">
                  <c:v>0.84791942149001898</c:v>
                </c:pt>
                <c:pt idx="87">
                  <c:v>0.846564312409535</c:v>
                </c:pt>
                <c:pt idx="88">
                  <c:v>0.84513373773855305</c:v>
                </c:pt>
                <c:pt idx="89">
                  <c:v>0.84490146638921904</c:v>
                </c:pt>
                <c:pt idx="90">
                  <c:v>0.84465339514340299</c:v>
                </c:pt>
                <c:pt idx="91">
                  <c:v>0.84319357186751198</c:v>
                </c:pt>
                <c:pt idx="92">
                  <c:v>0.84198947078275899</c:v>
                </c:pt>
                <c:pt idx="93">
                  <c:v>0.84149237780998298</c:v>
                </c:pt>
                <c:pt idx="94">
                  <c:v>0.84089232752626797</c:v>
                </c:pt>
                <c:pt idx="95">
                  <c:v>0.83979788421661705</c:v>
                </c:pt>
                <c:pt idx="96">
                  <c:v>0.83889449825613804</c:v>
                </c:pt>
                <c:pt idx="97">
                  <c:v>0.83811009108740198</c:v>
                </c:pt>
                <c:pt idx="98">
                  <c:v>0.83716394595117805</c:v>
                </c:pt>
                <c:pt idx="99">
                  <c:v>0.83642899842232599</c:v>
                </c:pt>
                <c:pt idx="100">
                  <c:v>0.83582190029223502</c:v>
                </c:pt>
                <c:pt idx="101">
                  <c:v>0.83475460622138098</c:v>
                </c:pt>
                <c:pt idx="102">
                  <c:v>0.83346825041801598</c:v>
                </c:pt>
                <c:pt idx="103">
                  <c:v>0.83308691448455996</c:v>
                </c:pt>
                <c:pt idx="104">
                  <c:v>0.83277167689099796</c:v>
                </c:pt>
                <c:pt idx="105">
                  <c:v>0.83142592321185804</c:v>
                </c:pt>
                <c:pt idx="106">
                  <c:v>0.82980524092671004</c:v>
                </c:pt>
                <c:pt idx="107">
                  <c:v>0.82977498835297703</c:v>
                </c:pt>
                <c:pt idx="108">
                  <c:v>0.82974109414686903</c:v>
                </c:pt>
                <c:pt idx="109">
                  <c:v>0.82827965771401901</c:v>
                </c:pt>
                <c:pt idx="110">
                  <c:v>0.82682800245479704</c:v>
                </c:pt>
                <c:pt idx="111">
                  <c:v>0.82679210474527598</c:v>
                </c:pt>
                <c:pt idx="112">
                  <c:v>0.82675450747514401</c:v>
                </c:pt>
                <c:pt idx="113">
                  <c:v>0.82531001826636696</c:v>
                </c:pt>
                <c:pt idx="114">
                  <c:v>0.82393579759659696</c:v>
                </c:pt>
                <c:pt idx="115">
                  <c:v>0.82383339827729396</c:v>
                </c:pt>
                <c:pt idx="116">
                  <c:v>0.82372616942292598</c:v>
                </c:pt>
                <c:pt idx="117">
                  <c:v>0.82236224477805797</c:v>
                </c:pt>
                <c:pt idx="118">
                  <c:v>0.82106447957228401</c:v>
                </c:pt>
                <c:pt idx="119">
                  <c:v>0.82089655776866399</c:v>
                </c:pt>
                <c:pt idx="120">
                  <c:v>0.82072074695324304</c:v>
                </c:pt>
                <c:pt idx="121">
                  <c:v>0.81943633724911602</c:v>
                </c:pt>
                <c:pt idx="122">
                  <c:v>0.81821404838188905</c:v>
                </c:pt>
                <c:pt idx="123">
                  <c:v>0.81798158321942205</c:v>
                </c:pt>
                <c:pt idx="124">
                  <c:v>0.81773824006613505</c:v>
                </c:pt>
                <c:pt idx="125">
                  <c:v>0.81652211414962095</c:v>
                </c:pt>
                <c:pt idx="126">
                  <c:v>0.81531895744812999</c:v>
                </c:pt>
                <c:pt idx="127">
                  <c:v>0.81505762771299906</c:v>
                </c:pt>
                <c:pt idx="128">
                  <c:v>0.81480164027493096</c:v>
                </c:pt>
                <c:pt idx="129">
                  <c:v>0.81359820598142396</c:v>
                </c:pt>
                <c:pt idx="130">
                  <c:v>0.81237396078426705</c:v>
                </c:pt>
                <c:pt idx="131">
                  <c:v>0.812143848954896</c:v>
                </c:pt>
                <c:pt idx="132">
                  <c:v>0.81191842644589196</c:v>
                </c:pt>
                <c:pt idx="133">
                  <c:v>0.81069455663341405</c:v>
                </c:pt>
                <c:pt idx="134">
                  <c:v>0.80944963513256896</c:v>
                </c:pt>
                <c:pt idx="135">
                  <c:v>0.80925032901697802</c:v>
                </c:pt>
                <c:pt idx="136">
                  <c:v>0.80905507145226896</c:v>
                </c:pt>
                <c:pt idx="137">
                  <c:v>0.80781116610558901</c:v>
                </c:pt>
                <c:pt idx="138">
                  <c:v>0.80654598049303505</c:v>
                </c:pt>
                <c:pt idx="139">
                  <c:v>0.80637706789924501</c:v>
                </c:pt>
                <c:pt idx="140">
                  <c:v>0.80621157529406295</c:v>
                </c:pt>
                <c:pt idx="141">
                  <c:v>0.80494803439794704</c:v>
                </c:pt>
                <c:pt idx="142">
                  <c:v>0.80366227651641797</c:v>
                </c:pt>
                <c:pt idx="143">
                  <c:v>0.80352557677152103</c:v>
                </c:pt>
                <c:pt idx="144">
                  <c:v>0.80338654308132396</c:v>
                </c:pt>
                <c:pt idx="145">
                  <c:v>0.80208813152748604</c:v>
                </c:pt>
                <c:pt idx="146">
                  <c:v>0.80077307385555796</c:v>
                </c:pt>
                <c:pt idx="147">
                  <c:v>0.80065610727956604</c:v>
                </c:pt>
                <c:pt idx="148">
                  <c:v>0.80054101817596901</c:v>
                </c:pt>
                <c:pt idx="149">
                  <c:v>0.79922922334944602</c:v>
                </c:pt>
                <c:pt idx="150">
                  <c:v>0.79790086879604005</c:v>
                </c:pt>
                <c:pt idx="151">
                  <c:v>0.79780747973712696</c:v>
                </c:pt>
                <c:pt idx="152">
                  <c:v>0.79771558460480996</c:v>
                </c:pt>
                <c:pt idx="153">
                  <c:v>0.79639087644260698</c:v>
                </c:pt>
                <c:pt idx="154">
                  <c:v>0.79504955564813595</c:v>
                </c:pt>
                <c:pt idx="155">
                  <c:v>0.79497941346588896</c:v>
                </c:pt>
                <c:pt idx="156">
                  <c:v>0.79491038945196701</c:v>
                </c:pt>
                <c:pt idx="157">
                  <c:v>0.79357309080696903</c:v>
                </c:pt>
                <c:pt idx="158">
                  <c:v>0.79221913441184599</c:v>
                </c:pt>
                <c:pt idx="159">
                  <c:v>0.79217190846585095</c:v>
                </c:pt>
                <c:pt idx="160">
                  <c:v>0.79212543271743896</c:v>
                </c:pt>
                <c:pt idx="161">
                  <c:v>0.79077586644253195</c:v>
                </c:pt>
                <c:pt idx="162">
                  <c:v>0.78936965958759198</c:v>
                </c:pt>
                <c:pt idx="163">
                  <c:v>0.789335855283129</c:v>
                </c:pt>
                <c:pt idx="164">
                  <c:v>0.78930218529287</c:v>
                </c:pt>
                <c:pt idx="165">
                  <c:v>0.78790891552048903</c:v>
                </c:pt>
                <c:pt idx="166">
                  <c:v>0.78651497540874804</c:v>
                </c:pt>
                <c:pt idx="167">
                  <c:v>0.78648695227660104</c:v>
                </c:pt>
                <c:pt idx="168">
                  <c:v>0.78645904012293599</c:v>
                </c:pt>
                <c:pt idx="169">
                  <c:v>0.78506996555146302</c:v>
                </c:pt>
                <c:pt idx="170">
                  <c:v>0.78368027514679695</c:v>
                </c:pt>
                <c:pt idx="171">
                  <c:v>0.78365795534507798</c:v>
                </c:pt>
                <c:pt idx="172">
                  <c:v>0.78363572364005496</c:v>
                </c:pt>
                <c:pt idx="173">
                  <c:v>0.78225092165744403</c:v>
                </c:pt>
                <c:pt idx="174">
                  <c:v>0.78086555880173703</c:v>
                </c:pt>
                <c:pt idx="175">
                  <c:v>0.78084886448856095</c:v>
                </c:pt>
                <c:pt idx="176">
                  <c:v>0.78083223584422601</c:v>
                </c:pt>
                <c:pt idx="177">
                  <c:v>0.77945178383842895</c:v>
                </c:pt>
                <c:pt idx="178">
                  <c:v>0.77807141992644302</c:v>
                </c:pt>
                <c:pt idx="179">
                  <c:v>0.77806036567352899</c:v>
                </c:pt>
                <c:pt idx="180">
                  <c:v>0.77804375069295595</c:v>
                </c:pt>
                <c:pt idx="181">
                  <c:v>0.77665232933449802</c:v>
                </c:pt>
                <c:pt idx="182">
                  <c:v>0.77525831932409295</c:v>
                </c:pt>
                <c:pt idx="183">
                  <c:v>0.77525068810295095</c:v>
                </c:pt>
                <c:pt idx="184">
                  <c:v>0.77524307477257304</c:v>
                </c:pt>
                <c:pt idx="185">
                  <c:v>0.77385409254253501</c:v>
                </c:pt>
                <c:pt idx="186">
                  <c:v>0.77246688202604896</c:v>
                </c:pt>
                <c:pt idx="187">
                  <c:v>0.77246254265325398</c:v>
                </c:pt>
                <c:pt idx="188">
                  <c:v>0.77245821341777399</c:v>
                </c:pt>
                <c:pt idx="189">
                  <c:v>0.77107603843510597</c:v>
                </c:pt>
                <c:pt idx="190">
                  <c:v>0.76969567447029996</c:v>
                </c:pt>
                <c:pt idx="191">
                  <c:v>0.76969457988808998</c:v>
                </c:pt>
                <c:pt idx="192">
                  <c:v>0.76969348785375002</c:v>
                </c:pt>
                <c:pt idx="193">
                  <c:v>0.76831816701220701</c:v>
                </c:pt>
                <c:pt idx="194">
                  <c:v>0.76694889808050004</c:v>
                </c:pt>
                <c:pt idx="195">
                  <c:v>0.76694679980745695</c:v>
                </c:pt>
                <c:pt idx="196">
                  <c:v>0.76694469665684595</c:v>
                </c:pt>
                <c:pt idx="197">
                  <c:v>0.76558047827384001</c:v>
                </c:pt>
                <c:pt idx="198">
                  <c:v>0.76418344915607805</c:v>
                </c:pt>
                <c:pt idx="199">
                  <c:v>0.76418009682615795</c:v>
                </c:pt>
                <c:pt idx="200">
                  <c:v>0.76417674653434697</c:v>
                </c:pt>
                <c:pt idx="201">
                  <c:v>0.76278537640131905</c:v>
                </c:pt>
                <c:pt idx="202">
                  <c:v>0.76139810607582503</c:v>
                </c:pt>
                <c:pt idx="203">
                  <c:v>0.76139560965922304</c:v>
                </c:pt>
                <c:pt idx="204">
                  <c:v>0.76139311475517202</c:v>
                </c:pt>
                <c:pt idx="205">
                  <c:v>0.76001079659987003</c:v>
                </c:pt>
                <c:pt idx="206">
                  <c:v>0.758632589613769</c:v>
                </c:pt>
                <c:pt idx="207">
                  <c:v>0.75863093722325903</c:v>
                </c:pt>
                <c:pt idx="208">
                  <c:v>0.75862928583042899</c:v>
                </c:pt>
                <c:pt idx="209">
                  <c:v>0.75725603152939103</c:v>
                </c:pt>
                <c:pt idx="210">
                  <c:v>0.75588689976990897</c:v>
                </c:pt>
                <c:pt idx="211">
                  <c:v>0.75588607951826603</c:v>
                </c:pt>
                <c:pt idx="212">
                  <c:v>0.75588525976012</c:v>
                </c:pt>
                <c:pt idx="213">
                  <c:v>0.75452108118988404</c:v>
                </c:pt>
                <c:pt idx="214">
                  <c:v>0.75316103654424404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F53-443B-AE0C-95291E2E57A6}"/>
            </c:ext>
          </c:extLst>
        </c:ser>
        <c:ser>
          <c:idx val="1"/>
          <c:order val="1"/>
          <c:tx>
            <c:strRef>
              <c:f>NFD!$C$3</c:f>
              <c:strCache>
                <c:ptCount val="1"/>
                <c:pt idx="0">
                  <c:v>0,98eV</c:v>
                </c:pt>
              </c:strCache>
            </c:strRef>
          </c:tx>
          <c:spPr>
            <a:ln w="3810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NFD!$A$4:$A$218</c:f>
              <c:numCache>
                <c:formatCode>0.00000000000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NFD!$C$4:$C$218</c:f>
              <c:numCache>
                <c:formatCode>0.00000000000</c:formatCode>
                <c:ptCount val="215"/>
                <c:pt idx="0">
                  <c:v>0.15343312779109899</c:v>
                </c:pt>
                <c:pt idx="1">
                  <c:v>0.15728430467197199</c:v>
                </c:pt>
                <c:pt idx="2">
                  <c:v>0.16114658989269801</c:v>
                </c:pt>
                <c:pt idx="3">
                  <c:v>0.16124761850391001</c:v>
                </c:pt>
                <c:pt idx="4">
                  <c:v>0.161351329793822</c:v>
                </c:pt>
                <c:pt idx="5">
                  <c:v>0.16533333519392199</c:v>
                </c:pt>
                <c:pt idx="6">
                  <c:v>0.169327179155843</c:v>
                </c:pt>
                <c:pt idx="7">
                  <c:v>0.16954145474197199</c:v>
                </c:pt>
                <c:pt idx="8">
                  <c:v>0.16976157083325599</c:v>
                </c:pt>
                <c:pt idx="9">
                  <c:v>0.17387197714803601</c:v>
                </c:pt>
                <c:pt idx="10">
                  <c:v>0.17798516148735899</c:v>
                </c:pt>
                <c:pt idx="11">
                  <c:v>0.178324902412101</c:v>
                </c:pt>
                <c:pt idx="12">
                  <c:v>0.17867411681621401</c:v>
                </c:pt>
                <c:pt idx="13">
                  <c:v>0.18290023053416499</c:v>
                </c:pt>
                <c:pt idx="14">
                  <c:v>0.187120536887175</c:v>
                </c:pt>
                <c:pt idx="15">
                  <c:v>0.18759796151423</c:v>
                </c:pt>
                <c:pt idx="16">
                  <c:v>0.18808896774263101</c:v>
                </c:pt>
                <c:pt idx="17">
                  <c:v>0.19241809535231</c:v>
                </c:pt>
                <c:pt idx="18">
                  <c:v>0.19689353939123999</c:v>
                </c:pt>
                <c:pt idx="19">
                  <c:v>0.19753560597643699</c:v>
                </c:pt>
                <c:pt idx="20">
                  <c:v>0.198201291747122</c:v>
                </c:pt>
                <c:pt idx="21">
                  <c:v>0.20262409456467001</c:v>
                </c:pt>
                <c:pt idx="22">
                  <c:v>0.20701971200421199</c:v>
                </c:pt>
                <c:pt idx="23">
                  <c:v>0.20786917683713799</c:v>
                </c:pt>
                <c:pt idx="24">
                  <c:v>0.208750509476514</c:v>
                </c:pt>
                <c:pt idx="25">
                  <c:v>0.213270852793566</c:v>
                </c:pt>
                <c:pt idx="26">
                  <c:v>0.21775265989180401</c:v>
                </c:pt>
                <c:pt idx="27">
                  <c:v>0.21882912243376301</c:v>
                </c:pt>
                <c:pt idx="28">
                  <c:v>0.21994666659409601</c:v>
                </c:pt>
                <c:pt idx="29">
                  <c:v>0.224543985757616</c:v>
                </c:pt>
                <c:pt idx="30">
                  <c:v>0.22909238305273399</c:v>
                </c:pt>
                <c:pt idx="31">
                  <c:v>0.230415442765077</c:v>
                </c:pt>
                <c:pt idx="32">
                  <c:v>0.23178976309867799</c:v>
                </c:pt>
                <c:pt idx="33">
                  <c:v>0.236443493456159</c:v>
                </c:pt>
                <c:pt idx="34">
                  <c:v>0.241038881486763</c:v>
                </c:pt>
                <c:pt idx="35">
                  <c:v>0.242473658605659</c:v>
                </c:pt>
                <c:pt idx="36">
                  <c:v>0.244276605899031</c:v>
                </c:pt>
                <c:pt idx="37">
                  <c:v>0.24906051085141301</c:v>
                </c:pt>
                <c:pt idx="38">
                  <c:v>0.25375877278499698</c:v>
                </c:pt>
                <c:pt idx="39">
                  <c:v>0.25561037851427898</c:v>
                </c:pt>
                <c:pt idx="40">
                  <c:v>0.25754565704047699</c:v>
                </c:pt>
                <c:pt idx="41">
                  <c:v>0.26232726407003498</c:v>
                </c:pt>
                <c:pt idx="42">
                  <c:v>0.26701463401989201</c:v>
                </c:pt>
                <c:pt idx="43">
                  <c:v>0.26921116751881902</c:v>
                </c:pt>
                <c:pt idx="44">
                  <c:v>0.27150820748810101</c:v>
                </c:pt>
                <c:pt idx="45">
                  <c:v>0.27626208886082299</c:v>
                </c:pt>
                <c:pt idx="46">
                  <c:v>0.28091451237287002</c:v>
                </c:pt>
                <c:pt idx="47">
                  <c:v>0.28348002809628697</c:v>
                </c:pt>
                <c:pt idx="48">
                  <c:v>0.28616425724342398</c:v>
                </c:pt>
                <c:pt idx="49">
                  <c:v>0.29086498522548898</c:v>
                </c:pt>
                <c:pt idx="50">
                  <c:v>0.29545840784577398</c:v>
                </c:pt>
                <c:pt idx="51">
                  <c:v>0.29841696024873998</c:v>
                </c:pt>
                <c:pt idx="52">
                  <c:v>0.30151380630873298</c:v>
                </c:pt>
                <c:pt idx="53">
                  <c:v>0.30613595316637898</c:v>
                </c:pt>
                <c:pt idx="54">
                  <c:v>0.31113842657060198</c:v>
                </c:pt>
                <c:pt idx="55">
                  <c:v>0.314593576094924</c:v>
                </c:pt>
                <c:pt idx="56">
                  <c:v>0.318278832944144</c:v>
                </c:pt>
                <c:pt idx="57">
                  <c:v>0.32282742014799498</c:v>
                </c:pt>
                <c:pt idx="58">
                  <c:v>0.32722411026735398</c:v>
                </c:pt>
                <c:pt idx="59">
                  <c:v>0.33131913065433799</c:v>
                </c:pt>
                <c:pt idx="60">
                  <c:v>0.335689808278897</c:v>
                </c:pt>
                <c:pt idx="61">
                  <c:v>0.34006870760320201</c:v>
                </c:pt>
                <c:pt idx="62">
                  <c:v>0.34429112129830602</c:v>
                </c:pt>
                <c:pt idx="63">
                  <c:v>0.34907615098654698</c:v>
                </c:pt>
                <c:pt idx="64">
                  <c:v>0.35418633088330098</c:v>
                </c:pt>
                <c:pt idx="65">
                  <c:v>0.35834146079875701</c:v>
                </c:pt>
                <c:pt idx="66">
                  <c:v>0.36233945960297198</c:v>
                </c:pt>
                <c:pt idx="67">
                  <c:v>0.36786463703640099</c:v>
                </c:pt>
                <c:pt idx="68">
                  <c:v>0.37376840070857797</c:v>
                </c:pt>
                <c:pt idx="69">
                  <c:v>0.37764567969797003</c:v>
                </c:pt>
                <c:pt idx="70">
                  <c:v>0.38136912515440802</c:v>
                </c:pt>
                <c:pt idx="71">
                  <c:v>0.388035394465647</c:v>
                </c:pt>
                <c:pt idx="72">
                  <c:v>0.39417584673358902</c:v>
                </c:pt>
                <c:pt idx="73">
                  <c:v>0.39803090332368601</c:v>
                </c:pt>
                <c:pt idx="74">
                  <c:v>0.40170441071012097</c:v>
                </c:pt>
                <c:pt idx="75">
                  <c:v>0.40856645845149098</c:v>
                </c:pt>
                <c:pt idx="76">
                  <c:v>0.41595906535267002</c:v>
                </c:pt>
                <c:pt idx="77">
                  <c:v>0.41937146367332701</c:v>
                </c:pt>
                <c:pt idx="78">
                  <c:v>0.42261704383716397</c:v>
                </c:pt>
                <c:pt idx="79">
                  <c:v>0.430445918994104</c:v>
                </c:pt>
                <c:pt idx="80">
                  <c:v>0.43888495778090703</c:v>
                </c:pt>
                <c:pt idx="81">
                  <c:v>0.44178982441952802</c:v>
                </c:pt>
                <c:pt idx="82">
                  <c:v>0.44454797573184601</c:v>
                </c:pt>
                <c:pt idx="83">
                  <c:v>0.45340317995597401</c:v>
                </c:pt>
                <c:pt idx="84">
                  <c:v>0.462953524069043</c:v>
                </c:pt>
                <c:pt idx="85">
                  <c:v>0.465285985610361</c:v>
                </c:pt>
                <c:pt idx="86">
                  <c:v>0.467497206439627</c:v>
                </c:pt>
                <c:pt idx="87">
                  <c:v>0.47743824139005298</c:v>
                </c:pt>
                <c:pt idx="88">
                  <c:v>0.48816476427830302</c:v>
                </c:pt>
                <c:pt idx="89">
                  <c:v>0.49058923502246399</c:v>
                </c:pt>
                <c:pt idx="90">
                  <c:v>0.49246551031180702</c:v>
                </c:pt>
                <c:pt idx="91">
                  <c:v>0.50371372082990695</c:v>
                </c:pt>
                <c:pt idx="92">
                  <c:v>0.51325952683862197</c:v>
                </c:pt>
                <c:pt idx="93">
                  <c:v>0.51727152070300697</c:v>
                </c:pt>
                <c:pt idx="94">
                  <c:v>0.52217017465535498</c:v>
                </c:pt>
                <c:pt idx="95">
                  <c:v>0.53126263462521295</c:v>
                </c:pt>
                <c:pt idx="96">
                  <c:v>0.538922238249117</c:v>
                </c:pt>
                <c:pt idx="97">
                  <c:v>0.54568706258345201</c:v>
                </c:pt>
                <c:pt idx="98">
                  <c:v>0.55398862108374702</c:v>
                </c:pt>
                <c:pt idx="99">
                  <c:v>0.56054480456779399</c:v>
                </c:pt>
                <c:pt idx="100">
                  <c:v>0.56603189598343495</c:v>
                </c:pt>
                <c:pt idx="101">
                  <c:v>0.57583586057113001</c:v>
                </c:pt>
                <c:pt idx="102">
                  <c:v>0.58792084948696499</c:v>
                </c:pt>
                <c:pt idx="103">
                  <c:v>0.59156023058887597</c:v>
                </c:pt>
                <c:pt idx="104">
                  <c:v>0.59458849999681895</c:v>
                </c:pt>
                <c:pt idx="105">
                  <c:v>0.60771791461868496</c:v>
                </c:pt>
                <c:pt idx="106">
                  <c:v>0.62396685981836897</c:v>
                </c:pt>
                <c:pt idx="107">
                  <c:v>0.62503240279123495</c:v>
                </c:pt>
                <c:pt idx="108">
                  <c:v>0.62478990899962406</c:v>
                </c:pt>
                <c:pt idx="109">
                  <c:v>0.63987746521127697</c:v>
                </c:pt>
                <c:pt idx="110">
                  <c:v>0.65527602053849698</c:v>
                </c:pt>
                <c:pt idx="111">
                  <c:v>0.65566204874759504</c:v>
                </c:pt>
                <c:pt idx="112">
                  <c:v>0.65606662546989103</c:v>
                </c:pt>
                <c:pt idx="113">
                  <c:v>0.67182216392079597</c:v>
                </c:pt>
                <c:pt idx="114">
                  <c:v>0.68719699561023095</c:v>
                </c:pt>
                <c:pt idx="115">
                  <c:v>0.68835781073366897</c:v>
                </c:pt>
                <c:pt idx="116">
                  <c:v>0.68957563806802102</c:v>
                </c:pt>
                <c:pt idx="117">
                  <c:v>0.70526898918964898</c:v>
                </c:pt>
                <c:pt idx="118">
                  <c:v>0.72055283423766503</c:v>
                </c:pt>
                <c:pt idx="119">
                  <c:v>0.72255569929270702</c:v>
                </c:pt>
                <c:pt idx="120">
                  <c:v>0.724658883240619</c:v>
                </c:pt>
                <c:pt idx="121">
                  <c:v>0.74021794104729099</c:v>
                </c:pt>
                <c:pt idx="122">
                  <c:v>0.75534353645178998</c:v>
                </c:pt>
                <c:pt idx="123">
                  <c:v>0.75825571445823003</c:v>
                </c:pt>
                <c:pt idx="124">
                  <c:v>0.76131636102402001</c:v>
                </c:pt>
                <c:pt idx="125">
                  <c:v>0.77785529098146899</c:v>
                </c:pt>
                <c:pt idx="126">
                  <c:v>0.79343327831796795</c:v>
                </c:pt>
                <c:pt idx="127">
                  <c:v>0.79687579485604099</c:v>
                </c:pt>
                <c:pt idx="128">
                  <c:v>0.800268409111767</c:v>
                </c:pt>
                <c:pt idx="129">
                  <c:v>0.81649020963804997</c:v>
                </c:pt>
                <c:pt idx="130">
                  <c:v>0.83345683582972696</c:v>
                </c:pt>
                <c:pt idx="131">
                  <c:v>0.83669853532346505</c:v>
                </c:pt>
                <c:pt idx="132">
                  <c:v>0.83989038342586997</c:v>
                </c:pt>
                <c:pt idx="133">
                  <c:v>0.85750077190882201</c:v>
                </c:pt>
                <c:pt idx="134">
                  <c:v>0.87590437249501696</c:v>
                </c:pt>
                <c:pt idx="135">
                  <c:v>0.87889691939118897</c:v>
                </c:pt>
                <c:pt idx="136">
                  <c:v>0.88184109726168303</c:v>
                </c:pt>
                <c:pt idx="137">
                  <c:v>0.900886977768109</c:v>
                </c:pt>
                <c:pt idx="138">
                  <c:v>0.92077588829092905</c:v>
                </c:pt>
                <c:pt idx="139">
                  <c:v>0.92347094703757404</c:v>
                </c:pt>
                <c:pt idx="140">
                  <c:v>0.92612055059874199</c:v>
                </c:pt>
                <c:pt idx="141">
                  <c:v>0.94664882719798504</c:v>
                </c:pt>
                <c:pt idx="142">
                  <c:v>0.96748515850007</c:v>
                </c:pt>
                <c:pt idx="143">
                  <c:v>0.97133477606852603</c:v>
                </c:pt>
                <c:pt idx="144">
                  <c:v>0.97364250143637798</c:v>
                </c:pt>
                <c:pt idx="145">
                  <c:v>0.99528886227437896</c:v>
                </c:pt>
                <c:pt idx="146">
                  <c:v>1.0185237821947599</c:v>
                </c:pt>
                <c:pt idx="147">
                  <c:v>1.0206202975379901</c:v>
                </c:pt>
                <c:pt idx="148">
                  <c:v>1.0226879480848801</c:v>
                </c:pt>
                <c:pt idx="149">
                  <c:v>1.04659201147392</c:v>
                </c:pt>
                <c:pt idx="150">
                  <c:v>1.0714333256402</c:v>
                </c:pt>
                <c:pt idx="151">
                  <c:v>1.07320400408192</c:v>
                </c:pt>
                <c:pt idx="152">
                  <c:v>1.07494947609675</c:v>
                </c:pt>
                <c:pt idx="153">
                  <c:v>1.10045627536202</c:v>
                </c:pt>
                <c:pt idx="154">
                  <c:v>1.1269451683881999</c:v>
                </c:pt>
                <c:pt idx="155">
                  <c:v>1.12834882531446</c:v>
                </c:pt>
                <c:pt idx="156">
                  <c:v>1.1297319041988001</c:v>
                </c:pt>
                <c:pt idx="157">
                  <c:v>1.15688165393973</c:v>
                </c:pt>
                <c:pt idx="158">
                  <c:v>1.1850593104415399</c:v>
                </c:pt>
                <c:pt idx="159">
                  <c:v>1.18605476123842</c:v>
                </c:pt>
                <c:pt idx="160">
                  <c:v>1.18703523239386</c:v>
                </c:pt>
                <c:pt idx="161">
                  <c:v>1.21586814721134</c:v>
                </c:pt>
                <c:pt idx="162">
                  <c:v>1.24791013034669</c:v>
                </c:pt>
                <c:pt idx="163">
                  <c:v>1.2486701924302801</c:v>
                </c:pt>
                <c:pt idx="164">
                  <c:v>1.24942780244568</c:v>
                </c:pt>
                <c:pt idx="165">
                  <c:v>1.2812765569948601</c:v>
                </c:pt>
                <c:pt idx="166">
                  <c:v>1.31412201548825</c:v>
                </c:pt>
                <c:pt idx="167">
                  <c:v>1.3147924606588199</c:v>
                </c:pt>
                <c:pt idx="168">
                  <c:v>1.3154606492268699</c:v>
                </c:pt>
                <c:pt idx="169">
                  <c:v>1.34921790342204</c:v>
                </c:pt>
                <c:pt idx="170">
                  <c:v>1.38398628388762</c:v>
                </c:pt>
                <c:pt idx="171">
                  <c:v>1.3845528852844</c:v>
                </c:pt>
                <c:pt idx="172">
                  <c:v>1.3851175085079901</c:v>
                </c:pt>
                <c:pt idx="173">
                  <c:v>1.4207974062458399</c:v>
                </c:pt>
                <c:pt idx="174">
                  <c:v>1.4575029355440301</c:v>
                </c:pt>
                <c:pt idx="175">
                  <c:v>1.45795146630627</c:v>
                </c:pt>
                <c:pt idx="176">
                  <c:v>1.45839838028831</c:v>
                </c:pt>
                <c:pt idx="177">
                  <c:v>1.4960150654656501</c:v>
                </c:pt>
                <c:pt idx="178">
                  <c:v>1.5339345579260899</c:v>
                </c:pt>
                <c:pt idx="179">
                  <c:v>1.53424490712657</c:v>
                </c:pt>
                <c:pt idx="180">
                  <c:v>1.5352533366174499</c:v>
                </c:pt>
                <c:pt idx="181">
                  <c:v>1.57560708294806</c:v>
                </c:pt>
                <c:pt idx="182">
                  <c:v>1.61685618086525</c:v>
                </c:pt>
                <c:pt idx="183">
                  <c:v>1.61708497865264</c:v>
                </c:pt>
                <c:pt idx="184">
                  <c:v>1.6173132725831201</c:v>
                </c:pt>
                <c:pt idx="185">
                  <c:v>1.6595092609031501</c:v>
                </c:pt>
                <c:pt idx="186">
                  <c:v>1.70274296521958</c:v>
                </c:pt>
                <c:pt idx="187">
                  <c:v>1.70287992969956</c:v>
                </c:pt>
                <c:pt idx="188">
                  <c:v>1.7030165849663901</c:v>
                </c:pt>
                <c:pt idx="189">
                  <c:v>1.74719698504189</c:v>
                </c:pt>
                <c:pt idx="190">
                  <c:v>1.7924241221025301</c:v>
                </c:pt>
                <c:pt idx="191">
                  <c:v>1.79246042693019</c:v>
                </c:pt>
                <c:pt idx="192">
                  <c:v>1.7924966479500499</c:v>
                </c:pt>
                <c:pt idx="193">
                  <c:v>1.83867025536448</c:v>
                </c:pt>
                <c:pt idx="194">
                  <c:v>1.8857534615343601</c:v>
                </c:pt>
                <c:pt idx="195">
                  <c:v>1.8858264703448</c:v>
                </c:pt>
                <c:pt idx="196">
                  <c:v>1.88589965151432</c:v>
                </c:pt>
                <c:pt idx="197">
                  <c:v>1.9339290718712101</c:v>
                </c:pt>
                <c:pt idx="198">
                  <c:v>1.9842924820222101</c:v>
                </c:pt>
                <c:pt idx="199">
                  <c:v>1.9844147152660101</c:v>
                </c:pt>
                <c:pt idx="200">
                  <c:v>1.9845368809185</c:v>
                </c:pt>
                <c:pt idx="201">
                  <c:v>2.0358550768288199</c:v>
                </c:pt>
                <c:pt idx="202">
                  <c:v>2.0881884196407401</c:v>
                </c:pt>
                <c:pt idx="203">
                  <c:v>2.0882836516585499</c:v>
                </c:pt>
                <c:pt idx="204">
                  <c:v>2.08837882978482</c:v>
                </c:pt>
                <c:pt idx="205">
                  <c:v>2.1417004397551902</c:v>
                </c:pt>
                <c:pt idx="206">
                  <c:v>2.1960395817168901</c:v>
                </c:pt>
                <c:pt idx="207">
                  <c:v>2.19610544111874</c:v>
                </c:pt>
                <c:pt idx="208">
                  <c:v>2.19617126246085</c:v>
                </c:pt>
                <c:pt idx="209">
                  <c:v>2.2514986557492001</c:v>
                </c:pt>
                <c:pt idx="210">
                  <c:v>2.3078459682506498</c:v>
                </c:pt>
                <c:pt idx="211">
                  <c:v>2.3078800836465598</c:v>
                </c:pt>
                <c:pt idx="212">
                  <c:v>2.3079141789465898</c:v>
                </c:pt>
                <c:pt idx="213">
                  <c:v>2.3652497248108499</c:v>
                </c:pt>
                <c:pt idx="214">
                  <c:v>2.4236075792420402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F53-443B-AE0C-95291E2E57A6}"/>
            </c:ext>
          </c:extLst>
        </c:ser>
        <c:ser>
          <c:idx val="2"/>
          <c:order val="2"/>
          <c:tx>
            <c:strRef>
              <c:f>NFD!$D$3</c:f>
              <c:strCache>
                <c:ptCount val="1"/>
                <c:pt idx="0">
                  <c:v>0,98eV NFD</c:v>
                </c:pt>
              </c:strCache>
            </c:strRef>
          </c:tx>
          <c:spPr>
            <a:ln w="38100" cap="rnd">
              <a:solidFill>
                <a:srgbClr val="4E7F4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NFD!$A$4:$A$218</c:f>
              <c:numCache>
                <c:formatCode>0.00000000000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NFD!$D$4:$D$218</c:f>
              <c:numCache>
                <c:formatCode>0.00000000000</c:formatCode>
                <c:ptCount val="215"/>
                <c:pt idx="0">
                  <c:v>0.15283626031112499</c:v>
                </c:pt>
                <c:pt idx="1">
                  <c:v>0.15667297974564601</c:v>
                </c:pt>
                <c:pt idx="2">
                  <c:v>0.160520861405653</c:v>
                </c:pt>
                <c:pt idx="3">
                  <c:v>0.16062151459776999</c:v>
                </c:pt>
                <c:pt idx="4">
                  <c:v>0.16072484056897501</c:v>
                </c:pt>
                <c:pt idx="5">
                  <c:v>0.16469210297683401</c:v>
                </c:pt>
                <c:pt idx="6">
                  <c:v>0.168671255005411</c:v>
                </c:pt>
                <c:pt idx="7">
                  <c:v>0.168884744882801</c:v>
                </c:pt>
                <c:pt idx="8">
                  <c:v>0.16910405411007701</c:v>
                </c:pt>
                <c:pt idx="9">
                  <c:v>0.17319944031564899</c:v>
                </c:pt>
                <c:pt idx="10">
                  <c:v>0.177297679219553</c:v>
                </c:pt>
                <c:pt idx="11">
                  <c:v>0.17763618927536401</c:v>
                </c:pt>
                <c:pt idx="12">
                  <c:v>0.17798413904357299</c:v>
                </c:pt>
                <c:pt idx="13">
                  <c:v>0.18219499176194401</c:v>
                </c:pt>
                <c:pt idx="14">
                  <c:v>0.18640013404800801</c:v>
                </c:pt>
                <c:pt idx="15">
                  <c:v>0.18687584777539101</c:v>
                </c:pt>
                <c:pt idx="16">
                  <c:v>0.187365095369396</c:v>
                </c:pt>
                <c:pt idx="17">
                  <c:v>0.19167875731571901</c:v>
                </c:pt>
                <c:pt idx="18">
                  <c:v>0.19613840104008501</c:v>
                </c:pt>
                <c:pt idx="19">
                  <c:v>0.196778165231248</c:v>
                </c:pt>
                <c:pt idx="20">
                  <c:v>0.197441466439122</c:v>
                </c:pt>
                <c:pt idx="21">
                  <c:v>0.20184848936383901</c:v>
                </c:pt>
                <c:pt idx="22">
                  <c:v>0.206228526635065</c:v>
                </c:pt>
                <c:pt idx="23">
                  <c:v>0.20707499172192201</c:v>
                </c:pt>
                <c:pt idx="24">
                  <c:v>0.20795321577144199</c:v>
                </c:pt>
                <c:pt idx="25">
                  <c:v>0.212457672305224</c:v>
                </c:pt>
                <c:pt idx="26">
                  <c:v>0.21692381766903299</c:v>
                </c:pt>
                <c:pt idx="27">
                  <c:v>0.21799653111355299</c:v>
                </c:pt>
                <c:pt idx="28">
                  <c:v>0.219110188096898</c:v>
                </c:pt>
                <c:pt idx="29">
                  <c:v>0.223691568146796</c:v>
                </c:pt>
                <c:pt idx="30">
                  <c:v>0.22822427414070801</c:v>
                </c:pt>
                <c:pt idx="31">
                  <c:v>0.229542783404905</c:v>
                </c:pt>
                <c:pt idx="32">
                  <c:v>0.23091238341430401</c:v>
                </c:pt>
                <c:pt idx="33">
                  <c:v>0.23555017688789301</c:v>
                </c:pt>
                <c:pt idx="34">
                  <c:v>0.24012989604985199</c:v>
                </c:pt>
                <c:pt idx="35">
                  <c:v>0.24155956279410301</c:v>
                </c:pt>
                <c:pt idx="36">
                  <c:v>0.243356880199074</c:v>
                </c:pt>
                <c:pt idx="37">
                  <c:v>0.248124520831743</c:v>
                </c:pt>
                <c:pt idx="38">
                  <c:v>0.25280688809178298</c:v>
                </c:pt>
                <c:pt idx="39">
                  <c:v>0.254652250087118</c:v>
                </c:pt>
                <c:pt idx="40">
                  <c:v>0.25658101467592798</c:v>
                </c:pt>
                <c:pt idx="41">
                  <c:v>0.26134657804053202</c:v>
                </c:pt>
                <c:pt idx="42">
                  <c:v>0.26601828773354602</c:v>
                </c:pt>
                <c:pt idx="43">
                  <c:v>0.26820750469212301</c:v>
                </c:pt>
                <c:pt idx="44">
                  <c:v>0.27049690785899899</c:v>
                </c:pt>
                <c:pt idx="45">
                  <c:v>0.275235030042083</c:v>
                </c:pt>
                <c:pt idx="46">
                  <c:v>0.27987208808778102</c:v>
                </c:pt>
                <c:pt idx="47">
                  <c:v>0.282429154090653</c:v>
                </c:pt>
                <c:pt idx="48">
                  <c:v>0.28510455974980597</c:v>
                </c:pt>
                <c:pt idx="49">
                  <c:v>0.28978987683811103</c:v>
                </c:pt>
                <c:pt idx="50">
                  <c:v>0.29436828915633201</c:v>
                </c:pt>
                <c:pt idx="51">
                  <c:v>0.29731719828476599</c:v>
                </c:pt>
                <c:pt idx="52">
                  <c:v>0.30040397035063898</c:v>
                </c:pt>
                <c:pt idx="53">
                  <c:v>0.30501111843096002</c:v>
                </c:pt>
                <c:pt idx="54">
                  <c:v>0.31000417241832701</c:v>
                </c:pt>
                <c:pt idx="55">
                  <c:v>0.31344662953462599</c:v>
                </c:pt>
                <c:pt idx="56">
                  <c:v>0.31711863636788201</c:v>
                </c:pt>
                <c:pt idx="57">
                  <c:v>0.32165126092368601</c:v>
                </c:pt>
                <c:pt idx="58">
                  <c:v>0.32603291348521102</c:v>
                </c:pt>
                <c:pt idx="59">
                  <c:v>0.330114258655823</c:v>
                </c:pt>
                <c:pt idx="60">
                  <c:v>0.33447067667832198</c:v>
                </c:pt>
                <c:pt idx="61">
                  <c:v>0.33883562272009599</c:v>
                </c:pt>
                <c:pt idx="62">
                  <c:v>0.343044884248705</c:v>
                </c:pt>
                <c:pt idx="63">
                  <c:v>0.34781535310831901</c:v>
                </c:pt>
                <c:pt idx="64">
                  <c:v>0.35291036865685999</c:v>
                </c:pt>
                <c:pt idx="65">
                  <c:v>0.35705344981477899</c:v>
                </c:pt>
                <c:pt idx="66">
                  <c:v>0.36104008464724602</c:v>
                </c:pt>
                <c:pt idx="67">
                  <c:v>0.36654991283598298</c:v>
                </c:pt>
                <c:pt idx="68">
                  <c:v>0.37243771225385902</c:v>
                </c:pt>
                <c:pt idx="69">
                  <c:v>0.3763047421704</c:v>
                </c:pt>
                <c:pt idx="70">
                  <c:v>0.38001851465342301</c:v>
                </c:pt>
                <c:pt idx="71">
                  <c:v>0.386683664022832</c:v>
                </c:pt>
                <c:pt idx="72">
                  <c:v>0.39279515668308401</c:v>
                </c:pt>
                <c:pt idx="73">
                  <c:v>0.39664069164203603</c:v>
                </c:pt>
                <c:pt idx="74">
                  <c:v>0.40030532227890098</c:v>
                </c:pt>
                <c:pt idx="75">
                  <c:v>0.407151284169669</c:v>
                </c:pt>
                <c:pt idx="76">
                  <c:v>0.41452725381024502</c:v>
                </c:pt>
                <c:pt idx="77">
                  <c:v>0.41793220485615501</c:v>
                </c:pt>
                <c:pt idx="78">
                  <c:v>0.42117083372139502</c:v>
                </c:pt>
                <c:pt idx="79">
                  <c:v>0.42898345370650398</c:v>
                </c:pt>
                <c:pt idx="80">
                  <c:v>0.43740574841104102</c:v>
                </c:pt>
                <c:pt idx="81">
                  <c:v>0.44030503072654098</c:v>
                </c:pt>
                <c:pt idx="82">
                  <c:v>0.44305796229163902</c:v>
                </c:pt>
                <c:pt idx="83">
                  <c:v>0.45189693592276797</c:v>
                </c:pt>
                <c:pt idx="84">
                  <c:v>0.46143064053724703</c:v>
                </c:pt>
                <c:pt idx="85">
                  <c:v>0.46375916930224298</c:v>
                </c:pt>
                <c:pt idx="86">
                  <c:v>0.46596670803601298</c:v>
                </c:pt>
                <c:pt idx="87">
                  <c:v>0.47589173087247399</c:v>
                </c:pt>
                <c:pt idx="88">
                  <c:v>0.48660193025130599</c:v>
                </c:pt>
                <c:pt idx="89">
                  <c:v>0.48903089463703903</c:v>
                </c:pt>
                <c:pt idx="90">
                  <c:v>0.490905617178309</c:v>
                </c:pt>
                <c:pt idx="91">
                  <c:v>0.50214645527993196</c:v>
                </c:pt>
                <c:pt idx="92">
                  <c:v>0.511688466381097</c:v>
                </c:pt>
                <c:pt idx="93">
                  <c:v>0.51569950068574699</c:v>
                </c:pt>
                <c:pt idx="94">
                  <c:v>0.52059747149643698</c:v>
                </c:pt>
                <c:pt idx="95">
                  <c:v>0.52969003083788302</c:v>
                </c:pt>
                <c:pt idx="96">
                  <c:v>0.53735103376332005</c:v>
                </c:pt>
                <c:pt idx="97">
                  <c:v>0.54411804572323397</c:v>
                </c:pt>
                <c:pt idx="98">
                  <c:v>0.55242345329355202</c:v>
                </c:pt>
                <c:pt idx="99">
                  <c:v>0.55898354533184802</c:v>
                </c:pt>
                <c:pt idx="100">
                  <c:v>0.56447447449343602</c:v>
                </c:pt>
                <c:pt idx="101">
                  <c:v>0.57428652965660298</c:v>
                </c:pt>
                <c:pt idx="102">
                  <c:v>0.58638356245938295</c:v>
                </c:pt>
                <c:pt idx="103">
                  <c:v>0.59002699869291397</c:v>
                </c:pt>
                <c:pt idx="104">
                  <c:v>0.59305878852661198</c:v>
                </c:pt>
                <c:pt idx="105">
                  <c:v>0.60620495243843597</c:v>
                </c:pt>
                <c:pt idx="106">
                  <c:v>0.62247779894725996</c:v>
                </c:pt>
                <c:pt idx="107">
                  <c:v>0.62349430516619597</c:v>
                </c:pt>
                <c:pt idx="108">
                  <c:v>0.623297140617735</c:v>
                </c:pt>
                <c:pt idx="109">
                  <c:v>0.63841415753853903</c:v>
                </c:pt>
                <c:pt idx="110">
                  <c:v>0.65384469365434705</c:v>
                </c:pt>
                <c:pt idx="111">
                  <c:v>0.65423154727301502</c:v>
                </c:pt>
                <c:pt idx="112">
                  <c:v>0.654636990278749</c:v>
                </c:pt>
                <c:pt idx="113">
                  <c:v>0.67042720754017204</c:v>
                </c:pt>
                <c:pt idx="114">
                  <c:v>0.68583757523214195</c:v>
                </c:pt>
                <c:pt idx="115">
                  <c:v>0.68700113834277499</c:v>
                </c:pt>
                <c:pt idx="116">
                  <c:v>0.68822185820105097</c:v>
                </c:pt>
                <c:pt idx="117">
                  <c:v>0.703953339684248</c:v>
                </c:pt>
                <c:pt idx="118">
                  <c:v>0.71927578537381798</c:v>
                </c:pt>
                <c:pt idx="119">
                  <c:v>0.72128381156855603</c:v>
                </c:pt>
                <c:pt idx="120">
                  <c:v>0.72339244017748705</c:v>
                </c:pt>
                <c:pt idx="121">
                  <c:v>0.73899255400015296</c:v>
                </c:pt>
                <c:pt idx="122">
                  <c:v>0.75415932411035602</c:v>
                </c:pt>
                <c:pt idx="123">
                  <c:v>0.75707956698387602</c:v>
                </c:pt>
                <c:pt idx="124">
                  <c:v>0.76014873624439705</c:v>
                </c:pt>
                <c:pt idx="125">
                  <c:v>0.776637771531133</c:v>
                </c:pt>
                <c:pt idx="126">
                  <c:v>0.79227923327841998</c:v>
                </c:pt>
                <c:pt idx="127">
                  <c:v>0.79573415531617098</c:v>
                </c:pt>
                <c:pt idx="128">
                  <c:v>0.79913844154304703</c:v>
                </c:pt>
                <c:pt idx="129">
                  <c:v>0.81540872258949804</c:v>
                </c:pt>
                <c:pt idx="130">
                  <c:v>0.832413783098087</c:v>
                </c:pt>
                <c:pt idx="131">
                  <c:v>0.83566147334760998</c:v>
                </c:pt>
                <c:pt idx="132">
                  <c:v>0.83885881012982999</c:v>
                </c:pt>
                <c:pt idx="133">
                  <c:v>0.85649240758749401</c:v>
                </c:pt>
                <c:pt idx="134">
                  <c:v>0.87490812241934701</c:v>
                </c:pt>
                <c:pt idx="135">
                  <c:v>0.87790152530659404</c:v>
                </c:pt>
                <c:pt idx="136">
                  <c:v>0.88084625063770094</c:v>
                </c:pt>
                <c:pt idx="137">
                  <c:v>0.89988882650276703</c:v>
                </c:pt>
                <c:pt idx="138">
                  <c:v>0.91976225122223099</c:v>
                </c:pt>
                <c:pt idx="139">
                  <c:v>0.92245431117425503</c:v>
                </c:pt>
                <c:pt idx="140">
                  <c:v>0.92510076304880595</c:v>
                </c:pt>
                <c:pt idx="141">
                  <c:v>0.94559797931965195</c:v>
                </c:pt>
                <c:pt idx="142">
                  <c:v>0.96644996189277499</c:v>
                </c:pt>
                <c:pt idx="143">
                  <c:v>0.97035999388504601</c:v>
                </c:pt>
                <c:pt idx="144">
                  <c:v>0.97265632774593003</c:v>
                </c:pt>
                <c:pt idx="145">
                  <c:v>0.99411472692206404</c:v>
                </c:pt>
                <c:pt idx="146">
                  <c:v>1.0172610143696199</c:v>
                </c:pt>
                <c:pt idx="147">
                  <c:v>1.01934894371314</c:v>
                </c:pt>
                <c:pt idx="148">
                  <c:v>1.02140803360384</c:v>
                </c:pt>
                <c:pt idx="149">
                  <c:v>1.04520660843885</c:v>
                </c:pt>
                <c:pt idx="150">
                  <c:v>1.0699261714951001</c:v>
                </c:pt>
                <c:pt idx="151">
                  <c:v>1.0716877210989599</c:v>
                </c:pt>
                <c:pt idx="152">
                  <c:v>1.0734241370326401</c:v>
                </c:pt>
                <c:pt idx="153">
                  <c:v>1.0987922816934601</c:v>
                </c:pt>
                <c:pt idx="154">
                  <c:v>1.12512522236959</c:v>
                </c:pt>
                <c:pt idx="155">
                  <c:v>1.12652029022255</c:v>
                </c:pt>
                <c:pt idx="156">
                  <c:v>1.1278948747050801</c:v>
                </c:pt>
                <c:pt idx="157">
                  <c:v>1.1548717466866101</c:v>
                </c:pt>
                <c:pt idx="158">
                  <c:v>1.18285816699531</c:v>
                </c:pt>
                <c:pt idx="159">
                  <c:v>1.18384665108617</c:v>
                </c:pt>
                <c:pt idx="160">
                  <c:v>1.1848202466234901</c:v>
                </c:pt>
                <c:pt idx="161">
                  <c:v>1.21344500342191</c:v>
                </c:pt>
                <c:pt idx="162">
                  <c:v>1.2456068421034601</c:v>
                </c:pt>
                <c:pt idx="163">
                  <c:v>1.2463525490997001</c:v>
                </c:pt>
                <c:pt idx="164">
                  <c:v>1.2470959046354599</c:v>
                </c:pt>
                <c:pt idx="165">
                  <c:v>1.2783930716946701</c:v>
                </c:pt>
                <c:pt idx="166">
                  <c:v>1.31076197460126</c:v>
                </c:pt>
                <c:pt idx="167">
                  <c:v>1.31142361694529</c:v>
                </c:pt>
                <c:pt idx="168">
                  <c:v>1.3120830681253199</c:v>
                </c:pt>
                <c:pt idx="169">
                  <c:v>1.34544418485123</c:v>
                </c:pt>
                <c:pt idx="170">
                  <c:v>1.37989268349169</c:v>
                </c:pt>
                <c:pt idx="171">
                  <c:v>1.3804547754122101</c:v>
                </c:pt>
                <c:pt idx="172">
                  <c:v>1.3810149267701799</c:v>
                </c:pt>
                <c:pt idx="173">
                  <c:v>1.416455388628</c:v>
                </c:pt>
                <c:pt idx="174">
                  <c:v>1.45299896877273</c:v>
                </c:pt>
                <c:pt idx="175">
                  <c:v>1.45344602449844</c:v>
                </c:pt>
                <c:pt idx="176">
                  <c:v>1.4538914805680501</c:v>
                </c:pt>
                <c:pt idx="177">
                  <c:v>1.49142668302338</c:v>
                </c:pt>
                <c:pt idx="178">
                  <c:v>1.5291071238999701</c:v>
                </c:pt>
                <c:pt idx="179">
                  <c:v>1.52941532764887</c:v>
                </c:pt>
                <c:pt idx="180">
                  <c:v>1.53276389677629</c:v>
                </c:pt>
                <c:pt idx="181">
                  <c:v>1.57129631541655</c:v>
                </c:pt>
                <c:pt idx="182">
                  <c:v>1.61265810445966</c:v>
                </c:pt>
                <c:pt idx="183">
                  <c:v>1.6128878669875999</c:v>
                </c:pt>
                <c:pt idx="184">
                  <c:v>1.6131171271848499</c:v>
                </c:pt>
                <c:pt idx="185">
                  <c:v>1.6555529439700101</c:v>
                </c:pt>
                <c:pt idx="186">
                  <c:v>1.6991532344800899</c:v>
                </c:pt>
                <c:pt idx="187">
                  <c:v>1.6992915463637199</c:v>
                </c:pt>
                <c:pt idx="188">
                  <c:v>1.6994295471382199</c:v>
                </c:pt>
                <c:pt idx="189">
                  <c:v>1.7441036741687901</c:v>
                </c:pt>
                <c:pt idx="190">
                  <c:v>1.78995247823415</c:v>
                </c:pt>
                <c:pt idx="191">
                  <c:v>1.78998932738531</c:v>
                </c:pt>
                <c:pt idx="192">
                  <c:v>1.7900260915430299</c:v>
                </c:pt>
                <c:pt idx="193">
                  <c:v>1.8369485060133199</c:v>
                </c:pt>
                <c:pt idx="194">
                  <c:v>1.8849067603998499</c:v>
                </c:pt>
                <c:pt idx="195">
                  <c:v>1.8849812100529399</c:v>
                </c:pt>
                <c:pt idx="196">
                  <c:v>1.8850558357224001</c:v>
                </c:pt>
                <c:pt idx="197">
                  <c:v>1.9340874395043</c:v>
                </c:pt>
                <c:pt idx="198">
                  <c:v>1.9880074199273601</c:v>
                </c:pt>
                <c:pt idx="199">
                  <c:v>1.9881359696105301</c:v>
                </c:pt>
                <c:pt idx="200">
                  <c:v>1.98826445027667</c:v>
                </c:pt>
                <c:pt idx="201">
                  <c:v>2.0424146564953398</c:v>
                </c:pt>
                <c:pt idx="202">
                  <c:v>2.0979905723055201</c:v>
                </c:pt>
                <c:pt idx="203">
                  <c:v>2.0980920191172099</c:v>
                </c:pt>
                <c:pt idx="204">
                  <c:v>2.0981934096397401</c:v>
                </c:pt>
                <c:pt idx="205">
                  <c:v>2.1551680574761201</c:v>
                </c:pt>
                <c:pt idx="206">
                  <c:v>2.2135717839980602</c:v>
                </c:pt>
                <c:pt idx="207">
                  <c:v>2.2136427715720801</c:v>
                </c:pt>
                <c:pt idx="208">
                  <c:v>2.2137137186023699</c:v>
                </c:pt>
                <c:pt idx="209">
                  <c:v>2.2735161614050901</c:v>
                </c:pt>
                <c:pt idx="210">
                  <c:v>2.3347510550050399</c:v>
                </c:pt>
                <c:pt idx="211">
                  <c:v>2.3347882269751401</c:v>
                </c:pt>
                <c:pt idx="212">
                  <c:v>2.3348253771645999</c:v>
                </c:pt>
                <c:pt idx="213">
                  <c:v>2.39745896828228</c:v>
                </c:pt>
                <c:pt idx="214">
                  <c:v>2.46152838532648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F53-443B-AE0C-95291E2E57A6}"/>
            </c:ext>
          </c:extLst>
        </c:ser>
        <c:ser>
          <c:idx val="3"/>
          <c:order val="3"/>
          <c:tx>
            <c:strRef>
              <c:f>NFD!$E$3</c:f>
              <c:strCache>
                <c:ptCount val="1"/>
                <c:pt idx="0">
                  <c:v>0,56eV </c:v>
                </c:pt>
              </c:strCache>
            </c:strRef>
          </c:tx>
          <c:spPr>
            <a:ln w="38100" cap="rnd">
              <a:solidFill>
                <a:srgbClr val="FFC7AB"/>
              </a:solidFill>
              <a:round/>
            </a:ln>
            <a:effectLst/>
          </c:spPr>
          <c:marker>
            <c:symbol val="none"/>
          </c:marker>
          <c:xVal>
            <c:numRef>
              <c:f>NFD!$A$4:$A$218</c:f>
              <c:numCache>
                <c:formatCode>0.00000000000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NFD!$E$4:$E$218</c:f>
              <c:numCache>
                <c:formatCode>0.00000000000</c:formatCode>
                <c:ptCount val="215"/>
                <c:pt idx="0">
                  <c:v>0.36308604048095999</c:v>
                </c:pt>
                <c:pt idx="1">
                  <c:v>0.36800044013775202</c:v>
                </c:pt>
                <c:pt idx="2">
                  <c:v>0.37285795255245002</c:v>
                </c:pt>
                <c:pt idx="3">
                  <c:v>0.37298401633789402</c:v>
                </c:pt>
                <c:pt idx="4">
                  <c:v>0.373113376305796</c:v>
                </c:pt>
                <c:pt idx="5">
                  <c:v>0.378042078016956</c:v>
                </c:pt>
                <c:pt idx="6">
                  <c:v>0.38291506239634898</c:v>
                </c:pt>
                <c:pt idx="7">
                  <c:v>0.383174625174933</c:v>
                </c:pt>
                <c:pt idx="8">
                  <c:v>0.38344106945880801</c:v>
                </c:pt>
                <c:pt idx="9">
                  <c:v>0.38838165781182399</c:v>
                </c:pt>
                <c:pt idx="10">
                  <c:v>0.39326267894821199</c:v>
                </c:pt>
                <c:pt idx="11">
                  <c:v>0.39366317592762901</c:v>
                </c:pt>
                <c:pt idx="12">
                  <c:v>0.394074428875547</c:v>
                </c:pt>
                <c:pt idx="13">
                  <c:v>0.399019179522347</c:v>
                </c:pt>
                <c:pt idx="14">
                  <c:v>0.40390080220803098</c:v>
                </c:pt>
                <c:pt idx="15">
                  <c:v>0.40444966859597697</c:v>
                </c:pt>
                <c:pt idx="16">
                  <c:v>0.40501345455600901</c:v>
                </c:pt>
                <c:pt idx="17">
                  <c:v>0.40995464314852098</c:v>
                </c:pt>
                <c:pt idx="18">
                  <c:v>0.41495267453267398</c:v>
                </c:pt>
                <c:pt idx="19">
                  <c:v>0.41568542996021002</c:v>
                </c:pt>
                <c:pt idx="20">
                  <c:v>0.41644353316735</c:v>
                </c:pt>
                <c:pt idx="21">
                  <c:v>0.42144022776446799</c:v>
                </c:pt>
                <c:pt idx="22">
                  <c:v>0.42634087275863197</c:v>
                </c:pt>
                <c:pt idx="23">
                  <c:v>0.42728083578785903</c:v>
                </c:pt>
                <c:pt idx="24">
                  <c:v>0.42825371347854602</c:v>
                </c:pt>
                <c:pt idx="25">
                  <c:v>0.43320725403035898</c:v>
                </c:pt>
                <c:pt idx="26">
                  <c:v>0.43806157174664401</c:v>
                </c:pt>
                <c:pt idx="27">
                  <c:v>0.43921948249195503</c:v>
                </c:pt>
                <c:pt idx="28">
                  <c:v>0.44041840368600699</c:v>
                </c:pt>
                <c:pt idx="29">
                  <c:v>0.44531752117263401</c:v>
                </c:pt>
                <c:pt idx="30">
                  <c:v>0.45011477149659701</c:v>
                </c:pt>
                <c:pt idx="31">
                  <c:v>0.45150137007239199</c:v>
                </c:pt>
                <c:pt idx="32">
                  <c:v>0.452937603789624</c:v>
                </c:pt>
                <c:pt idx="33">
                  <c:v>0.45777102919122797</c:v>
                </c:pt>
                <c:pt idx="34">
                  <c:v>0.462500472008464</c:v>
                </c:pt>
                <c:pt idx="35">
                  <c:v>0.46408332317215201</c:v>
                </c:pt>
                <c:pt idx="36">
                  <c:v>0.465766804400497</c:v>
                </c:pt>
                <c:pt idx="37">
                  <c:v>0.47061967373860902</c:v>
                </c:pt>
                <c:pt idx="38">
                  <c:v>0.47534329952222099</c:v>
                </c:pt>
                <c:pt idx="39">
                  <c:v>0.47719387375639299</c:v>
                </c:pt>
                <c:pt idx="40">
                  <c:v>0.47912162477528503</c:v>
                </c:pt>
                <c:pt idx="41">
                  <c:v>0.48385725993299</c:v>
                </c:pt>
                <c:pt idx="42">
                  <c:v>0.48846327759969699</c:v>
                </c:pt>
                <c:pt idx="43">
                  <c:v>0.49060983226841398</c:v>
                </c:pt>
                <c:pt idx="44">
                  <c:v>0.49284676798298799</c:v>
                </c:pt>
                <c:pt idx="45">
                  <c:v>0.49745159076268303</c:v>
                </c:pt>
                <c:pt idx="46">
                  <c:v>0.50192715543486299</c:v>
                </c:pt>
                <c:pt idx="47">
                  <c:v>0.50438253541582501</c:v>
                </c:pt>
                <c:pt idx="48">
                  <c:v>0.50694223402376204</c:v>
                </c:pt>
                <c:pt idx="49">
                  <c:v>0.51140266622786901</c:v>
                </c:pt>
                <c:pt idx="50">
                  <c:v>0.51573493302791495</c:v>
                </c:pt>
                <c:pt idx="51">
                  <c:v>0.51851198319884795</c:v>
                </c:pt>
                <c:pt idx="52">
                  <c:v>0.52140802289785604</c:v>
                </c:pt>
                <c:pt idx="53">
                  <c:v>0.52571048632880302</c:v>
                </c:pt>
                <c:pt idx="54">
                  <c:v>0.53001829973736703</c:v>
                </c:pt>
                <c:pt idx="55">
                  <c:v>0.53320135939574498</c:v>
                </c:pt>
                <c:pt idx="56">
                  <c:v>0.53657159963424095</c:v>
                </c:pt>
                <c:pt idx="57">
                  <c:v>0.54069762401247001</c:v>
                </c:pt>
                <c:pt idx="58">
                  <c:v>0.54465205948200301</c:v>
                </c:pt>
                <c:pt idx="59">
                  <c:v>0.54830666578688303</c:v>
                </c:pt>
                <c:pt idx="60">
                  <c:v>0.55217829660121298</c:v>
                </c:pt>
                <c:pt idx="61">
                  <c:v>0.55602848471811595</c:v>
                </c:pt>
                <c:pt idx="62">
                  <c:v>0.55971499994386098</c:v>
                </c:pt>
                <c:pt idx="63">
                  <c:v>0.56386308080549297</c:v>
                </c:pt>
                <c:pt idx="64">
                  <c:v>0.56825975459127498</c:v>
                </c:pt>
                <c:pt idx="65">
                  <c:v>0.57181045404851405</c:v>
                </c:pt>
                <c:pt idx="66">
                  <c:v>0.57520712111788197</c:v>
                </c:pt>
                <c:pt idx="67">
                  <c:v>0.57987060444685001</c:v>
                </c:pt>
                <c:pt idx="68">
                  <c:v>0.58481597360012605</c:v>
                </c:pt>
                <c:pt idx="69">
                  <c:v>0.588043532000324</c:v>
                </c:pt>
                <c:pt idx="70">
                  <c:v>0.59112842300151303</c:v>
                </c:pt>
                <c:pt idx="71">
                  <c:v>0.59638217048839304</c:v>
                </c:pt>
                <c:pt idx="72">
                  <c:v>0.60158567479861802</c:v>
                </c:pt>
                <c:pt idx="73">
                  <c:v>0.60471816322849203</c:v>
                </c:pt>
                <c:pt idx="74">
                  <c:v>0.60768990006822499</c:v>
                </c:pt>
                <c:pt idx="75">
                  <c:v>0.61320766689925499</c:v>
                </c:pt>
                <c:pt idx="76">
                  <c:v>0.61910543392846396</c:v>
                </c:pt>
                <c:pt idx="77">
                  <c:v>0.62181216839471498</c:v>
                </c:pt>
                <c:pt idx="78">
                  <c:v>0.62437769864219295</c:v>
                </c:pt>
                <c:pt idx="79">
                  <c:v>0.63053166771529101</c:v>
                </c:pt>
                <c:pt idx="80">
                  <c:v>0.63711287149649998</c:v>
                </c:pt>
                <c:pt idx="81">
                  <c:v>0.6393661648615</c:v>
                </c:pt>
                <c:pt idx="82">
                  <c:v>0.64150009398732399</c:v>
                </c:pt>
                <c:pt idx="83">
                  <c:v>0.64831565983394801</c:v>
                </c:pt>
                <c:pt idx="84">
                  <c:v>0.65560798750738902</c:v>
                </c:pt>
                <c:pt idx="85">
                  <c:v>0.65738015263331995</c:v>
                </c:pt>
                <c:pt idx="86">
                  <c:v>0.65905708610790104</c:v>
                </c:pt>
                <c:pt idx="87">
                  <c:v>0.66655964326037398</c:v>
                </c:pt>
                <c:pt idx="88">
                  <c:v>0.67459078196727396</c:v>
                </c:pt>
                <c:pt idx="89">
                  <c:v>0.67596692998596397</c:v>
                </c:pt>
                <c:pt idx="90">
                  <c:v>0.67737201730809604</c:v>
                </c:pt>
                <c:pt idx="91">
                  <c:v>0.68572149893961298</c:v>
                </c:pt>
                <c:pt idx="92">
                  <c:v>0.69271324968681502</c:v>
                </c:pt>
                <c:pt idx="93">
                  <c:v>0.69562752868483901</c:v>
                </c:pt>
                <c:pt idx="94">
                  <c:v>0.69916720839297297</c:v>
                </c:pt>
                <c:pt idx="95">
                  <c:v>0.70568501922046301</c:v>
                </c:pt>
                <c:pt idx="96">
                  <c:v>0.71112544549252499</c:v>
                </c:pt>
                <c:pt idx="97">
                  <c:v>0.71589397054551596</c:v>
                </c:pt>
                <c:pt idx="98">
                  <c:v>0.72170125183728995</c:v>
                </c:pt>
                <c:pt idx="99">
                  <c:v>0.72625438265922404</c:v>
                </c:pt>
                <c:pt idx="100">
                  <c:v>0.73004340759298503</c:v>
                </c:pt>
                <c:pt idx="101">
                  <c:v>0.73676625556099495</c:v>
                </c:pt>
                <c:pt idx="102">
                  <c:v>0.74497414763255998</c:v>
                </c:pt>
                <c:pt idx="103">
                  <c:v>0.74742958925041603</c:v>
                </c:pt>
                <c:pt idx="104">
                  <c:v>0.74946713598451797</c:v>
                </c:pt>
                <c:pt idx="105">
                  <c:v>0.75824438372723002</c:v>
                </c:pt>
                <c:pt idx="106">
                  <c:v>0.76898589577453802</c:v>
                </c:pt>
                <c:pt idx="107">
                  <c:v>0.76932923711386003</c:v>
                </c:pt>
                <c:pt idx="108">
                  <c:v>0.76945091661390497</c:v>
                </c:pt>
                <c:pt idx="109">
                  <c:v>0.779309715867745</c:v>
                </c:pt>
                <c:pt idx="110">
                  <c:v>0.78925938688792296</c:v>
                </c:pt>
                <c:pt idx="111">
                  <c:v>0.78950742558004094</c:v>
                </c:pt>
                <c:pt idx="112">
                  <c:v>0.78976731118111199</c:v>
                </c:pt>
                <c:pt idx="113">
                  <c:v>0.79983272418425599</c:v>
                </c:pt>
                <c:pt idx="114">
                  <c:v>0.80955535975878301</c:v>
                </c:pt>
                <c:pt idx="115">
                  <c:v>0.810285611680582</c:v>
                </c:pt>
                <c:pt idx="116">
                  <c:v>0.81105116693791601</c:v>
                </c:pt>
                <c:pt idx="117">
                  <c:v>0.82086608806928796</c:v>
                </c:pt>
                <c:pt idx="118">
                  <c:v>0.83033883522815999</c:v>
                </c:pt>
                <c:pt idx="119">
                  <c:v>0.83157415335069795</c:v>
                </c:pt>
                <c:pt idx="120">
                  <c:v>0.83286987666521195</c:v>
                </c:pt>
                <c:pt idx="121">
                  <c:v>0.842409807525209</c:v>
                </c:pt>
                <c:pt idx="122">
                  <c:v>0.851609813298701</c:v>
                </c:pt>
                <c:pt idx="123">
                  <c:v>0.85337305059326496</c:v>
                </c:pt>
                <c:pt idx="124">
                  <c:v>0.85522344036613696</c:v>
                </c:pt>
                <c:pt idx="125">
                  <c:v>0.86459551948976299</c:v>
                </c:pt>
                <c:pt idx="126">
                  <c:v>0.87393523491786396</c:v>
                </c:pt>
                <c:pt idx="127">
                  <c:v>0.87598141259416795</c:v>
                </c:pt>
                <c:pt idx="128">
                  <c:v>0.87799186154406605</c:v>
                </c:pt>
                <c:pt idx="129">
                  <c:v>0.887524518496559</c:v>
                </c:pt>
                <c:pt idx="130">
                  <c:v>0.89736038637951399</c:v>
                </c:pt>
                <c:pt idx="131">
                  <c:v>0.89922483719685598</c:v>
                </c:pt>
                <c:pt idx="132">
                  <c:v>0.90105612384682199</c:v>
                </c:pt>
                <c:pt idx="133">
                  <c:v>0.91108236869499004</c:v>
                </c:pt>
                <c:pt idx="134">
                  <c:v>0.92142718382590105</c:v>
                </c:pt>
                <c:pt idx="135">
                  <c:v>0.92309711299090103</c:v>
                </c:pt>
                <c:pt idx="136">
                  <c:v>0.924736821469898</c:v>
                </c:pt>
                <c:pt idx="137">
                  <c:v>0.93526907008453497</c:v>
                </c:pt>
                <c:pt idx="138">
                  <c:v>0.94613562725654199</c:v>
                </c:pt>
                <c:pt idx="139">
                  <c:v>0.94759823997584702</c:v>
                </c:pt>
                <c:pt idx="140">
                  <c:v>0.94903395441285299</c:v>
                </c:pt>
                <c:pt idx="141">
                  <c:v>0.96008462266479999</c:v>
                </c:pt>
                <c:pt idx="142">
                  <c:v>0.97140806019133397</c:v>
                </c:pt>
                <c:pt idx="143">
                  <c:v>0.97280487963920803</c:v>
                </c:pt>
                <c:pt idx="144">
                  <c:v>0.97404604487789304</c:v>
                </c:pt>
                <c:pt idx="145">
                  <c:v>0.98570763250558702</c:v>
                </c:pt>
                <c:pt idx="146">
                  <c:v>0.99776018358629004</c:v>
                </c:pt>
                <c:pt idx="147">
                  <c:v>0.99884083653563605</c:v>
                </c:pt>
                <c:pt idx="148">
                  <c:v>0.99990552812067401</c:v>
                </c:pt>
                <c:pt idx="149">
                  <c:v>1.0121383859106701</c:v>
                </c:pt>
                <c:pt idx="150">
                  <c:v>1.0247094718793399</c:v>
                </c:pt>
                <c:pt idx="151">
                  <c:v>1.0256002806306901</c:v>
                </c:pt>
                <c:pt idx="152">
                  <c:v>1.0264777413326001</c:v>
                </c:pt>
                <c:pt idx="153">
                  <c:v>1.0392265206957001</c:v>
                </c:pt>
                <c:pt idx="154">
                  <c:v>1.05232671272998</c:v>
                </c:pt>
                <c:pt idx="155">
                  <c:v>1.0530171061056901</c:v>
                </c:pt>
                <c:pt idx="156">
                  <c:v>1.0536970137282999</c:v>
                </c:pt>
                <c:pt idx="157">
                  <c:v>1.0669720368606801</c:v>
                </c:pt>
                <c:pt idx="158">
                  <c:v>1.0806119061382899</c:v>
                </c:pt>
                <c:pt idx="159">
                  <c:v>1.0810913129606901</c:v>
                </c:pt>
                <c:pt idx="160">
                  <c:v>1.0815633453078299</c:v>
                </c:pt>
                <c:pt idx="161">
                  <c:v>1.09537493440574</c:v>
                </c:pt>
                <c:pt idx="162">
                  <c:v>1.1100107853832499</c:v>
                </c:pt>
                <c:pt idx="163">
                  <c:v>1.1103654971768699</c:v>
                </c:pt>
                <c:pt idx="164">
                  <c:v>1.1107189369099599</c:v>
                </c:pt>
                <c:pt idx="165">
                  <c:v>1.1254649225297</c:v>
                </c:pt>
                <c:pt idx="166">
                  <c:v>1.14045529838173</c:v>
                </c:pt>
                <c:pt idx="167">
                  <c:v>1.1407591086723801</c:v>
                </c:pt>
                <c:pt idx="168">
                  <c:v>1.1410618121620999</c:v>
                </c:pt>
                <c:pt idx="169">
                  <c:v>1.1562480556049199</c:v>
                </c:pt>
                <c:pt idx="170">
                  <c:v>1.1716819009557899</c:v>
                </c:pt>
                <c:pt idx="171">
                  <c:v>1.1719317633272901</c:v>
                </c:pt>
                <c:pt idx="172">
                  <c:v>1.1721807019225501</c:v>
                </c:pt>
                <c:pt idx="173">
                  <c:v>1.1878102318395001</c:v>
                </c:pt>
                <c:pt idx="174">
                  <c:v>1.2036905931054001</c:v>
                </c:pt>
                <c:pt idx="175">
                  <c:v>1.2038834611415401</c:v>
                </c:pt>
                <c:pt idx="176">
                  <c:v>1.2040756061912801</c:v>
                </c:pt>
                <c:pt idx="177">
                  <c:v>1.2201514512334299</c:v>
                </c:pt>
                <c:pt idx="178">
                  <c:v>1.2364164130786499</c:v>
                </c:pt>
                <c:pt idx="179">
                  <c:v>1.2365478796845799</c:v>
                </c:pt>
                <c:pt idx="180">
                  <c:v>1.23682054935443</c:v>
                </c:pt>
                <c:pt idx="181">
                  <c:v>1.2535303582634501</c:v>
                </c:pt>
                <c:pt idx="182">
                  <c:v>1.2705370541779499</c:v>
                </c:pt>
                <c:pt idx="183">
                  <c:v>1.2706308721742801</c:v>
                </c:pt>
                <c:pt idx="184">
                  <c:v>1.2707244780448601</c:v>
                </c:pt>
                <c:pt idx="185">
                  <c:v>1.28793323396779</c:v>
                </c:pt>
                <c:pt idx="186">
                  <c:v>1.30538244584096</c:v>
                </c:pt>
                <c:pt idx="187">
                  <c:v>1.30543744364396</c:v>
                </c:pt>
                <c:pt idx="188">
                  <c:v>1.30549231555025</c:v>
                </c:pt>
                <c:pt idx="189">
                  <c:v>1.3231435012028001</c:v>
                </c:pt>
                <c:pt idx="190">
                  <c:v>1.34103711154136</c:v>
                </c:pt>
                <c:pt idx="191">
                  <c:v>1.34105140664431</c:v>
                </c:pt>
                <c:pt idx="192">
                  <c:v>1.34106566864051</c:v>
                </c:pt>
                <c:pt idx="193">
                  <c:v>1.3591611599684901</c:v>
                </c:pt>
                <c:pt idx="194">
                  <c:v>1.3774445373156501</c:v>
                </c:pt>
                <c:pt idx="195">
                  <c:v>1.3774727611753399</c:v>
                </c:pt>
                <c:pt idx="196">
                  <c:v>1.3775010512791499</c:v>
                </c:pt>
                <c:pt idx="197">
                  <c:v>1.3959862102648699</c:v>
                </c:pt>
                <c:pt idx="198">
                  <c:v>1.4151607327872999</c:v>
                </c:pt>
                <c:pt idx="199">
                  <c:v>1.41520719692106</c:v>
                </c:pt>
                <c:pt idx="200">
                  <c:v>1.4152536344482201</c:v>
                </c:pt>
                <c:pt idx="201">
                  <c:v>1.434681468088</c:v>
                </c:pt>
                <c:pt idx="202">
                  <c:v>1.45433695861482</c:v>
                </c:pt>
                <c:pt idx="203">
                  <c:v>1.4543725872620299</c:v>
                </c:pt>
                <c:pt idx="204">
                  <c:v>1.4544081952525101</c:v>
                </c:pt>
                <c:pt idx="205">
                  <c:v>1.4742805544431199</c:v>
                </c:pt>
                <c:pt idx="206">
                  <c:v>1.49438109683524</c:v>
                </c:pt>
                <c:pt idx="207">
                  <c:v>1.4944053696313</c:v>
                </c:pt>
                <c:pt idx="208">
                  <c:v>1.49442962818837</c:v>
                </c:pt>
                <c:pt idx="209">
                  <c:v>1.51474703282655</c:v>
                </c:pt>
                <c:pt idx="210">
                  <c:v>1.5352931474485501</c:v>
                </c:pt>
                <c:pt idx="211">
                  <c:v>1.5353055440288701</c:v>
                </c:pt>
                <c:pt idx="212">
                  <c:v>1.53531793325578</c:v>
                </c:pt>
                <c:pt idx="213">
                  <c:v>1.5560809032382801</c:v>
                </c:pt>
                <c:pt idx="214">
                  <c:v>1.57707311045476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F53-443B-AE0C-95291E2E57A6}"/>
            </c:ext>
          </c:extLst>
        </c:ser>
        <c:ser>
          <c:idx val="4"/>
          <c:order val="4"/>
          <c:tx>
            <c:strRef>
              <c:f>NFD!$F$3</c:f>
              <c:strCache>
                <c:ptCount val="1"/>
                <c:pt idx="0">
                  <c:v>0,56eV NFD</c:v>
                </c:pt>
              </c:strCache>
            </c:strRef>
          </c:tx>
          <c:spPr>
            <a:ln w="381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NFD!$A$4:$A$218</c:f>
              <c:numCache>
                <c:formatCode>0.00000000000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NFD!$F$4:$F$218</c:f>
              <c:numCache>
                <c:formatCode>0.00000000000</c:formatCode>
                <c:ptCount val="215"/>
                <c:pt idx="0">
                  <c:v>0.35868274861167398</c:v>
                </c:pt>
                <c:pt idx="1">
                  <c:v>0.36355280413718999</c:v>
                </c:pt>
                <c:pt idx="2">
                  <c:v>0.36836739597790302</c:v>
                </c:pt>
                <c:pt idx="3">
                  <c:v>0.36849235889537801</c:v>
                </c:pt>
                <c:pt idx="4">
                  <c:v>0.36862058988542401</c:v>
                </c:pt>
                <c:pt idx="5">
                  <c:v>0.373506777991228</c:v>
                </c:pt>
                <c:pt idx="6">
                  <c:v>0.37833866256406601</c:v>
                </c:pt>
                <c:pt idx="7">
                  <c:v>0.37859606142473501</c:v>
                </c:pt>
                <c:pt idx="8">
                  <c:v>0.37886028704158498</c:v>
                </c:pt>
                <c:pt idx="9">
                  <c:v>0.38376020919589698</c:v>
                </c:pt>
                <c:pt idx="10">
                  <c:v>0.38860191347513401</c:v>
                </c:pt>
                <c:pt idx="11">
                  <c:v>0.38899922130471198</c:v>
                </c:pt>
                <c:pt idx="12">
                  <c:v>0.389407205185125</c:v>
                </c:pt>
                <c:pt idx="13">
                  <c:v>0.39431309775118101</c:v>
                </c:pt>
                <c:pt idx="14">
                  <c:v>0.39915714871110097</c:v>
                </c:pt>
                <c:pt idx="15">
                  <c:v>0.399701838535303</c:v>
                </c:pt>
                <c:pt idx="16">
                  <c:v>0.40026134431603999</c:v>
                </c:pt>
                <c:pt idx="17">
                  <c:v>0.40516544365708002</c:v>
                </c:pt>
                <c:pt idx="18">
                  <c:v>0.410128391466136</c:v>
                </c:pt>
                <c:pt idx="19">
                  <c:v>0.41085552605069797</c:v>
                </c:pt>
                <c:pt idx="20">
                  <c:v>0.411607841511475</c:v>
                </c:pt>
                <c:pt idx="21">
                  <c:v>0.41656707760684403</c:v>
                </c:pt>
                <c:pt idx="22">
                  <c:v>0.42143211469172898</c:v>
                </c:pt>
                <c:pt idx="23">
                  <c:v>0.422365372470279</c:v>
                </c:pt>
                <c:pt idx="24">
                  <c:v>0.42333135159702001</c:v>
                </c:pt>
                <c:pt idx="25">
                  <c:v>0.42825041064097902</c:v>
                </c:pt>
                <c:pt idx="26">
                  <c:v>0.43307195424551298</c:v>
                </c:pt>
                <c:pt idx="27">
                  <c:v>0.43422219211892599</c:v>
                </c:pt>
                <c:pt idx="28">
                  <c:v>0.43541322646917102</c:v>
                </c:pt>
                <c:pt idx="29">
                  <c:v>0.44028071690411003</c:v>
                </c:pt>
                <c:pt idx="30">
                  <c:v>0.445047910127369</c:v>
                </c:pt>
                <c:pt idx="31">
                  <c:v>0.44642598499652503</c:v>
                </c:pt>
                <c:pt idx="32">
                  <c:v>0.44785346612781202</c:v>
                </c:pt>
                <c:pt idx="33">
                  <c:v>0.45265799639616999</c:v>
                </c:pt>
                <c:pt idx="34">
                  <c:v>0.45735998233726799</c:v>
                </c:pt>
                <c:pt idx="35">
                  <c:v>0.45893118501049002</c:v>
                </c:pt>
                <c:pt idx="36">
                  <c:v>0.46060896515202898</c:v>
                </c:pt>
                <c:pt idx="37">
                  <c:v>0.46543493718588602</c:v>
                </c:pt>
                <c:pt idx="38">
                  <c:v>0.470133233908619</c:v>
                </c:pt>
                <c:pt idx="39">
                  <c:v>0.47197410871237899</c:v>
                </c:pt>
                <c:pt idx="40">
                  <c:v>0.473891887422423</c:v>
                </c:pt>
                <c:pt idx="41">
                  <c:v>0.478603585551856</c:v>
                </c:pt>
                <c:pt idx="42">
                  <c:v>0.48318706872282302</c:v>
                </c:pt>
                <c:pt idx="43">
                  <c:v>0.48532336770432899</c:v>
                </c:pt>
                <c:pt idx="44">
                  <c:v>0.48754977952867601</c:v>
                </c:pt>
                <c:pt idx="45">
                  <c:v>0.49213345516981999</c:v>
                </c:pt>
                <c:pt idx="46">
                  <c:v>0.496589118727217</c:v>
                </c:pt>
                <c:pt idx="47">
                  <c:v>0.49903384794835698</c:v>
                </c:pt>
                <c:pt idx="48">
                  <c:v>0.50158264147095599</c:v>
                </c:pt>
                <c:pt idx="49">
                  <c:v>0.50602454603997205</c:v>
                </c:pt>
                <c:pt idx="50">
                  <c:v>0.51033938392200995</c:v>
                </c:pt>
                <c:pt idx="51">
                  <c:v>0.51310554944469999</c:v>
                </c:pt>
                <c:pt idx="52">
                  <c:v>0.51599047324952896</c:v>
                </c:pt>
                <c:pt idx="53">
                  <c:v>0.52027685816258595</c:v>
                </c:pt>
                <c:pt idx="54">
                  <c:v>0.52458033568943496</c:v>
                </c:pt>
                <c:pt idx="55">
                  <c:v>0.52775210857038901</c:v>
                </c:pt>
                <c:pt idx="56">
                  <c:v>0.531111112852233</c:v>
                </c:pt>
                <c:pt idx="57">
                  <c:v>0.53522436087390202</c:v>
                </c:pt>
                <c:pt idx="58">
                  <c:v>0.53916754021060398</c:v>
                </c:pt>
                <c:pt idx="59">
                  <c:v>0.54281258482884798</c:v>
                </c:pt>
                <c:pt idx="60">
                  <c:v>0.54667494804373595</c:v>
                </c:pt>
                <c:pt idx="61">
                  <c:v>0.55051678043427399</c:v>
                </c:pt>
                <c:pt idx="62">
                  <c:v>0.55419608230001005</c:v>
                </c:pt>
                <c:pt idx="63">
                  <c:v>0.55833694768943798</c:v>
                </c:pt>
                <c:pt idx="64">
                  <c:v>0.56272699220391298</c:v>
                </c:pt>
                <c:pt idx="65">
                  <c:v>0.56627308659379205</c:v>
                </c:pt>
                <c:pt idx="66">
                  <c:v>0.56966596195209895</c:v>
                </c:pt>
                <c:pt idx="67">
                  <c:v>0.57432519714697705</c:v>
                </c:pt>
                <c:pt idx="68">
                  <c:v>0.57926724532804896</c:v>
                </c:pt>
                <c:pt idx="69">
                  <c:v>0.58249327934880002</c:v>
                </c:pt>
                <c:pt idx="70">
                  <c:v>0.58557717916408103</c:v>
                </c:pt>
                <c:pt idx="71">
                  <c:v>0.59083968412569399</c:v>
                </c:pt>
                <c:pt idx="72">
                  <c:v>0.59603633396476996</c:v>
                </c:pt>
                <c:pt idx="73">
                  <c:v>0.59916979164445605</c:v>
                </c:pt>
                <c:pt idx="74">
                  <c:v>0.60214288917762504</c:v>
                </c:pt>
                <c:pt idx="75">
                  <c:v>0.60766430067910004</c:v>
                </c:pt>
                <c:pt idx="76">
                  <c:v>0.61356753436203304</c:v>
                </c:pt>
                <c:pt idx="77">
                  <c:v>0.61627730927544799</c:v>
                </c:pt>
                <c:pt idx="78">
                  <c:v>0.61884602479275097</c:v>
                </c:pt>
                <c:pt idx="79">
                  <c:v>0.62500881743396497</c:v>
                </c:pt>
                <c:pt idx="80">
                  <c:v>0.63160126323183197</c:v>
                </c:pt>
                <c:pt idx="81">
                  <c:v>0.63385882515522296</c:v>
                </c:pt>
                <c:pt idx="82">
                  <c:v>0.63599699085211403</c:v>
                </c:pt>
                <c:pt idx="83">
                  <c:v>0.64282733243988899</c:v>
                </c:pt>
                <c:pt idx="84">
                  <c:v>0.65013752057931695</c:v>
                </c:pt>
                <c:pt idx="85">
                  <c:v>0.65191433928872</c:v>
                </c:pt>
                <c:pt idx="86">
                  <c:v>0.65359578736044499</c:v>
                </c:pt>
                <c:pt idx="87">
                  <c:v>0.661119845702554</c:v>
                </c:pt>
                <c:pt idx="88">
                  <c:v>0.66917630641126602</c:v>
                </c:pt>
                <c:pt idx="89">
                  <c:v>0.67057540796572301</c:v>
                </c:pt>
                <c:pt idx="90">
                  <c:v>0.67198490419996504</c:v>
                </c:pt>
                <c:pt idx="91">
                  <c:v>0.68036352024309699</c:v>
                </c:pt>
                <c:pt idx="92">
                  <c:v>0.68738343261173096</c:v>
                </c:pt>
                <c:pt idx="93">
                  <c:v>0.69031043466850295</c:v>
                </c:pt>
                <c:pt idx="94">
                  <c:v>0.69386633121062602</c:v>
                </c:pt>
                <c:pt idx="95">
                  <c:v>0.70041615124061196</c:v>
                </c:pt>
                <c:pt idx="96">
                  <c:v>0.70588537910674398</c:v>
                </c:pt>
                <c:pt idx="97">
                  <c:v>0.71068066995833301</c:v>
                </c:pt>
                <c:pt idx="98">
                  <c:v>0.71652242300713997</c:v>
                </c:pt>
                <c:pt idx="99">
                  <c:v>0.72110399082079402</c:v>
                </c:pt>
                <c:pt idx="100">
                  <c:v>0.72491760656141502</c:v>
                </c:pt>
                <c:pt idx="101">
                  <c:v>0.73168611382733495</c:v>
                </c:pt>
                <c:pt idx="102">
                  <c:v>0.73995317957996298</c:v>
                </c:pt>
                <c:pt idx="103">
                  <c:v>0.74242703897748996</c:v>
                </c:pt>
                <c:pt idx="104">
                  <c:v>0.74448011497161903</c:v>
                </c:pt>
                <c:pt idx="105">
                  <c:v>0.75332676627097805</c:v>
                </c:pt>
                <c:pt idx="106">
                  <c:v>0.76415860092435595</c:v>
                </c:pt>
                <c:pt idx="107">
                  <c:v>0.76452403629605103</c:v>
                </c:pt>
                <c:pt idx="108">
                  <c:v>0.76463151524475903</c:v>
                </c:pt>
                <c:pt idx="109">
                  <c:v>0.77457823258882497</c:v>
                </c:pt>
                <c:pt idx="110">
                  <c:v>0.78462180384050695</c:v>
                </c:pt>
                <c:pt idx="111">
                  <c:v>0.78487224814935996</c:v>
                </c:pt>
                <c:pt idx="112">
                  <c:v>0.78513465760101397</c:v>
                </c:pt>
                <c:pt idx="113">
                  <c:v>0.79530041310432797</c:v>
                </c:pt>
                <c:pt idx="114">
                  <c:v>0.80512466196458599</c:v>
                </c:pt>
                <c:pt idx="115">
                  <c:v>0.80586272745395005</c:v>
                </c:pt>
                <c:pt idx="116">
                  <c:v>0.80663650090130601</c:v>
                </c:pt>
                <c:pt idx="117">
                  <c:v>0.81655919119853304</c:v>
                </c:pt>
                <c:pt idx="118">
                  <c:v>0.82614008961891505</c:v>
                </c:pt>
                <c:pt idx="119">
                  <c:v>0.827389804338445</c:v>
                </c:pt>
                <c:pt idx="120">
                  <c:v>0.82870069986749495</c:v>
                </c:pt>
                <c:pt idx="121">
                  <c:v>0.83835456687413501</c:v>
                </c:pt>
                <c:pt idx="122">
                  <c:v>0.84766808680649697</c:v>
                </c:pt>
                <c:pt idx="123">
                  <c:v>0.849453478806105</c:v>
                </c:pt>
                <c:pt idx="124">
                  <c:v>0.85132725450313695</c:v>
                </c:pt>
                <c:pt idx="125">
                  <c:v>0.86086424949652895</c:v>
                </c:pt>
                <c:pt idx="126">
                  <c:v>0.87032058999702799</c:v>
                </c:pt>
                <c:pt idx="127">
                  <c:v>0.87239340357756301</c:v>
                </c:pt>
                <c:pt idx="128">
                  <c:v>0.87443039715803605</c:v>
                </c:pt>
                <c:pt idx="129">
                  <c:v>0.88409388000000899</c:v>
                </c:pt>
                <c:pt idx="130">
                  <c:v>0.89407311541687595</c:v>
                </c:pt>
                <c:pt idx="131">
                  <c:v>0.895965678763743</c:v>
                </c:pt>
                <c:pt idx="132">
                  <c:v>0.89782486391594696</c:v>
                </c:pt>
                <c:pt idx="133">
                  <c:v>0.90800879986865402</c:v>
                </c:pt>
                <c:pt idx="134">
                  <c:v>0.91852487330271404</c:v>
                </c:pt>
                <c:pt idx="135">
                  <c:v>0.92022324331465</c:v>
                </c:pt>
                <c:pt idx="136">
                  <c:v>0.92189108986721302</c:v>
                </c:pt>
                <c:pt idx="137">
                  <c:v>0.93260900910164801</c:v>
                </c:pt>
                <c:pt idx="138">
                  <c:v>0.94367586365379297</c:v>
                </c:pt>
                <c:pt idx="139">
                  <c:v>0.94516609722957801</c:v>
                </c:pt>
                <c:pt idx="140">
                  <c:v>0.94662907501115401</c:v>
                </c:pt>
                <c:pt idx="141">
                  <c:v>0.95789450769838402</c:v>
                </c:pt>
                <c:pt idx="142">
                  <c:v>0.96943059282973099</c:v>
                </c:pt>
                <c:pt idx="143">
                  <c:v>0.97094535634178802</c:v>
                </c:pt>
                <c:pt idx="144">
                  <c:v>0.97220830056484397</c:v>
                </c:pt>
                <c:pt idx="145">
                  <c:v>0.98405687826104904</c:v>
                </c:pt>
                <c:pt idx="146">
                  <c:v>0.99637314779741204</c:v>
                </c:pt>
                <c:pt idx="147">
                  <c:v>0.99747796278341605</c:v>
                </c:pt>
                <c:pt idx="148">
                  <c:v>0.99856654155369196</c:v>
                </c:pt>
                <c:pt idx="149">
                  <c:v>1.0110796166926701</c:v>
                </c:pt>
                <c:pt idx="150">
                  <c:v>1.02394945581748</c:v>
                </c:pt>
                <c:pt idx="151">
                  <c:v>1.0248618399887901</c:v>
                </c:pt>
                <c:pt idx="152">
                  <c:v>1.02576060457978</c:v>
                </c:pt>
                <c:pt idx="153">
                  <c:v>1.0388246326718</c:v>
                </c:pt>
                <c:pt idx="154">
                  <c:v>1.05225965614098</c:v>
                </c:pt>
                <c:pt idx="155">
                  <c:v>1.0529679947416799</c:v>
                </c:pt>
                <c:pt idx="156">
                  <c:v>1.0536656039582</c:v>
                </c:pt>
                <c:pt idx="157">
                  <c:v>1.0672919261984799</c:v>
                </c:pt>
                <c:pt idx="158">
                  <c:v>1.0813037487680199</c:v>
                </c:pt>
                <c:pt idx="159">
                  <c:v>1.0817964270422</c:v>
                </c:pt>
                <c:pt idx="160">
                  <c:v>1.0822815396890799</c:v>
                </c:pt>
                <c:pt idx="161">
                  <c:v>1.09648149727289</c:v>
                </c:pt>
                <c:pt idx="162">
                  <c:v>1.1116701795861801</c:v>
                </c:pt>
                <c:pt idx="163">
                  <c:v>1.1120348811028</c:v>
                </c:pt>
                <c:pt idx="164">
                  <c:v>1.1123982962560801</c:v>
                </c:pt>
                <c:pt idx="165">
                  <c:v>1.1275793640043601</c:v>
                </c:pt>
                <c:pt idx="166">
                  <c:v>1.1430489079003201</c:v>
                </c:pt>
                <c:pt idx="167">
                  <c:v>1.14336280429819</c:v>
                </c:pt>
                <c:pt idx="168">
                  <c:v>1.1436755717693401</c:v>
                </c:pt>
                <c:pt idx="169">
                  <c:v>1.1593852019843101</c:v>
                </c:pt>
                <c:pt idx="170">
                  <c:v>1.17538720351573</c:v>
                </c:pt>
                <c:pt idx="171">
                  <c:v>1.17564655706268</c:v>
                </c:pt>
                <c:pt idx="172">
                  <c:v>1.1759049609160299</c:v>
                </c:pt>
                <c:pt idx="173">
                  <c:v>1.1921468695333099</c:v>
                </c:pt>
                <c:pt idx="174">
                  <c:v>1.2086850664323201</c:v>
                </c:pt>
                <c:pt idx="175">
                  <c:v>1.2088861393961901</c:v>
                </c:pt>
                <c:pt idx="176">
                  <c:v>1.2090864636961001</c:v>
                </c:pt>
                <c:pt idx="177">
                  <c:v>1.22586436665132</c:v>
                </c:pt>
                <c:pt idx="178">
                  <c:v>1.2428043083092799</c:v>
                </c:pt>
                <c:pt idx="179">
                  <c:v>1.2429414384334401</c:v>
                </c:pt>
                <c:pt idx="180">
                  <c:v>1.2435219560736299</c:v>
                </c:pt>
                <c:pt idx="181">
                  <c:v>1.2608406899720199</c:v>
                </c:pt>
                <c:pt idx="182">
                  <c:v>1.2786989939539499</c:v>
                </c:pt>
                <c:pt idx="183">
                  <c:v>1.27879762230432</c:v>
                </c:pt>
                <c:pt idx="184">
                  <c:v>1.2788960288675699</c:v>
                </c:pt>
                <c:pt idx="185">
                  <c:v>1.29700773663213</c:v>
                </c:pt>
                <c:pt idx="186">
                  <c:v>1.3154129590127399</c:v>
                </c:pt>
                <c:pt idx="187">
                  <c:v>1.31547103295542</c:v>
                </c:pt>
                <c:pt idx="188">
                  <c:v>1.31552897434918</c:v>
                </c:pt>
                <c:pt idx="189">
                  <c:v>1.3341875112742001</c:v>
                </c:pt>
                <c:pt idx="190">
                  <c:v>1.3531420133208101</c:v>
                </c:pt>
                <c:pt idx="191">
                  <c:v>1.35315717158848</c:v>
                </c:pt>
                <c:pt idx="192">
                  <c:v>1.35317229477495</c:v>
                </c:pt>
                <c:pt idx="193">
                  <c:v>1.37238001389827</c:v>
                </c:pt>
                <c:pt idx="194">
                  <c:v>1.3918259901449099</c:v>
                </c:pt>
                <c:pt idx="195">
                  <c:v>1.3918560382035601</c:v>
                </c:pt>
                <c:pt idx="196">
                  <c:v>1.39188615687819</c:v>
                </c:pt>
                <c:pt idx="197">
                  <c:v>1.41158524450437</c:v>
                </c:pt>
                <c:pt idx="198">
                  <c:v>1.43234269186527</c:v>
                </c:pt>
                <c:pt idx="199">
                  <c:v>1.4323927352120001</c:v>
                </c:pt>
                <c:pt idx="200">
                  <c:v>1.4324427502958099</c:v>
                </c:pt>
                <c:pt idx="201">
                  <c:v>1.4534014104494899</c:v>
                </c:pt>
                <c:pt idx="202">
                  <c:v>1.4746733887885499</c:v>
                </c:pt>
                <c:pt idx="203">
                  <c:v>1.47471200807167</c:v>
                </c:pt>
                <c:pt idx="204">
                  <c:v>1.4747506051805199</c:v>
                </c:pt>
                <c:pt idx="205">
                  <c:v>1.49632452807854</c:v>
                </c:pt>
                <c:pt idx="206">
                  <c:v>1.5182124997659601</c:v>
                </c:pt>
                <c:pt idx="207">
                  <c:v>1.5182389704701</c:v>
                </c:pt>
                <c:pt idx="208">
                  <c:v>1.5182654257399899</c:v>
                </c:pt>
                <c:pt idx="209">
                  <c:v>1.5404553352463399</c:v>
                </c:pt>
                <c:pt idx="210">
                  <c:v>1.56296002479751</c:v>
                </c:pt>
                <c:pt idx="211">
                  <c:v>1.5629736224072699</c:v>
                </c:pt>
                <c:pt idx="212">
                  <c:v>1.5629872119742201</c:v>
                </c:pt>
                <c:pt idx="213">
                  <c:v>1.5857938319528899</c:v>
                </c:pt>
                <c:pt idx="214">
                  <c:v>1.6089159638832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F53-443B-AE0C-95291E2E57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2782080"/>
        <c:axId val="1402772512"/>
      </c:scatterChart>
      <c:valAx>
        <c:axId val="1402782080"/>
        <c:scaling>
          <c:orientation val="minMax"/>
          <c:max val="1.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Radial Position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02772512"/>
        <c:crosses val="autoZero"/>
        <c:crossBetween val="midCat"/>
      </c:valAx>
      <c:valAx>
        <c:axId val="1402772512"/>
        <c:scaling>
          <c:orientation val="minMax"/>
          <c:max val="2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noProof="0" dirty="0" smtClean="0"/>
                  <a:t>Electric Field Strength (</a:t>
                </a:r>
                <a:r>
                  <a:rPr lang="en-US" noProof="0" dirty="0" err="1" smtClean="0"/>
                  <a:t>kv</a:t>
                </a:r>
                <a:r>
                  <a:rPr lang="en-US" noProof="0" dirty="0" smtClean="0"/>
                  <a:t>/mm)</a:t>
                </a:r>
                <a:endParaRPr lang="en-US" noProof="0" dirty="0"/>
              </a:p>
            </c:rich>
          </c:tx>
          <c:layout>
            <c:manualLayout>
              <c:xMode val="edge"/>
              <c:yMode val="edge"/>
              <c:x val="1.3061391281572743E-2"/>
              <c:y val="3.074994355465879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027820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800" dirty="0" smtClean="0"/>
              <a:t>ΔΤ </a:t>
            </a:r>
            <a:r>
              <a:rPr lang="de-DE" sz="1800" dirty="0" smtClean="0"/>
              <a:t>=</a:t>
            </a:r>
            <a:r>
              <a:rPr lang="de-DE" sz="1800" baseline="0" dirty="0" smtClean="0"/>
              <a:t> 10°C</a:t>
            </a:r>
            <a:endParaRPr lang="de-DE" sz="1800" dirty="0"/>
          </a:p>
        </c:rich>
      </c:tx>
      <c:layout>
        <c:manualLayout>
          <c:xMode val="edge"/>
          <c:yMode val="edge"/>
          <c:x val="0.40783152324663408"/>
          <c:y val="5.7720976885627738E-2"/>
        </c:manualLayout>
      </c:layout>
      <c:overlay val="0"/>
      <c:spPr>
        <a:solidFill>
          <a:srgbClr val="FEDEDE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8"/>
          <c:order val="0"/>
          <c:tx>
            <c:strRef>
              <c:f>'T gradient'!$C$3</c:f>
              <c:strCache>
                <c:ptCount val="1"/>
                <c:pt idx="0">
                  <c:v>A 80-70 °C</c:v>
                </c:pt>
              </c:strCache>
            </c:strRef>
          </c:tx>
          <c:spPr>
            <a:ln w="25400" cap="rnd">
              <a:solidFill>
                <a:srgbClr val="4E7F41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gradient'!$C$4:$C$218</c:f>
              <c:numCache>
                <c:formatCode>General</c:formatCode>
                <c:ptCount val="215"/>
                <c:pt idx="0">
                  <c:v>0.56140890244642205</c:v>
                </c:pt>
                <c:pt idx="1">
                  <c:v>0.56536638811152695</c:v>
                </c:pt>
                <c:pt idx="2">
                  <c:v>0.56924673213580901</c:v>
                </c:pt>
                <c:pt idx="3">
                  <c:v>0.56934699204255101</c:v>
                </c:pt>
                <c:pt idx="4">
                  <c:v>0.56944985043776897</c:v>
                </c:pt>
                <c:pt idx="5">
                  <c:v>0.57335173092914204</c:v>
                </c:pt>
                <c:pt idx="6">
                  <c:v>0.57717767578477597</c:v>
                </c:pt>
                <c:pt idx="7">
                  <c:v>0.57738060477129804</c:v>
                </c:pt>
                <c:pt idx="8">
                  <c:v>0.57758882442269499</c:v>
                </c:pt>
                <c:pt idx="9">
                  <c:v>0.58143361356901901</c:v>
                </c:pt>
                <c:pt idx="10">
                  <c:v>0.58520275008296896</c:v>
                </c:pt>
                <c:pt idx="11">
                  <c:v>0.58551075732230495</c:v>
                </c:pt>
                <c:pt idx="12">
                  <c:v>0.58582684109084404</c:v>
                </c:pt>
                <c:pt idx="13">
                  <c:v>0.58961203603115697</c:v>
                </c:pt>
                <c:pt idx="14">
                  <c:v>0.59332195503038798</c:v>
                </c:pt>
                <c:pt idx="15">
                  <c:v>0.59373744969557296</c:v>
                </c:pt>
                <c:pt idx="16">
                  <c:v>0.59416390044221801</c:v>
                </c:pt>
                <c:pt idx="17">
                  <c:v>0.59788699831555503</c:v>
                </c:pt>
                <c:pt idx="18">
                  <c:v>0.60161935661011501</c:v>
                </c:pt>
                <c:pt idx="19">
                  <c:v>0.60216833034544004</c:v>
                </c:pt>
                <c:pt idx="20">
                  <c:v>0.60273562525547197</c:v>
                </c:pt>
                <c:pt idx="21">
                  <c:v>0.60645795386922596</c:v>
                </c:pt>
                <c:pt idx="22">
                  <c:v>0.61008125539367097</c:v>
                </c:pt>
                <c:pt idx="23">
                  <c:v>0.61077319366411897</c:v>
                </c:pt>
                <c:pt idx="24">
                  <c:v>0.61148835337736496</c:v>
                </c:pt>
                <c:pt idx="25">
                  <c:v>0.61511404973012096</c:v>
                </c:pt>
                <c:pt idx="26">
                  <c:v>0.61864241309711199</c:v>
                </c:pt>
                <c:pt idx="27">
                  <c:v>0.61948052206723103</c:v>
                </c:pt>
                <c:pt idx="28">
                  <c:v>0.62034691063834602</c:v>
                </c:pt>
                <c:pt idx="29">
                  <c:v>0.62387261067544897</c:v>
                </c:pt>
                <c:pt idx="30">
                  <c:v>0.62730282972043605</c:v>
                </c:pt>
                <c:pt idx="31">
                  <c:v>0.62829031555477499</c:v>
                </c:pt>
                <c:pt idx="32">
                  <c:v>0.62931129703841204</c:v>
                </c:pt>
                <c:pt idx="33">
                  <c:v>0.63273363670520699</c:v>
                </c:pt>
                <c:pt idx="34">
                  <c:v>0.63606250526364105</c:v>
                </c:pt>
                <c:pt idx="35">
                  <c:v>0.63720227247550898</c:v>
                </c:pt>
                <c:pt idx="36">
                  <c:v>0.63834074768299198</c:v>
                </c:pt>
                <c:pt idx="37">
                  <c:v>0.64172333058627196</c:v>
                </c:pt>
                <c:pt idx="38">
                  <c:v>0.64499679693576595</c:v>
                </c:pt>
                <c:pt idx="39">
                  <c:v>0.64627424455822302</c:v>
                </c:pt>
                <c:pt idx="40">
                  <c:v>0.64760202676485701</c:v>
                </c:pt>
                <c:pt idx="41">
                  <c:v>0.65085128113754198</c:v>
                </c:pt>
                <c:pt idx="42">
                  <c:v>0.65399490634325996</c:v>
                </c:pt>
                <c:pt idx="43">
                  <c:v>0.65545444032422795</c:v>
                </c:pt>
                <c:pt idx="44">
                  <c:v>0.65697177332745704</c:v>
                </c:pt>
                <c:pt idx="45">
                  <c:v>0.66008372211828104</c:v>
                </c:pt>
                <c:pt idx="46">
                  <c:v>0.66309374391822795</c:v>
                </c:pt>
                <c:pt idx="47">
                  <c:v>0.66473912651970402</c:v>
                </c:pt>
                <c:pt idx="48">
                  <c:v>0.66644998737079697</c:v>
                </c:pt>
                <c:pt idx="49">
                  <c:v>0.669420653528496</c:v>
                </c:pt>
                <c:pt idx="50">
                  <c:v>0.67229330966067502</c:v>
                </c:pt>
                <c:pt idx="51">
                  <c:v>0.67412830314465899</c:v>
                </c:pt>
                <c:pt idx="52">
                  <c:v>0.67603666889488201</c:v>
                </c:pt>
                <c:pt idx="53">
                  <c:v>0.67886207536819299</c:v>
                </c:pt>
                <c:pt idx="54">
                  <c:v>0.68161925938622003</c:v>
                </c:pt>
                <c:pt idx="55">
                  <c:v>0.68369233464203905</c:v>
                </c:pt>
                <c:pt idx="56">
                  <c:v>0.68587843673059101</c:v>
                </c:pt>
                <c:pt idx="57">
                  <c:v>0.68854260593356598</c:v>
                </c:pt>
                <c:pt idx="58">
                  <c:v>0.69108368968899903</c:v>
                </c:pt>
                <c:pt idx="59">
                  <c:v>0.693421653491195</c:v>
                </c:pt>
                <c:pt idx="60">
                  <c:v>0.69588774225448902</c:v>
                </c:pt>
                <c:pt idx="61">
                  <c:v>0.69832947731490203</c:v>
                </c:pt>
                <c:pt idx="62">
                  <c:v>0.70065762992109404</c:v>
                </c:pt>
                <c:pt idx="63">
                  <c:v>0.70326607740466895</c:v>
                </c:pt>
                <c:pt idx="64">
                  <c:v>0.706018187998116</c:v>
                </c:pt>
                <c:pt idx="65">
                  <c:v>0.70823145376047703</c:v>
                </c:pt>
                <c:pt idx="66">
                  <c:v>0.71034108008235797</c:v>
                </c:pt>
                <c:pt idx="67">
                  <c:v>0.71322560638231802</c:v>
                </c:pt>
                <c:pt idx="68">
                  <c:v>0.71626977396134095</c:v>
                </c:pt>
                <c:pt idx="69">
                  <c:v>0.71824853527018495</c:v>
                </c:pt>
                <c:pt idx="70">
                  <c:v>0.72013404017270799</c:v>
                </c:pt>
                <c:pt idx="71">
                  <c:v>0.72329223393290998</c:v>
                </c:pt>
                <c:pt idx="72">
                  <c:v>0.726474886042071</c:v>
                </c:pt>
                <c:pt idx="73">
                  <c:v>0.72836493723940599</c:v>
                </c:pt>
                <c:pt idx="74">
                  <c:v>0.73015283699306599</c:v>
                </c:pt>
                <c:pt idx="75">
                  <c:v>0.73345944155676401</c:v>
                </c:pt>
                <c:pt idx="76">
                  <c:v>0.73697539776122301</c:v>
                </c:pt>
                <c:pt idx="77">
                  <c:v>0.73858280307556101</c:v>
                </c:pt>
                <c:pt idx="78">
                  <c:v>0.74010280566866904</c:v>
                </c:pt>
                <c:pt idx="79">
                  <c:v>0.74373502179580697</c:v>
                </c:pt>
                <c:pt idx="80">
                  <c:v>0.74759828601168898</c:v>
                </c:pt>
                <c:pt idx="81">
                  <c:v>0.74891609771751799</c:v>
                </c:pt>
                <c:pt idx="82">
                  <c:v>0.75016183072465403</c:v>
                </c:pt>
                <c:pt idx="83">
                  <c:v>0.75412603084071095</c:v>
                </c:pt>
                <c:pt idx="84">
                  <c:v>0.75834355079360105</c:v>
                </c:pt>
                <c:pt idx="85">
                  <c:v>0.75936482116540505</c:v>
                </c:pt>
                <c:pt idx="86">
                  <c:v>0.76032991216114398</c:v>
                </c:pt>
                <c:pt idx="87">
                  <c:v>0.76463246869162504</c:v>
                </c:pt>
                <c:pt idx="88">
                  <c:v>0.76921119210713995</c:v>
                </c:pt>
                <c:pt idx="89">
                  <c:v>0.76993069349086496</c:v>
                </c:pt>
                <c:pt idx="90">
                  <c:v>0.77072887836338699</c:v>
                </c:pt>
                <c:pt idx="91">
                  <c:v>0.775449309965348</c:v>
                </c:pt>
                <c:pt idx="92">
                  <c:v>0.77937310095589896</c:v>
                </c:pt>
                <c:pt idx="93">
                  <c:v>0.78100100671071404</c:v>
                </c:pt>
                <c:pt idx="94">
                  <c:v>0.78297237060634295</c:v>
                </c:pt>
                <c:pt idx="95">
                  <c:v>0.786585783726932</c:v>
                </c:pt>
                <c:pt idx="96">
                  <c:v>0.78958583473938304</c:v>
                </c:pt>
                <c:pt idx="97">
                  <c:v>0.792203641013975</c:v>
                </c:pt>
                <c:pt idx="98">
                  <c:v>0.79537723422566398</c:v>
                </c:pt>
                <c:pt idx="99">
                  <c:v>0.79785457857182096</c:v>
                </c:pt>
                <c:pt idx="100">
                  <c:v>0.79990903200391805</c:v>
                </c:pt>
                <c:pt idx="101">
                  <c:v>0.803538596400452</c:v>
                </c:pt>
                <c:pt idx="102">
                  <c:v>0.80794346922110905</c:v>
                </c:pt>
                <c:pt idx="103">
                  <c:v>0.80925569449985502</c:v>
                </c:pt>
                <c:pt idx="104">
                  <c:v>0.81034269274939297</c:v>
                </c:pt>
                <c:pt idx="105">
                  <c:v>0.81500587287002202</c:v>
                </c:pt>
                <c:pt idx="106">
                  <c:v>0.82067107559254604</c:v>
                </c:pt>
                <c:pt idx="107">
                  <c:v>0.82079995363139202</c:v>
                </c:pt>
                <c:pt idx="108">
                  <c:v>0.82090251529921299</c:v>
                </c:pt>
                <c:pt idx="109">
                  <c:v>0.82606066641015097</c:v>
                </c:pt>
                <c:pt idx="110">
                  <c:v>0.83122883460085695</c:v>
                </c:pt>
                <c:pt idx="111">
                  <c:v>0.83135720379169098</c:v>
                </c:pt>
                <c:pt idx="112">
                  <c:v>0.83149167998950102</c:v>
                </c:pt>
                <c:pt idx="113">
                  <c:v>0.83668114797823501</c:v>
                </c:pt>
                <c:pt idx="114">
                  <c:v>0.84165987217701899</c:v>
                </c:pt>
                <c:pt idx="115">
                  <c:v>0.84203249896978805</c:v>
                </c:pt>
                <c:pt idx="116">
                  <c:v>0.84242294498350301</c:v>
                </c:pt>
                <c:pt idx="117">
                  <c:v>0.84741125676635998</c:v>
                </c:pt>
                <c:pt idx="118">
                  <c:v>0.85219562802774795</c:v>
                </c:pt>
                <c:pt idx="119">
                  <c:v>0.85281742136795902</c:v>
                </c:pt>
                <c:pt idx="120">
                  <c:v>0.85346909959058403</c:v>
                </c:pt>
                <c:pt idx="121">
                  <c:v>0.85825099277459804</c:v>
                </c:pt>
                <c:pt idx="122">
                  <c:v>0.86283610215312501</c:v>
                </c:pt>
                <c:pt idx="123">
                  <c:v>0.86371197098628905</c:v>
                </c:pt>
                <c:pt idx="124">
                  <c:v>0.86463014381083902</c:v>
                </c:pt>
                <c:pt idx="125">
                  <c:v>0.86920924184080794</c:v>
                </c:pt>
                <c:pt idx="126">
                  <c:v>0.87379938353480902</c:v>
                </c:pt>
                <c:pt idx="127">
                  <c:v>0.87480079779295195</c:v>
                </c:pt>
                <c:pt idx="128">
                  <c:v>0.87578327598283801</c:v>
                </c:pt>
                <c:pt idx="129">
                  <c:v>0.88042249853413401</c:v>
                </c:pt>
                <c:pt idx="130">
                  <c:v>0.88517677348405399</c:v>
                </c:pt>
                <c:pt idx="131">
                  <c:v>0.88607434406435304</c:v>
                </c:pt>
                <c:pt idx="132">
                  <c:v>0.88695483939630204</c:v>
                </c:pt>
                <c:pt idx="133">
                  <c:v>0.89175633438360902</c:v>
                </c:pt>
                <c:pt idx="134">
                  <c:v>0.89667719592881501</c:v>
                </c:pt>
                <c:pt idx="135">
                  <c:v>0.89746846949190195</c:v>
                </c:pt>
                <c:pt idx="136">
                  <c:v>0.89824460128306205</c:v>
                </c:pt>
                <c:pt idx="137">
                  <c:v>0.90321074938922996</c:v>
                </c:pt>
                <c:pt idx="138">
                  <c:v>0.90830065086908396</c:v>
                </c:pt>
                <c:pt idx="139">
                  <c:v>0.90898317407559304</c:v>
                </c:pt>
                <c:pt idx="140">
                  <c:v>0.90965256164310904</c:v>
                </c:pt>
                <c:pt idx="141">
                  <c:v>0.91478574355099096</c:v>
                </c:pt>
                <c:pt idx="142">
                  <c:v>0.92004055396152595</c:v>
                </c:pt>
                <c:pt idx="143">
                  <c:v>0.92062064530121701</c:v>
                </c:pt>
                <c:pt idx="144">
                  <c:v>0.92119257616010197</c:v>
                </c:pt>
                <c:pt idx="145">
                  <c:v>0.92655379553598605</c:v>
                </c:pt>
                <c:pt idx="146">
                  <c:v>0.93203391999293095</c:v>
                </c:pt>
                <c:pt idx="147">
                  <c:v>0.932523495937711</c:v>
                </c:pt>
                <c:pt idx="148">
                  <c:v>0.93300555788977502</c:v>
                </c:pt>
                <c:pt idx="149">
                  <c:v>0.93852436787944304</c:v>
                </c:pt>
                <c:pt idx="150">
                  <c:v>0.94415856051929303</c:v>
                </c:pt>
                <c:pt idx="151">
                  <c:v>0.94455641136117896</c:v>
                </c:pt>
                <c:pt idx="152">
                  <c:v>0.94494812221231295</c:v>
                </c:pt>
                <c:pt idx="153">
                  <c:v>0.95061962638291897</c:v>
                </c:pt>
                <c:pt idx="154">
                  <c:v>0.95640989225113104</c:v>
                </c:pt>
                <c:pt idx="155">
                  <c:v>0.95671401294466396</c:v>
                </c:pt>
                <c:pt idx="156">
                  <c:v>0.95701341487397196</c:v>
                </c:pt>
                <c:pt idx="157">
                  <c:v>0.96283957104641604</c:v>
                </c:pt>
                <c:pt idx="158">
                  <c:v>0.96878791518844798</c:v>
                </c:pt>
                <c:pt idx="159">
                  <c:v>0.968996300688172</c:v>
                </c:pt>
                <c:pt idx="160">
                  <c:v>0.96920143587475704</c:v>
                </c:pt>
                <c:pt idx="161">
                  <c:v>0.97518420186993504</c:v>
                </c:pt>
                <c:pt idx="162">
                  <c:v>0.98144500460860995</c:v>
                </c:pt>
                <c:pt idx="163">
                  <c:v>0.98159681289119605</c:v>
                </c:pt>
                <c:pt idx="164">
                  <c:v>0.98174805008676003</c:v>
                </c:pt>
                <c:pt idx="165">
                  <c:v>0.98803445345664398</c:v>
                </c:pt>
                <c:pt idx="166">
                  <c:v>0.99437933946091495</c:v>
                </c:pt>
                <c:pt idx="167">
                  <c:v>0.99450746687663705</c:v>
                </c:pt>
                <c:pt idx="168">
                  <c:v>0.99463510939708699</c:v>
                </c:pt>
                <c:pt idx="169">
                  <c:v>1.0010158531511699</c:v>
                </c:pt>
                <c:pt idx="170">
                  <c:v>1.00745571902776</c:v>
                </c:pt>
                <c:pt idx="171">
                  <c:v>1.0075596122802599</c:v>
                </c:pt>
                <c:pt idx="172">
                  <c:v>1.00766311005577</c:v>
                </c:pt>
                <c:pt idx="173">
                  <c:v>1.0141387442638901</c:v>
                </c:pt>
                <c:pt idx="174">
                  <c:v>1.02067414330915</c:v>
                </c:pt>
                <c:pt idx="175">
                  <c:v>1.0207532491020599</c:v>
                </c:pt>
                <c:pt idx="176">
                  <c:v>1.0208320520628</c:v>
                </c:pt>
                <c:pt idx="177">
                  <c:v>1.0274031267947801</c:v>
                </c:pt>
                <c:pt idx="178">
                  <c:v>1.0340280278640299</c:v>
                </c:pt>
                <c:pt idx="179">
                  <c:v>1.0340813258727499</c:v>
                </c:pt>
                <c:pt idx="180">
                  <c:v>1.03417461992245</c:v>
                </c:pt>
                <c:pt idx="181">
                  <c:v>1.0409088831740601</c:v>
                </c:pt>
                <c:pt idx="182">
                  <c:v>1.04772380660983</c:v>
                </c:pt>
                <c:pt idx="183">
                  <c:v>1.04776128114343</c:v>
                </c:pt>
                <c:pt idx="184">
                  <c:v>1.0477986696466799</c:v>
                </c:pt>
                <c:pt idx="185">
                  <c:v>1.0546504823103</c:v>
                </c:pt>
                <c:pt idx="186">
                  <c:v>1.0615547923917401</c:v>
                </c:pt>
                <c:pt idx="187">
                  <c:v>1.06157648667466</c:v>
                </c:pt>
                <c:pt idx="188">
                  <c:v>1.06159813088028</c:v>
                </c:pt>
                <c:pt idx="189">
                  <c:v>1.06853929423651</c:v>
                </c:pt>
                <c:pt idx="190">
                  <c:v>1.0755333342036399</c:v>
                </c:pt>
                <c:pt idx="191">
                  <c:v>1.0755389049958599</c:v>
                </c:pt>
                <c:pt idx="192">
                  <c:v>1.0755444628601301</c:v>
                </c:pt>
                <c:pt idx="193">
                  <c:v>1.0825753189527101</c:v>
                </c:pt>
                <c:pt idx="194">
                  <c:v>1.0896376655862201</c:v>
                </c:pt>
                <c:pt idx="195">
                  <c:v>1.08964853610705</c:v>
                </c:pt>
                <c:pt idx="196">
                  <c:v>1.08965943204552</c:v>
                </c:pt>
                <c:pt idx="197">
                  <c:v>1.09675855645889</c:v>
                </c:pt>
                <c:pt idx="198">
                  <c:v>1.1040823569834199</c:v>
                </c:pt>
                <c:pt idx="199">
                  <c:v>1.1041000506971399</c:v>
                </c:pt>
                <c:pt idx="200">
                  <c:v>1.10411773404013</c:v>
                </c:pt>
                <c:pt idx="201">
                  <c:v>1.11149511108164</c:v>
                </c:pt>
                <c:pt idx="202">
                  <c:v>1.11891780159868</c:v>
                </c:pt>
                <c:pt idx="203">
                  <c:v>1.11893121963734</c:v>
                </c:pt>
                <c:pt idx="204">
                  <c:v>1.1189446297651</c:v>
                </c:pt>
                <c:pt idx="205">
                  <c:v>1.1264083763642501</c:v>
                </c:pt>
                <c:pt idx="206">
                  <c:v>1.13391753740102</c:v>
                </c:pt>
                <c:pt idx="207">
                  <c:v>1.13392658126237</c:v>
                </c:pt>
                <c:pt idx="208">
                  <c:v>1.13393561976122</c:v>
                </c:pt>
                <c:pt idx="209">
                  <c:v>1.1414858343317</c:v>
                </c:pt>
                <c:pt idx="210">
                  <c:v>1.14908156439044</c:v>
                </c:pt>
                <c:pt idx="211">
                  <c:v>1.1490861355722399</c:v>
                </c:pt>
                <c:pt idx="212">
                  <c:v>1.1490907040285101</c:v>
                </c:pt>
                <c:pt idx="213">
                  <c:v>1.1567274849839899</c:v>
                </c:pt>
                <c:pt idx="214">
                  <c:v>1.16440988256695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A78-42B8-B1E4-A35080409619}"/>
            </c:ext>
          </c:extLst>
        </c:ser>
        <c:ser>
          <c:idx val="1"/>
          <c:order val="1"/>
          <c:tx>
            <c:strRef>
              <c:f>'T gradient'!$J$3</c:f>
              <c:strCache>
                <c:ptCount val="1"/>
                <c:pt idx="0">
                  <c:v>B 80-70 °C</c:v>
                </c:pt>
              </c:strCache>
            </c:strRef>
          </c:tx>
          <c:spPr>
            <a:ln w="2540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gradient'!$J$4:$J$218</c:f>
              <c:numCache>
                <c:formatCode>General</c:formatCode>
                <c:ptCount val="215"/>
                <c:pt idx="0">
                  <c:v>0.70320771311295904</c:v>
                </c:pt>
                <c:pt idx="1">
                  <c:v>0.70539280001101201</c:v>
                </c:pt>
                <c:pt idx="2">
                  <c:v>0.70752736606210298</c:v>
                </c:pt>
                <c:pt idx="3">
                  <c:v>0.70758240927995797</c:v>
                </c:pt>
                <c:pt idx="4">
                  <c:v>0.70763887338660203</c:v>
                </c:pt>
                <c:pt idx="5">
                  <c:v>0.70977657708172304</c:v>
                </c:pt>
                <c:pt idx="6">
                  <c:v>0.71186476194374004</c:v>
                </c:pt>
                <c:pt idx="7">
                  <c:v>0.71197530341630799</c:v>
                </c:pt>
                <c:pt idx="8">
                  <c:v>0.71208870436192795</c:v>
                </c:pt>
                <c:pt idx="9">
                  <c:v>0.71417858828371295</c:v>
                </c:pt>
                <c:pt idx="10">
                  <c:v>0.71621993691979802</c:v>
                </c:pt>
                <c:pt idx="11">
                  <c:v>0.71638643168393701</c:v>
                </c:pt>
                <c:pt idx="12">
                  <c:v>0.71655724220086503</c:v>
                </c:pt>
                <c:pt idx="13">
                  <c:v>0.71859883361698096</c:v>
                </c:pt>
                <c:pt idx="14">
                  <c:v>0.72059289099027601</c:v>
                </c:pt>
                <c:pt idx="15">
                  <c:v>0.72081579408284402</c:v>
                </c:pt>
                <c:pt idx="16">
                  <c:v>0.72104448690341405</c:v>
                </c:pt>
                <c:pt idx="17">
                  <c:v>0.72303731308152697</c:v>
                </c:pt>
                <c:pt idx="18">
                  <c:v>0.72502829846630501</c:v>
                </c:pt>
                <c:pt idx="19">
                  <c:v>0.72532083317680096</c:v>
                </c:pt>
                <c:pt idx="20">
                  <c:v>0.72562297284351696</c:v>
                </c:pt>
                <c:pt idx="21">
                  <c:v>0.72760151863130096</c:v>
                </c:pt>
                <c:pt idx="22">
                  <c:v>0.72952090609882603</c:v>
                </c:pt>
                <c:pt idx="23">
                  <c:v>0.729886726004631</c:v>
                </c:pt>
                <c:pt idx="24">
                  <c:v>0.73026458063450495</c:v>
                </c:pt>
                <c:pt idx="25">
                  <c:v>0.73217645529679298</c:v>
                </c:pt>
                <c:pt idx="26">
                  <c:v>0.73403103543765402</c:v>
                </c:pt>
                <c:pt idx="27">
                  <c:v>0.73447070650778701</c:v>
                </c:pt>
                <c:pt idx="28">
                  <c:v>0.73492486994143003</c:v>
                </c:pt>
                <c:pt idx="29">
                  <c:v>0.73676947963761197</c:v>
                </c:pt>
                <c:pt idx="30">
                  <c:v>0.738558686482788</c:v>
                </c:pt>
                <c:pt idx="31">
                  <c:v>0.73907277468626897</c:v>
                </c:pt>
                <c:pt idx="32">
                  <c:v>0.73960384076429198</c:v>
                </c:pt>
                <c:pt idx="33">
                  <c:v>0.74138059165375703</c:v>
                </c:pt>
                <c:pt idx="34">
                  <c:v>0.74310385923422795</c:v>
                </c:pt>
                <c:pt idx="35">
                  <c:v>0.74369614472437295</c:v>
                </c:pt>
                <c:pt idx="36">
                  <c:v>0.74427948177598802</c:v>
                </c:pt>
                <c:pt idx="37">
                  <c:v>0.74602225116059395</c:v>
                </c:pt>
                <c:pt idx="38">
                  <c:v>0.74770409831459195</c:v>
                </c:pt>
                <c:pt idx="39">
                  <c:v>0.74835918513712696</c:v>
                </c:pt>
                <c:pt idx="40">
                  <c:v>0.74903935018696299</c:v>
                </c:pt>
                <c:pt idx="41">
                  <c:v>0.75070066997679297</c:v>
                </c:pt>
                <c:pt idx="42">
                  <c:v>0.75230379063461195</c:v>
                </c:pt>
                <c:pt idx="43">
                  <c:v>0.75304670567959298</c:v>
                </c:pt>
                <c:pt idx="44">
                  <c:v>0.75381811489922701</c:v>
                </c:pt>
                <c:pt idx="45">
                  <c:v>0.75539729224552599</c:v>
                </c:pt>
                <c:pt idx="46">
                  <c:v>0.75692103097720898</c:v>
                </c:pt>
                <c:pt idx="47">
                  <c:v>0.757752429674593</c:v>
                </c:pt>
                <c:pt idx="48">
                  <c:v>0.75861577591277896</c:v>
                </c:pt>
                <c:pt idx="49">
                  <c:v>0.76011211796679401</c:v>
                </c:pt>
                <c:pt idx="50">
                  <c:v>0.76155581934238303</c:v>
                </c:pt>
                <c:pt idx="51">
                  <c:v>0.76247635712212702</c:v>
                </c:pt>
                <c:pt idx="52">
                  <c:v>0.76343233322762105</c:v>
                </c:pt>
                <c:pt idx="53">
                  <c:v>0.76484514714059504</c:v>
                </c:pt>
                <c:pt idx="54">
                  <c:v>0.76621662799540102</c:v>
                </c:pt>
                <c:pt idx="55">
                  <c:v>0.76724901473601304</c:v>
                </c:pt>
                <c:pt idx="56">
                  <c:v>0.76833577390086905</c:v>
                </c:pt>
                <c:pt idx="57">
                  <c:v>0.76965755593182295</c:v>
                </c:pt>
                <c:pt idx="58">
                  <c:v>0.77091559847248403</c:v>
                </c:pt>
                <c:pt idx="59">
                  <c:v>0.77207079615552099</c:v>
                </c:pt>
                <c:pt idx="60">
                  <c:v>0.77328694967907396</c:v>
                </c:pt>
                <c:pt idx="61">
                  <c:v>0.77448873540710494</c:v>
                </c:pt>
                <c:pt idx="62">
                  <c:v>0.77563245140207704</c:v>
                </c:pt>
                <c:pt idx="63">
                  <c:v>0.77691137368657603</c:v>
                </c:pt>
                <c:pt idx="64">
                  <c:v>0.77825790708111298</c:v>
                </c:pt>
                <c:pt idx="65">
                  <c:v>0.77933871099393304</c:v>
                </c:pt>
                <c:pt idx="66">
                  <c:v>0.78036718678417805</c:v>
                </c:pt>
                <c:pt idx="67">
                  <c:v>0.78177074732917695</c:v>
                </c:pt>
                <c:pt idx="68">
                  <c:v>0.78324864610698397</c:v>
                </c:pt>
                <c:pt idx="69">
                  <c:v>0.784207482692306</c:v>
                </c:pt>
                <c:pt idx="70">
                  <c:v>0.78511980461878605</c:v>
                </c:pt>
                <c:pt idx="71">
                  <c:v>0.78664180175938203</c:v>
                </c:pt>
                <c:pt idx="72">
                  <c:v>0.78817764374636701</c:v>
                </c:pt>
                <c:pt idx="73">
                  <c:v>0.78908656513119002</c:v>
                </c:pt>
                <c:pt idx="74">
                  <c:v>0.78994519151210396</c:v>
                </c:pt>
                <c:pt idx="75">
                  <c:v>0.79153018975413203</c:v>
                </c:pt>
                <c:pt idx="76">
                  <c:v>0.79321134238758095</c:v>
                </c:pt>
                <c:pt idx="77">
                  <c:v>0.79397849489553896</c:v>
                </c:pt>
                <c:pt idx="78">
                  <c:v>0.79470311544165795</c:v>
                </c:pt>
                <c:pt idx="79">
                  <c:v>0.79643148055540902</c:v>
                </c:pt>
                <c:pt idx="80">
                  <c:v>0.79826488999493495</c:v>
                </c:pt>
                <c:pt idx="81">
                  <c:v>0.798889146733745</c:v>
                </c:pt>
                <c:pt idx="82">
                  <c:v>0.79947872786407803</c:v>
                </c:pt>
                <c:pt idx="83">
                  <c:v>0.80135149343054501</c:v>
                </c:pt>
                <c:pt idx="84">
                  <c:v>0.80333828656843198</c:v>
                </c:pt>
                <c:pt idx="85">
                  <c:v>0.80381852064581005</c:v>
                </c:pt>
                <c:pt idx="86">
                  <c:v>0.80427202877936699</c:v>
                </c:pt>
                <c:pt idx="87">
                  <c:v>0.80629022837954201</c:v>
                </c:pt>
                <c:pt idx="88">
                  <c:v>0.80843153210807395</c:v>
                </c:pt>
                <c:pt idx="89">
                  <c:v>0.80876526387400904</c:v>
                </c:pt>
                <c:pt idx="90">
                  <c:v>0.80913770897360504</c:v>
                </c:pt>
                <c:pt idx="91">
                  <c:v>0.81133589553223395</c:v>
                </c:pt>
                <c:pt idx="92">
                  <c:v>0.81315738689031403</c:v>
                </c:pt>
                <c:pt idx="93">
                  <c:v>0.81391158153207099</c:v>
                </c:pt>
                <c:pt idx="94">
                  <c:v>0.81482372350502896</c:v>
                </c:pt>
                <c:pt idx="95">
                  <c:v>0.81649232187352205</c:v>
                </c:pt>
                <c:pt idx="96">
                  <c:v>0.81787445461184705</c:v>
                </c:pt>
                <c:pt idx="97">
                  <c:v>0.81907811655658702</c:v>
                </c:pt>
                <c:pt idx="98">
                  <c:v>0.82053439400334605</c:v>
                </c:pt>
                <c:pt idx="99">
                  <c:v>0.82166896558126301</c:v>
                </c:pt>
                <c:pt idx="100">
                  <c:v>0.82260840007214198</c:v>
                </c:pt>
                <c:pt idx="101">
                  <c:v>0.82426486894755302</c:v>
                </c:pt>
                <c:pt idx="102">
                  <c:v>0.82626972046855296</c:v>
                </c:pt>
                <c:pt idx="103">
                  <c:v>0.82686582665545405</c:v>
                </c:pt>
                <c:pt idx="104">
                  <c:v>0.82735922327119704</c:v>
                </c:pt>
                <c:pt idx="105">
                  <c:v>0.82947183870496699</c:v>
                </c:pt>
                <c:pt idx="106">
                  <c:v>0.83202970290064904</c:v>
                </c:pt>
                <c:pt idx="107">
                  <c:v>0.83208281588751598</c:v>
                </c:pt>
                <c:pt idx="108">
                  <c:v>0.83213277175172196</c:v>
                </c:pt>
                <c:pt idx="109">
                  <c:v>0.83445307873768804</c:v>
                </c:pt>
                <c:pt idx="110">
                  <c:v>0.83677009803124103</c:v>
                </c:pt>
                <c:pt idx="111">
                  <c:v>0.83682755087665694</c:v>
                </c:pt>
                <c:pt idx="112">
                  <c:v>0.83688773188858001</c:v>
                </c:pt>
                <c:pt idx="113">
                  <c:v>0.83920617965596001</c:v>
                </c:pt>
                <c:pt idx="114">
                  <c:v>0.84142330635916196</c:v>
                </c:pt>
                <c:pt idx="115">
                  <c:v>0.84158896507559799</c:v>
                </c:pt>
                <c:pt idx="116">
                  <c:v>0.84176250414574305</c:v>
                </c:pt>
                <c:pt idx="117">
                  <c:v>0.84397590713557202</c:v>
                </c:pt>
                <c:pt idx="118">
                  <c:v>0.84609239673548797</c:v>
                </c:pt>
                <c:pt idx="119">
                  <c:v>0.84636700583587998</c:v>
                </c:pt>
                <c:pt idx="120">
                  <c:v>0.84665470108263496</c:v>
                </c:pt>
                <c:pt idx="121">
                  <c:v>0.84876226117652398</c:v>
                </c:pt>
                <c:pt idx="122">
                  <c:v>0.85077736916021696</c:v>
                </c:pt>
                <c:pt idx="123">
                  <c:v>0.85116167315750302</c:v>
                </c:pt>
                <c:pt idx="124">
                  <c:v>0.85156432269925397</c:v>
                </c:pt>
                <c:pt idx="125">
                  <c:v>0.85356555310609195</c:v>
                </c:pt>
                <c:pt idx="126">
                  <c:v>0.85556948339774697</c:v>
                </c:pt>
                <c:pt idx="127">
                  <c:v>0.85600588516007603</c:v>
                </c:pt>
                <c:pt idx="128">
                  <c:v>0.856433762186257</c:v>
                </c:pt>
                <c:pt idx="129">
                  <c:v>0.85845055483735</c:v>
                </c:pt>
                <c:pt idx="130">
                  <c:v>0.86051121654705598</c:v>
                </c:pt>
                <c:pt idx="131">
                  <c:v>0.86089956213791397</c:v>
                </c:pt>
                <c:pt idx="132">
                  <c:v>0.86128030780084996</c:v>
                </c:pt>
                <c:pt idx="133">
                  <c:v>0.86335290706176904</c:v>
                </c:pt>
                <c:pt idx="134">
                  <c:v>0.86547065320782002</c:v>
                </c:pt>
                <c:pt idx="135">
                  <c:v>0.86581058960891299</c:v>
                </c:pt>
                <c:pt idx="136">
                  <c:v>0.86614386134507204</c:v>
                </c:pt>
                <c:pt idx="137">
                  <c:v>0.86827260977934695</c:v>
                </c:pt>
                <c:pt idx="138">
                  <c:v>0.87044779338003597</c:v>
                </c:pt>
                <c:pt idx="139">
                  <c:v>0.87073896757307201</c:v>
                </c:pt>
                <c:pt idx="140">
                  <c:v>0.87102442281892201</c:v>
                </c:pt>
                <c:pt idx="141">
                  <c:v>0.87320966299008695</c:v>
                </c:pt>
                <c:pt idx="142">
                  <c:v>0.87544237361400101</c:v>
                </c:pt>
                <c:pt idx="143">
                  <c:v>0.87568198978828105</c:v>
                </c:pt>
                <c:pt idx="144">
                  <c:v>0.87592440151871598</c:v>
                </c:pt>
                <c:pt idx="145">
                  <c:v>0.87819386311136904</c:v>
                </c:pt>
                <c:pt idx="146">
                  <c:v>0.88050362142141503</c:v>
                </c:pt>
                <c:pt idx="147">
                  <c:v>0.88070961227591205</c:v>
                </c:pt>
                <c:pt idx="148">
                  <c:v>0.88091238498360802</c:v>
                </c:pt>
                <c:pt idx="149">
                  <c:v>0.88322981627626995</c:v>
                </c:pt>
                <c:pt idx="150">
                  <c:v>0.88558822219477196</c:v>
                </c:pt>
                <c:pt idx="151">
                  <c:v>0.88575447511244199</c:v>
                </c:pt>
                <c:pt idx="152">
                  <c:v>0.88591812603227504</c:v>
                </c:pt>
                <c:pt idx="153">
                  <c:v>0.88828358878442804</c:v>
                </c:pt>
                <c:pt idx="154">
                  <c:v>0.89069092885957302</c:v>
                </c:pt>
                <c:pt idx="155">
                  <c:v>0.89081715729222699</c:v>
                </c:pt>
                <c:pt idx="156">
                  <c:v>0.89094140662503896</c:v>
                </c:pt>
                <c:pt idx="157">
                  <c:v>0.89335518063584196</c:v>
                </c:pt>
                <c:pt idx="158">
                  <c:v>0.89581174141581899</c:v>
                </c:pt>
                <c:pt idx="159">
                  <c:v>0.89589765881526895</c:v>
                </c:pt>
                <c:pt idx="160">
                  <c:v>0.89598222676190198</c:v>
                </c:pt>
                <c:pt idx="161">
                  <c:v>0.89844459183051195</c:v>
                </c:pt>
                <c:pt idx="162">
                  <c:v>0.90100901035429604</c:v>
                </c:pt>
                <c:pt idx="163">
                  <c:v>0.90107116891056105</c:v>
                </c:pt>
                <c:pt idx="164">
                  <c:v>0.90113308825694205</c:v>
                </c:pt>
                <c:pt idx="165">
                  <c:v>0.90370213955803103</c:v>
                </c:pt>
                <c:pt idx="166">
                  <c:v>0.90628584414523805</c:v>
                </c:pt>
                <c:pt idx="167">
                  <c:v>0.90633792432207805</c:v>
                </c:pt>
                <c:pt idx="168">
                  <c:v>0.90638980369718802</c:v>
                </c:pt>
                <c:pt idx="169">
                  <c:v>0.908978523202704</c:v>
                </c:pt>
                <c:pt idx="170">
                  <c:v>0.91158200970410996</c:v>
                </c:pt>
                <c:pt idx="171">
                  <c:v>0.911623936199907</c:v>
                </c:pt>
                <c:pt idx="172">
                  <c:v>0.91166570074124798</c:v>
                </c:pt>
                <c:pt idx="173">
                  <c:v>0.91427416331368905</c:v>
                </c:pt>
                <c:pt idx="174">
                  <c:v>0.91689750703091399</c:v>
                </c:pt>
                <c:pt idx="175">
                  <c:v>0.91692920454404803</c:v>
                </c:pt>
                <c:pt idx="176">
                  <c:v>0.91696077938912102</c:v>
                </c:pt>
                <c:pt idx="177">
                  <c:v>0.91958905989098505</c:v>
                </c:pt>
                <c:pt idx="178">
                  <c:v>0.92223249263928897</c:v>
                </c:pt>
                <c:pt idx="179">
                  <c:v>0.92225371474426998</c:v>
                </c:pt>
                <c:pt idx="180">
                  <c:v>0.92228358250885001</c:v>
                </c:pt>
                <c:pt idx="181">
                  <c:v>0.92496188218998199</c:v>
                </c:pt>
                <c:pt idx="182">
                  <c:v>0.92765919103935002</c:v>
                </c:pt>
                <c:pt idx="183">
                  <c:v>0.92767399717666399</c:v>
                </c:pt>
                <c:pt idx="184">
                  <c:v>0.92768876904081299</c:v>
                </c:pt>
                <c:pt idx="185">
                  <c:v>0.93039111732896396</c:v>
                </c:pt>
                <c:pt idx="186">
                  <c:v>0.93310473087948897</c:v>
                </c:pt>
                <c:pt idx="187">
                  <c:v>0.93311324264687801</c:v>
                </c:pt>
                <c:pt idx="188">
                  <c:v>0.93312173467465198</c:v>
                </c:pt>
                <c:pt idx="189">
                  <c:v>0.93584037313041002</c:v>
                </c:pt>
                <c:pt idx="190">
                  <c:v>0.938570338062089</c:v>
                </c:pt>
                <c:pt idx="191">
                  <c:v>0.938572508779559</c:v>
                </c:pt>
                <c:pt idx="192">
                  <c:v>0.93857467445365295</c:v>
                </c:pt>
                <c:pt idx="193">
                  <c:v>0.94130964959432395</c:v>
                </c:pt>
                <c:pt idx="194">
                  <c:v>0.94404758837781599</c:v>
                </c:pt>
                <c:pt idx="195">
                  <c:v>0.94405179557470598</c:v>
                </c:pt>
                <c:pt idx="196">
                  <c:v>0.944056012587149</c:v>
                </c:pt>
                <c:pt idx="197">
                  <c:v>0.94679894672070497</c:v>
                </c:pt>
                <c:pt idx="198">
                  <c:v>0.94961478620044903</c:v>
                </c:pt>
                <c:pt idx="199">
                  <c:v>0.949621581437048</c:v>
                </c:pt>
                <c:pt idx="200">
                  <c:v>0.94962837263266597</c:v>
                </c:pt>
                <c:pt idx="201">
                  <c:v>0.95245657572912501</c:v>
                </c:pt>
                <c:pt idx="202">
                  <c:v>0.95529211319186202</c:v>
                </c:pt>
                <c:pt idx="203">
                  <c:v>0.95529722999244204</c:v>
                </c:pt>
                <c:pt idx="204">
                  <c:v>0.95530234374397005</c:v>
                </c:pt>
                <c:pt idx="205">
                  <c:v>0.95814354422699799</c:v>
                </c:pt>
                <c:pt idx="206">
                  <c:v>0.96099209365031901</c:v>
                </c:pt>
                <c:pt idx="207">
                  <c:v>0.96099551843279396</c:v>
                </c:pt>
                <c:pt idx="208">
                  <c:v>0.960998941170356</c:v>
                </c:pt>
                <c:pt idx="209">
                  <c:v>0.96385315260982896</c:v>
                </c:pt>
                <c:pt idx="210">
                  <c:v>0.966714727575823</c:v>
                </c:pt>
                <c:pt idx="211">
                  <c:v>0.96671644675810298</c:v>
                </c:pt>
                <c:pt idx="212">
                  <c:v>0.96671816491182305</c:v>
                </c:pt>
                <c:pt idx="213">
                  <c:v>0.96958540087761802</c:v>
                </c:pt>
                <c:pt idx="214">
                  <c:v>0.97246001496837198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A78-42B8-B1E4-A35080409619}"/>
            </c:ext>
          </c:extLst>
        </c:ser>
        <c:ser>
          <c:idx val="9"/>
          <c:order val="2"/>
          <c:tx>
            <c:strRef>
              <c:f>'T gradient'!$D$3</c:f>
              <c:strCache>
                <c:ptCount val="1"/>
                <c:pt idx="0">
                  <c:v>A 70-60 °C</c:v>
                </c:pt>
              </c:strCache>
            </c:strRef>
          </c:tx>
          <c:spPr>
            <a:ln w="25400" cap="rnd">
              <a:solidFill>
                <a:srgbClr val="4EA719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gradient'!$D$4:$D$218</c:f>
              <c:numCache>
                <c:formatCode>General</c:formatCode>
                <c:ptCount val="215"/>
                <c:pt idx="0">
                  <c:v>0.54365709034436305</c:v>
                </c:pt>
                <c:pt idx="1">
                  <c:v>0.54778325069882605</c:v>
                </c:pt>
                <c:pt idx="2">
                  <c:v>0.55183116864244697</c:v>
                </c:pt>
                <c:pt idx="3">
                  <c:v>0.55193578928180298</c:v>
                </c:pt>
                <c:pt idx="4">
                  <c:v>0.55204312304055803</c:v>
                </c:pt>
                <c:pt idx="5">
                  <c:v>0.55611597202986496</c:v>
                </c:pt>
                <c:pt idx="6">
                  <c:v>0.56011179819880297</c:v>
                </c:pt>
                <c:pt idx="7">
                  <c:v>0.56032379894301099</c:v>
                </c:pt>
                <c:pt idx="8">
                  <c:v>0.56054133323611599</c:v>
                </c:pt>
                <c:pt idx="9">
                  <c:v>0.56455927002123996</c:v>
                </c:pt>
                <c:pt idx="10">
                  <c:v>0.56850024494999996</c:v>
                </c:pt>
                <c:pt idx="11">
                  <c:v>0.56882238526455398</c:v>
                </c:pt>
                <c:pt idx="12">
                  <c:v>0.56915298686760596</c:v>
                </c:pt>
                <c:pt idx="13">
                  <c:v>0.57311314467295105</c:v>
                </c:pt>
                <c:pt idx="14">
                  <c:v>0.57699650889603804</c:v>
                </c:pt>
                <c:pt idx="15">
                  <c:v>0.57743154824643195</c:v>
                </c:pt>
                <c:pt idx="16">
                  <c:v>0.57787808393502804</c:v>
                </c:pt>
                <c:pt idx="17">
                  <c:v>0.58177759598499701</c:v>
                </c:pt>
                <c:pt idx="18">
                  <c:v>0.58568881748954904</c:v>
                </c:pt>
                <c:pt idx="19">
                  <c:v>0.58626412602759803</c:v>
                </c:pt>
                <c:pt idx="20">
                  <c:v>0.58685868102160199</c:v>
                </c:pt>
                <c:pt idx="21">
                  <c:v>0.59076103980209005</c:v>
                </c:pt>
                <c:pt idx="22">
                  <c:v>0.59456149784151502</c:v>
                </c:pt>
                <c:pt idx="23">
                  <c:v>0.59528748006606302</c:v>
                </c:pt>
                <c:pt idx="24">
                  <c:v>0.59603789738922197</c:v>
                </c:pt>
                <c:pt idx="25">
                  <c:v>0.59984344681951596</c:v>
                </c:pt>
                <c:pt idx="26">
                  <c:v>0.60354858857903204</c:v>
                </c:pt>
                <c:pt idx="27">
                  <c:v>0.60442894006244896</c:v>
                </c:pt>
                <c:pt idx="28">
                  <c:v>0.60533909727851998</c:v>
                </c:pt>
                <c:pt idx="29">
                  <c:v>0.60904395979486203</c:v>
                </c:pt>
                <c:pt idx="30">
                  <c:v>0.612650089702095</c:v>
                </c:pt>
                <c:pt idx="31">
                  <c:v>0.61368850601675395</c:v>
                </c:pt>
                <c:pt idx="32">
                  <c:v>0.61476228068948902</c:v>
                </c:pt>
                <c:pt idx="33">
                  <c:v>0.61836257872812495</c:v>
                </c:pt>
                <c:pt idx="34">
                  <c:v>0.62186600121070201</c:v>
                </c:pt>
                <c:pt idx="35">
                  <c:v>0.62306443871720296</c:v>
                </c:pt>
                <c:pt idx="36">
                  <c:v>0.62426495999059095</c:v>
                </c:pt>
                <c:pt idx="37">
                  <c:v>0.62782735931269895</c:v>
                </c:pt>
                <c:pt idx="38">
                  <c:v>0.63127623556058399</c:v>
                </c:pt>
                <c:pt idx="39">
                  <c:v>0.63262250392936104</c:v>
                </c:pt>
                <c:pt idx="40">
                  <c:v>0.634022036087598</c:v>
                </c:pt>
                <c:pt idx="41">
                  <c:v>0.63744780011761004</c:v>
                </c:pt>
                <c:pt idx="42">
                  <c:v>0.64076343928600799</c:v>
                </c:pt>
                <c:pt idx="43">
                  <c:v>0.64230324787744597</c:v>
                </c:pt>
                <c:pt idx="44">
                  <c:v>0.64390430891417405</c:v>
                </c:pt>
                <c:pt idx="45">
                  <c:v>0.64718884720886904</c:v>
                </c:pt>
                <c:pt idx="46">
                  <c:v>0.65036690677138997</c:v>
                </c:pt>
                <c:pt idx="47">
                  <c:v>0.65210459811188204</c:v>
                </c:pt>
                <c:pt idx="48">
                  <c:v>0.653911778470326</c:v>
                </c:pt>
                <c:pt idx="49">
                  <c:v>0.65705050058648395</c:v>
                </c:pt>
                <c:pt idx="50">
                  <c:v>0.66008663801673595</c:v>
                </c:pt>
                <c:pt idx="51">
                  <c:v>0.66202655463267801</c:v>
                </c:pt>
                <c:pt idx="52">
                  <c:v>0.66404444475606395</c:v>
                </c:pt>
                <c:pt idx="53">
                  <c:v>0.66703276025046598</c:v>
                </c:pt>
                <c:pt idx="54">
                  <c:v>0.66995199353788504</c:v>
                </c:pt>
                <c:pt idx="55">
                  <c:v>0.67214589850760098</c:v>
                </c:pt>
                <c:pt idx="56">
                  <c:v>0.67446002640215497</c:v>
                </c:pt>
                <c:pt idx="57">
                  <c:v>0.67728105576032105</c:v>
                </c:pt>
                <c:pt idx="58">
                  <c:v>0.67997260181614805</c:v>
                </c:pt>
                <c:pt idx="59">
                  <c:v>0.68244972643829505</c:v>
                </c:pt>
                <c:pt idx="60">
                  <c:v>0.68506334929426305</c:v>
                </c:pt>
                <c:pt idx="61">
                  <c:v>0.687651910541488</c:v>
                </c:pt>
                <c:pt idx="62">
                  <c:v>0.690120747587193</c:v>
                </c:pt>
                <c:pt idx="63">
                  <c:v>0.69288760806987004</c:v>
                </c:pt>
                <c:pt idx="64">
                  <c:v>0.695807754552077</c:v>
                </c:pt>
                <c:pt idx="65">
                  <c:v>0.69815681902341797</c:v>
                </c:pt>
                <c:pt idx="66">
                  <c:v>0.70039643085080305</c:v>
                </c:pt>
                <c:pt idx="67">
                  <c:v>0.70345954340211803</c:v>
                </c:pt>
                <c:pt idx="68">
                  <c:v>0.70669324217540397</c:v>
                </c:pt>
                <c:pt idx="69">
                  <c:v>0.70879578120595799</c:v>
                </c:pt>
                <c:pt idx="70">
                  <c:v>0.71079965160685499</c:v>
                </c:pt>
                <c:pt idx="71">
                  <c:v>0.71415851114304096</c:v>
                </c:pt>
                <c:pt idx="72">
                  <c:v>0.71754194981296804</c:v>
                </c:pt>
                <c:pt idx="73">
                  <c:v>0.71955243921918599</c:v>
                </c:pt>
                <c:pt idx="74">
                  <c:v>0.72145464283153804</c:v>
                </c:pt>
                <c:pt idx="75">
                  <c:v>0.72497359807474304</c:v>
                </c:pt>
                <c:pt idx="76">
                  <c:v>0.72871669388680205</c:v>
                </c:pt>
                <c:pt idx="77">
                  <c:v>0.73042839887922695</c:v>
                </c:pt>
                <c:pt idx="78">
                  <c:v>0.73204729187620499</c:v>
                </c:pt>
                <c:pt idx="79">
                  <c:v>0.73591684163265403</c:v>
                </c:pt>
                <c:pt idx="80">
                  <c:v>0.74003410546861803</c:v>
                </c:pt>
                <c:pt idx="81">
                  <c:v>0.74143892633504604</c:v>
                </c:pt>
                <c:pt idx="82">
                  <c:v>0.742767079693746</c:v>
                </c:pt>
                <c:pt idx="83">
                  <c:v>0.74699465298642997</c:v>
                </c:pt>
                <c:pt idx="84">
                  <c:v>0.75149418455861405</c:v>
                </c:pt>
                <c:pt idx="85">
                  <c:v>0.75258402158683502</c:v>
                </c:pt>
                <c:pt idx="86">
                  <c:v>0.75361400628434605</c:v>
                </c:pt>
                <c:pt idx="87">
                  <c:v>0.75820703213629503</c:v>
                </c:pt>
                <c:pt idx="88">
                  <c:v>0.76309693115706201</c:v>
                </c:pt>
                <c:pt idx="89">
                  <c:v>0.76386744650553895</c:v>
                </c:pt>
                <c:pt idx="90">
                  <c:v>0.76472013301722497</c:v>
                </c:pt>
                <c:pt idx="91">
                  <c:v>0.76976440885536601</c:v>
                </c:pt>
                <c:pt idx="92">
                  <c:v>0.77395935462768295</c:v>
                </c:pt>
                <c:pt idx="93">
                  <c:v>0.77570027484067705</c:v>
                </c:pt>
                <c:pt idx="94">
                  <c:v>0.77780890021995697</c:v>
                </c:pt>
                <c:pt idx="95">
                  <c:v>0.781675044461424</c:v>
                </c:pt>
                <c:pt idx="96">
                  <c:v>0.78488603484911401</c:v>
                </c:pt>
                <c:pt idx="97">
                  <c:v>0.78768871771756699</c:v>
                </c:pt>
                <c:pt idx="98">
                  <c:v>0.79108744619516902</c:v>
                </c:pt>
                <c:pt idx="99">
                  <c:v>0.79374129460907406</c:v>
                </c:pt>
                <c:pt idx="100">
                  <c:v>0.79594262425459605</c:v>
                </c:pt>
                <c:pt idx="101">
                  <c:v>0.79983277513591899</c:v>
                </c:pt>
                <c:pt idx="102">
                  <c:v>0.80455577094250397</c:v>
                </c:pt>
                <c:pt idx="103">
                  <c:v>0.80596315929808304</c:v>
                </c:pt>
                <c:pt idx="104">
                  <c:v>0.80712912284396798</c:v>
                </c:pt>
                <c:pt idx="105">
                  <c:v>0.81213244709555499</c:v>
                </c:pt>
                <c:pt idx="106">
                  <c:v>0.81821387446176796</c:v>
                </c:pt>
                <c:pt idx="107">
                  <c:v>0.81835473743471698</c:v>
                </c:pt>
                <c:pt idx="108">
                  <c:v>0.81846300716543696</c:v>
                </c:pt>
                <c:pt idx="109">
                  <c:v>0.82400311318444697</c:v>
                </c:pt>
                <c:pt idx="110">
                  <c:v>0.82955667681484802</c:v>
                </c:pt>
                <c:pt idx="111">
                  <c:v>0.82969465265567099</c:v>
                </c:pt>
                <c:pt idx="112">
                  <c:v>0.82983919428792896</c:v>
                </c:pt>
                <c:pt idx="113">
                  <c:v>0.83541845809320803</c:v>
                </c:pt>
                <c:pt idx="114">
                  <c:v>0.84077363103965597</c:v>
                </c:pt>
                <c:pt idx="115">
                  <c:v>0.84117452949706595</c:v>
                </c:pt>
                <c:pt idx="116">
                  <c:v>0.84159461352598197</c:v>
                </c:pt>
                <c:pt idx="117">
                  <c:v>0.84696286686725597</c:v>
                </c:pt>
                <c:pt idx="118">
                  <c:v>0.85211386983993198</c:v>
                </c:pt>
                <c:pt idx="119">
                  <c:v>0.85278347020379297</c:v>
                </c:pt>
                <c:pt idx="120">
                  <c:v>0.85348529203213297</c:v>
                </c:pt>
                <c:pt idx="121">
                  <c:v>0.85863633950669505</c:v>
                </c:pt>
                <c:pt idx="122">
                  <c:v>0.86357739321579696</c:v>
                </c:pt>
                <c:pt idx="123">
                  <c:v>0.86452147477598096</c:v>
                </c:pt>
                <c:pt idx="124">
                  <c:v>0.86551122980652195</c:v>
                </c:pt>
                <c:pt idx="125">
                  <c:v>0.87045064809001904</c:v>
                </c:pt>
                <c:pt idx="126">
                  <c:v>0.87540177510366202</c:v>
                </c:pt>
                <c:pt idx="127">
                  <c:v>0.87648223444280304</c:v>
                </c:pt>
                <c:pt idx="128">
                  <c:v>0.877542363420178</c:v>
                </c:pt>
                <c:pt idx="129">
                  <c:v>0.88254958473877299</c:v>
                </c:pt>
                <c:pt idx="130">
                  <c:v>0.88768324816269495</c:v>
                </c:pt>
                <c:pt idx="131">
                  <c:v>0.88865269897792498</c:v>
                </c:pt>
                <c:pt idx="132">
                  <c:v>0.88960378519901495</c:v>
                </c:pt>
                <c:pt idx="133">
                  <c:v>0.89479157716026003</c:v>
                </c:pt>
                <c:pt idx="134">
                  <c:v>0.90011068764975</c:v>
                </c:pt>
                <c:pt idx="135">
                  <c:v>0.90096621928577603</c:v>
                </c:pt>
                <c:pt idx="136">
                  <c:v>0.90180543829537796</c:v>
                </c:pt>
                <c:pt idx="137">
                  <c:v>0.90717662535447197</c:v>
                </c:pt>
                <c:pt idx="138">
                  <c:v>0.91268409356481595</c:v>
                </c:pt>
                <c:pt idx="139">
                  <c:v>0.91342279536634696</c:v>
                </c:pt>
                <c:pt idx="140">
                  <c:v>0.91414732270925403</c:v>
                </c:pt>
                <c:pt idx="141">
                  <c:v>0.91970472932140102</c:v>
                </c:pt>
                <c:pt idx="142">
                  <c:v>0.92539490145976799</c:v>
                </c:pt>
                <c:pt idx="143">
                  <c:v>0.92602695944378499</c:v>
                </c:pt>
                <c:pt idx="144">
                  <c:v>0.926646506167914</c:v>
                </c:pt>
                <c:pt idx="145">
                  <c:v>0.93245492387621698</c:v>
                </c:pt>
                <c:pt idx="146">
                  <c:v>0.93839650685300902</c:v>
                </c:pt>
                <c:pt idx="147">
                  <c:v>0.93892743975170401</c:v>
                </c:pt>
                <c:pt idx="148">
                  <c:v>0.93945024491631002</c:v>
                </c:pt>
                <c:pt idx="149">
                  <c:v>0.94543697386097303</c:v>
                </c:pt>
                <c:pt idx="150">
                  <c:v>0.95155164232108902</c:v>
                </c:pt>
                <c:pt idx="151">
                  <c:v>0.95198352620402404</c:v>
                </c:pt>
                <c:pt idx="152">
                  <c:v>0.95240875831204996</c:v>
                </c:pt>
                <c:pt idx="153">
                  <c:v>0.95856709678085605</c:v>
                </c:pt>
                <c:pt idx="154">
                  <c:v>0.96485723184635297</c:v>
                </c:pt>
                <c:pt idx="155">
                  <c:v>0.96518768559146895</c:v>
                </c:pt>
                <c:pt idx="156">
                  <c:v>0.96551301960309899</c:v>
                </c:pt>
                <c:pt idx="157">
                  <c:v>0.97184529263586805</c:v>
                </c:pt>
                <c:pt idx="158">
                  <c:v>0.97831327542880397</c:v>
                </c:pt>
                <c:pt idx="159">
                  <c:v>0.97853991791404704</c:v>
                </c:pt>
                <c:pt idx="160">
                  <c:v>0.97876302878946098</c:v>
                </c:pt>
                <c:pt idx="161">
                  <c:v>0.98527156142601102</c:v>
                </c:pt>
                <c:pt idx="162">
                  <c:v>0.99208832684467796</c:v>
                </c:pt>
                <c:pt idx="163">
                  <c:v>0.99225359914912903</c:v>
                </c:pt>
                <c:pt idx="164">
                  <c:v>0.99241825183707599</c:v>
                </c:pt>
                <c:pt idx="165">
                  <c:v>0.99926415262254198</c:v>
                </c:pt>
                <c:pt idx="166">
                  <c:v>1.0061773888904399</c:v>
                </c:pt>
                <c:pt idx="167">
                  <c:v>1.0063170308061999</c:v>
                </c:pt>
                <c:pt idx="168">
                  <c:v>1.0064561457121399</c:v>
                </c:pt>
                <c:pt idx="169">
                  <c:v>1.0134122337000999</c:v>
                </c:pt>
                <c:pt idx="170">
                  <c:v>1.02043641181334</c:v>
                </c:pt>
                <c:pt idx="171">
                  <c:v>1.02054976130425</c:v>
                </c:pt>
                <c:pt idx="172">
                  <c:v>1.0206626802526999</c:v>
                </c:pt>
                <c:pt idx="173">
                  <c:v>1.02772961361865</c:v>
                </c:pt>
                <c:pt idx="174">
                  <c:v>1.03486539561336</c:v>
                </c:pt>
                <c:pt idx="175">
                  <c:v>1.0349517906432899</c:v>
                </c:pt>
                <c:pt idx="176">
                  <c:v>1.0350378554587401</c:v>
                </c:pt>
                <c:pt idx="177">
                  <c:v>1.0422162923781799</c:v>
                </c:pt>
                <c:pt idx="178">
                  <c:v>1.04945547503171</c:v>
                </c:pt>
                <c:pt idx="179">
                  <c:v>1.0495137337024401</c:v>
                </c:pt>
                <c:pt idx="180">
                  <c:v>1.0496200809216201</c:v>
                </c:pt>
                <c:pt idx="181">
                  <c:v>1.0569820824868901</c:v>
                </c:pt>
                <c:pt idx="182">
                  <c:v>1.0644381857120599</c:v>
                </c:pt>
                <c:pt idx="183">
                  <c:v>1.0644791963915099</c:v>
                </c:pt>
                <c:pt idx="184">
                  <c:v>1.0645201130350701</c:v>
                </c:pt>
                <c:pt idx="185">
                  <c:v>1.0720203775120101</c:v>
                </c:pt>
                <c:pt idx="186">
                  <c:v>1.07958186076315</c:v>
                </c:pt>
                <c:pt idx="187">
                  <c:v>1.0796056258483799</c:v>
                </c:pt>
                <c:pt idx="188">
                  <c:v>1.07962933611273</c:v>
                </c:pt>
                <c:pt idx="189">
                  <c:v>1.0872349414006099</c:v>
                </c:pt>
                <c:pt idx="190">
                  <c:v>1.09490221566458</c:v>
                </c:pt>
                <c:pt idx="191">
                  <c:v>1.0949083241687101</c:v>
                </c:pt>
                <c:pt idx="192">
                  <c:v>1.09491441849936</c:v>
                </c:pt>
                <c:pt idx="193">
                  <c:v>1.1026257741526699</c:v>
                </c:pt>
                <c:pt idx="194">
                  <c:v>1.11037536019496</c:v>
                </c:pt>
                <c:pt idx="195">
                  <c:v>1.1103872913525099</c:v>
                </c:pt>
                <c:pt idx="196">
                  <c:v>1.11039925041635</c:v>
                </c:pt>
                <c:pt idx="197">
                  <c:v>1.11819287576822</c:v>
                </c:pt>
                <c:pt idx="198">
                  <c:v>1.1262399345084899</c:v>
                </c:pt>
                <c:pt idx="199">
                  <c:v>1.1262593773065801</c:v>
                </c:pt>
                <c:pt idx="200">
                  <c:v>1.1262788087325699</c:v>
                </c:pt>
                <c:pt idx="201">
                  <c:v>1.1343875411123401</c:v>
                </c:pt>
                <c:pt idx="202">
                  <c:v>1.1425501941482299</c:v>
                </c:pt>
                <c:pt idx="203">
                  <c:v>1.1425649535176901</c:v>
                </c:pt>
                <c:pt idx="204">
                  <c:v>1.14257970419871</c:v>
                </c:pt>
                <c:pt idx="205">
                  <c:v>1.15079161452262</c:v>
                </c:pt>
                <c:pt idx="206">
                  <c:v>1.1590575663669</c:v>
                </c:pt>
                <c:pt idx="207">
                  <c:v>1.15906752412714</c:v>
                </c:pt>
                <c:pt idx="208">
                  <c:v>1.15907747598883</c:v>
                </c:pt>
                <c:pt idx="209">
                  <c:v>1.1673926823312499</c:v>
                </c:pt>
                <c:pt idx="210">
                  <c:v>1.1757620511645099</c:v>
                </c:pt>
                <c:pt idx="211">
                  <c:v>1.1757670891349301</c:v>
                </c:pt>
                <c:pt idx="212">
                  <c:v>1.17577212410295</c:v>
                </c:pt>
                <c:pt idx="213">
                  <c:v>1.1841907445382001</c:v>
                </c:pt>
                <c:pt idx="214">
                  <c:v>1.19266364854106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A78-42B8-B1E4-A35080409619}"/>
            </c:ext>
          </c:extLst>
        </c:ser>
        <c:ser>
          <c:idx val="2"/>
          <c:order val="3"/>
          <c:tx>
            <c:strRef>
              <c:f>'T gradient'!$K$3</c:f>
              <c:strCache>
                <c:ptCount val="1"/>
                <c:pt idx="0">
                  <c:v>B 70-60 °C</c:v>
                </c:pt>
              </c:strCache>
            </c:strRef>
          </c:tx>
          <c:spPr>
            <a:ln w="254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gradient'!$K$4:$K$218</c:f>
              <c:numCache>
                <c:formatCode>General</c:formatCode>
                <c:ptCount val="215"/>
                <c:pt idx="0">
                  <c:v>0.69131199541773303</c:v>
                </c:pt>
                <c:pt idx="1">
                  <c:v>0.69367145945212205</c:v>
                </c:pt>
                <c:pt idx="2">
                  <c:v>0.69597704546123795</c:v>
                </c:pt>
                <c:pt idx="3">
                  <c:v>0.69603650765193004</c:v>
                </c:pt>
                <c:pt idx="4">
                  <c:v>0.69609750526949199</c:v>
                </c:pt>
                <c:pt idx="5">
                  <c:v>0.69840719225163606</c:v>
                </c:pt>
                <c:pt idx="6">
                  <c:v>0.70066402623933199</c:v>
                </c:pt>
                <c:pt idx="7">
                  <c:v>0.700783513251239</c:v>
                </c:pt>
                <c:pt idx="8">
                  <c:v>0.70090609299646101</c:v>
                </c:pt>
                <c:pt idx="9">
                  <c:v>0.70316547065073998</c:v>
                </c:pt>
                <c:pt idx="10">
                  <c:v>0.705372989986494</c:v>
                </c:pt>
                <c:pt idx="11">
                  <c:v>0.70555306445013799</c:v>
                </c:pt>
                <c:pt idx="12">
                  <c:v>0.70573781083311904</c:v>
                </c:pt>
                <c:pt idx="13">
                  <c:v>0.70794629464943404</c:v>
                </c:pt>
                <c:pt idx="14">
                  <c:v>0.71010393670272498</c:v>
                </c:pt>
                <c:pt idx="15">
                  <c:v>0.71034516124862701</c:v>
                </c:pt>
                <c:pt idx="16">
                  <c:v>0.71059265877946798</c:v>
                </c:pt>
                <c:pt idx="17">
                  <c:v>0.71274966424771702</c:v>
                </c:pt>
                <c:pt idx="18">
                  <c:v>0.71490527520043901</c:v>
                </c:pt>
                <c:pt idx="19">
                  <c:v>0.71522203374078597</c:v>
                </c:pt>
                <c:pt idx="20">
                  <c:v>0.71554920548725898</c:v>
                </c:pt>
                <c:pt idx="21">
                  <c:v>0.71769199567389397</c:v>
                </c:pt>
                <c:pt idx="22">
                  <c:v>0.71977125045861701</c:v>
                </c:pt>
                <c:pt idx="23">
                  <c:v>0.72016759922293705</c:v>
                </c:pt>
                <c:pt idx="24">
                  <c:v>0.72057700697733396</c:v>
                </c:pt>
                <c:pt idx="25">
                  <c:v>0.72264884438791699</c:v>
                </c:pt>
                <c:pt idx="26">
                  <c:v>0.72465908606883001</c:v>
                </c:pt>
                <c:pt idx="27">
                  <c:v>0.72513573116883301</c:v>
                </c:pt>
                <c:pt idx="28">
                  <c:v>0.72562811581589703</c:v>
                </c:pt>
                <c:pt idx="29">
                  <c:v>0.727628259565687</c:v>
                </c:pt>
                <c:pt idx="30">
                  <c:v>0.72956878203108</c:v>
                </c:pt>
                <c:pt idx="31">
                  <c:v>0.73012642957847695</c:v>
                </c:pt>
                <c:pt idx="32">
                  <c:v>0.73070253200294499</c:v>
                </c:pt>
                <c:pt idx="33">
                  <c:v>0.73263024120720399</c:v>
                </c:pt>
                <c:pt idx="34">
                  <c:v>0.73450033834536599</c:v>
                </c:pt>
                <c:pt idx="35">
                  <c:v>0.735143000232095</c:v>
                </c:pt>
                <c:pt idx="36">
                  <c:v>0.73577640841339498</c:v>
                </c:pt>
                <c:pt idx="37">
                  <c:v>0.73766836483299603</c:v>
                </c:pt>
                <c:pt idx="38">
                  <c:v>0.73949457790369599</c:v>
                </c:pt>
                <c:pt idx="39">
                  <c:v>0.74020600025848104</c:v>
                </c:pt>
                <c:pt idx="40">
                  <c:v>0.74094471925913097</c:v>
                </c:pt>
                <c:pt idx="41">
                  <c:v>0.74274932240133296</c:v>
                </c:pt>
                <c:pt idx="42">
                  <c:v>0.74449106079444305</c:v>
                </c:pt>
                <c:pt idx="43">
                  <c:v>0.74529833126155098</c:v>
                </c:pt>
                <c:pt idx="44">
                  <c:v>0.74613664275186298</c:v>
                </c:pt>
                <c:pt idx="45">
                  <c:v>0.74785302683913502</c:v>
                </c:pt>
                <c:pt idx="46">
                  <c:v>0.749509471535317</c:v>
                </c:pt>
                <c:pt idx="47">
                  <c:v>0.75041340913408705</c:v>
                </c:pt>
                <c:pt idx="48">
                  <c:v>0.751352178891593</c:v>
                </c:pt>
                <c:pt idx="49">
                  <c:v>0.75297947814640498</c:v>
                </c:pt>
                <c:pt idx="50">
                  <c:v>0.75454981012631805</c:v>
                </c:pt>
                <c:pt idx="51">
                  <c:v>0.75555123387608902</c:v>
                </c:pt>
                <c:pt idx="52">
                  <c:v>0.75659132767832005</c:v>
                </c:pt>
                <c:pt idx="53">
                  <c:v>0.75812867632313996</c:v>
                </c:pt>
                <c:pt idx="54">
                  <c:v>0.75962153543938304</c:v>
                </c:pt>
                <c:pt idx="55">
                  <c:v>0.76074527714977103</c:v>
                </c:pt>
                <c:pt idx="56">
                  <c:v>0.76192835891740296</c:v>
                </c:pt>
                <c:pt idx="57">
                  <c:v>0.76336750972018597</c:v>
                </c:pt>
                <c:pt idx="58">
                  <c:v>0.76473748018566701</c:v>
                </c:pt>
                <c:pt idx="59">
                  <c:v>0.76599564320344005</c:v>
                </c:pt>
                <c:pt idx="60">
                  <c:v>0.76732038859920504</c:v>
                </c:pt>
                <c:pt idx="61">
                  <c:v>0.76862967759953504</c:v>
                </c:pt>
                <c:pt idx="62">
                  <c:v>0.76987588123486295</c:v>
                </c:pt>
                <c:pt idx="63">
                  <c:v>0.77126961290846896</c:v>
                </c:pt>
                <c:pt idx="64">
                  <c:v>0.77273725951218997</c:v>
                </c:pt>
                <c:pt idx="65">
                  <c:v>0.77391544913024202</c:v>
                </c:pt>
                <c:pt idx="66">
                  <c:v>0.77503673858696998</c:v>
                </c:pt>
                <c:pt idx="67">
                  <c:v>0.77656718626485399</c:v>
                </c:pt>
                <c:pt idx="68">
                  <c:v>0.77817897165635497</c:v>
                </c:pt>
                <c:pt idx="69">
                  <c:v>0.779224824312304</c:v>
                </c:pt>
                <c:pt idx="70">
                  <c:v>0.78022005224198299</c:v>
                </c:pt>
                <c:pt idx="71">
                  <c:v>0.78188083380707596</c:v>
                </c:pt>
                <c:pt idx="72">
                  <c:v>0.783556602030547</c:v>
                </c:pt>
                <c:pt idx="73">
                  <c:v>0.78454858812776296</c:v>
                </c:pt>
                <c:pt idx="74">
                  <c:v>0.78548578110730505</c:v>
                </c:pt>
                <c:pt idx="75">
                  <c:v>0.78721606100449604</c:v>
                </c:pt>
                <c:pt idx="76">
                  <c:v>0.78905166226593604</c:v>
                </c:pt>
                <c:pt idx="77">
                  <c:v>0.78988941410299296</c:v>
                </c:pt>
                <c:pt idx="78">
                  <c:v>0.79068078904225403</c:v>
                </c:pt>
                <c:pt idx="79">
                  <c:v>0.79256864742325095</c:v>
                </c:pt>
                <c:pt idx="80">
                  <c:v>0.794571659123955</c:v>
                </c:pt>
                <c:pt idx="81">
                  <c:v>0.795253760965273</c:v>
                </c:pt>
                <c:pt idx="82">
                  <c:v>0.79589801935737003</c:v>
                </c:pt>
                <c:pt idx="83">
                  <c:v>0.79794475472905801</c:v>
                </c:pt>
                <c:pt idx="84">
                  <c:v>0.80011659260460799</c:v>
                </c:pt>
                <c:pt idx="85">
                  <c:v>0.80064162871460598</c:v>
                </c:pt>
                <c:pt idx="86">
                  <c:v>0.80113747205265595</c:v>
                </c:pt>
                <c:pt idx="87">
                  <c:v>0.80334438292191801</c:v>
                </c:pt>
                <c:pt idx="88">
                  <c:v>0.80568646270789601</c:v>
                </c:pt>
                <c:pt idx="89">
                  <c:v>0.80605146603248901</c:v>
                </c:pt>
                <c:pt idx="90">
                  <c:v>0.80645890941428799</c:v>
                </c:pt>
                <c:pt idx="91">
                  <c:v>0.80886401730067803</c:v>
                </c:pt>
                <c:pt idx="92">
                  <c:v>0.81085743553671696</c:v>
                </c:pt>
                <c:pt idx="93">
                  <c:v>0.81168293997833596</c:v>
                </c:pt>
                <c:pt idx="94">
                  <c:v>0.81268142172050295</c:v>
                </c:pt>
                <c:pt idx="95">
                  <c:v>0.81450823406546102</c:v>
                </c:pt>
                <c:pt idx="96">
                  <c:v>0.81602168312220102</c:v>
                </c:pt>
                <c:pt idx="97">
                  <c:v>0.81733989956205499</c:v>
                </c:pt>
                <c:pt idx="98">
                  <c:v>0.81893501488213405</c:v>
                </c:pt>
                <c:pt idx="99">
                  <c:v>0.82017793646811599</c:v>
                </c:pt>
                <c:pt idx="100">
                  <c:v>0.82120720647271495</c:v>
                </c:pt>
                <c:pt idx="101">
                  <c:v>0.823022344783643</c:v>
                </c:pt>
                <c:pt idx="102">
                  <c:v>0.82521968889917796</c:v>
                </c:pt>
                <c:pt idx="103">
                  <c:v>0.82587312450863704</c:v>
                </c:pt>
                <c:pt idx="104">
                  <c:v>0.82641400558825695</c:v>
                </c:pt>
                <c:pt idx="105">
                  <c:v>0.82873027564309698</c:v>
                </c:pt>
                <c:pt idx="106">
                  <c:v>0.83153544377163002</c:v>
                </c:pt>
                <c:pt idx="107">
                  <c:v>0.83159391542559202</c:v>
                </c:pt>
                <c:pt idx="108">
                  <c:v>0.83164854354277595</c:v>
                </c:pt>
                <c:pt idx="109">
                  <c:v>0.83419390145749905</c:v>
                </c:pt>
                <c:pt idx="110">
                  <c:v>0.83673630327879001</c:v>
                </c:pt>
                <c:pt idx="111">
                  <c:v>0.83679935294294505</c:v>
                </c:pt>
                <c:pt idx="112">
                  <c:v>0.83686539696663997</c:v>
                </c:pt>
                <c:pt idx="113">
                  <c:v>0.83941004626790905</c:v>
                </c:pt>
                <c:pt idx="114">
                  <c:v>0.84184409148545303</c:v>
                </c:pt>
                <c:pt idx="115">
                  <c:v>0.84202598143239105</c:v>
                </c:pt>
                <c:pt idx="116">
                  <c:v>0.84221652735751895</c:v>
                </c:pt>
                <c:pt idx="117">
                  <c:v>0.84464715843639104</c:v>
                </c:pt>
                <c:pt idx="118">
                  <c:v>0.84697190816276502</c:v>
                </c:pt>
                <c:pt idx="119">
                  <c:v>0.84727357727990904</c:v>
                </c:pt>
                <c:pt idx="120">
                  <c:v>0.847589631594443</c:v>
                </c:pt>
                <c:pt idx="121">
                  <c:v>0.84990523796294704</c:v>
                </c:pt>
                <c:pt idx="122">
                  <c:v>0.85211975331072998</c:v>
                </c:pt>
                <c:pt idx="123">
                  <c:v>0.85254214048550303</c:v>
                </c:pt>
                <c:pt idx="124">
                  <c:v>0.85298470967741502</c:v>
                </c:pt>
                <c:pt idx="125">
                  <c:v>0.85518479235675104</c:v>
                </c:pt>
                <c:pt idx="126">
                  <c:v>0.85738817181293403</c:v>
                </c:pt>
                <c:pt idx="127">
                  <c:v>0.85786807228932105</c:v>
                </c:pt>
                <c:pt idx="128">
                  <c:v>0.85833862052648402</c:v>
                </c:pt>
                <c:pt idx="129">
                  <c:v>0.86055683881749301</c:v>
                </c:pt>
                <c:pt idx="130">
                  <c:v>0.86282380942428705</c:v>
                </c:pt>
                <c:pt idx="131">
                  <c:v>0.86325109194126803</c:v>
                </c:pt>
                <c:pt idx="132">
                  <c:v>0.86367002993279995</c:v>
                </c:pt>
                <c:pt idx="133">
                  <c:v>0.86595083166064601</c:v>
                </c:pt>
                <c:pt idx="134">
                  <c:v>0.86828183994567398</c:v>
                </c:pt>
                <c:pt idx="135">
                  <c:v>0.86865605797562595</c:v>
                </c:pt>
                <c:pt idx="136">
                  <c:v>0.86902295241798</c:v>
                </c:pt>
                <c:pt idx="137">
                  <c:v>0.87136677088620895</c:v>
                </c:pt>
                <c:pt idx="138">
                  <c:v>0.87376226337709395</c:v>
                </c:pt>
                <c:pt idx="139">
                  <c:v>0.87408297039239502</c:v>
                </c:pt>
                <c:pt idx="140">
                  <c:v>0.87439738798202005</c:v>
                </c:pt>
                <c:pt idx="141">
                  <c:v>0.87680465649418404</c:v>
                </c:pt>
                <c:pt idx="142">
                  <c:v>0.87926470113770405</c:v>
                </c:pt>
                <c:pt idx="143">
                  <c:v>0.87952896183842399</c:v>
                </c:pt>
                <c:pt idx="144">
                  <c:v>0.87979610176572598</c:v>
                </c:pt>
                <c:pt idx="145">
                  <c:v>0.882297359614309</c:v>
                </c:pt>
                <c:pt idx="146">
                  <c:v>0.88484372412381096</c:v>
                </c:pt>
                <c:pt idx="147">
                  <c:v>0.88507084588652796</c:v>
                </c:pt>
                <c:pt idx="148">
                  <c:v>0.885294424118932</c:v>
                </c:pt>
                <c:pt idx="149">
                  <c:v>0.88784996913983405</c:v>
                </c:pt>
                <c:pt idx="150">
                  <c:v>0.89045132612713596</c:v>
                </c:pt>
                <c:pt idx="151">
                  <c:v>0.89063472937422805</c:v>
                </c:pt>
                <c:pt idx="152">
                  <c:v>0.89081526526115495</c:v>
                </c:pt>
                <c:pt idx="153">
                  <c:v>0.89342512658970796</c:v>
                </c:pt>
                <c:pt idx="154">
                  <c:v>0.89608183864207003</c:v>
                </c:pt>
                <c:pt idx="155">
                  <c:v>0.89622116078627401</c:v>
                </c:pt>
                <c:pt idx="156">
                  <c:v>0.89635830028043095</c:v>
                </c:pt>
                <c:pt idx="157">
                  <c:v>0.89902283196392896</c:v>
                </c:pt>
                <c:pt idx="158">
                  <c:v>0.90173526166861295</c:v>
                </c:pt>
                <c:pt idx="159">
                  <c:v>0.90183014012267004</c:v>
                </c:pt>
                <c:pt idx="160">
                  <c:v>0.90192352917676299</c:v>
                </c:pt>
                <c:pt idx="161">
                  <c:v>0.90464308526249804</c:v>
                </c:pt>
                <c:pt idx="162">
                  <c:v>0.907476217449533</c:v>
                </c:pt>
                <c:pt idx="163">
                  <c:v>0.90754489520373405</c:v>
                </c:pt>
                <c:pt idx="164">
                  <c:v>0.90761330909529803</c:v>
                </c:pt>
                <c:pt idx="165">
                  <c:v>0.91045220344595401</c:v>
                </c:pt>
                <c:pt idx="166">
                  <c:v>0.91330804092449103</c:v>
                </c:pt>
                <c:pt idx="167">
                  <c:v>0.91336561424346696</c:v>
                </c:pt>
                <c:pt idx="168">
                  <c:v>0.913422965883673</c:v>
                </c:pt>
                <c:pt idx="169">
                  <c:v>0.91628512759627101</c:v>
                </c:pt>
                <c:pt idx="170">
                  <c:v>0.91916437007578</c:v>
                </c:pt>
                <c:pt idx="171">
                  <c:v>0.91921074350436704</c:v>
                </c:pt>
                <c:pt idx="172">
                  <c:v>0.91925693799469499</c:v>
                </c:pt>
                <c:pt idx="173">
                  <c:v>0.92214246196775496</c:v>
                </c:pt>
                <c:pt idx="174">
                  <c:v>0.92504520490340003</c:v>
                </c:pt>
                <c:pt idx="175">
                  <c:v>0.92508028298643497</c:v>
                </c:pt>
                <c:pt idx="176">
                  <c:v>0.925115225428365</c:v>
                </c:pt>
                <c:pt idx="177">
                  <c:v>0.92802420656040596</c:v>
                </c:pt>
                <c:pt idx="178">
                  <c:v>0.93095060813505104</c:v>
                </c:pt>
                <c:pt idx="179">
                  <c:v>0.93097410547686898</c:v>
                </c:pt>
                <c:pt idx="180">
                  <c:v>0.931007468821203</c:v>
                </c:pt>
                <c:pt idx="181">
                  <c:v>0.93397322660764803</c:v>
                </c:pt>
                <c:pt idx="182">
                  <c:v>0.93696096606327295</c:v>
                </c:pt>
                <c:pt idx="183">
                  <c:v>0.936977368608367</c:v>
                </c:pt>
                <c:pt idx="184">
                  <c:v>0.936993733208493</c:v>
                </c:pt>
                <c:pt idx="185">
                  <c:v>0.93998784989943496</c:v>
                </c:pt>
                <c:pt idx="186">
                  <c:v>0.94299523600218005</c:v>
                </c:pt>
                <c:pt idx="187">
                  <c:v>0.94300467048084702</c:v>
                </c:pt>
                <c:pt idx="188">
                  <c:v>0.94301408308773904</c:v>
                </c:pt>
                <c:pt idx="189">
                  <c:v>0.94602783035260596</c:v>
                </c:pt>
                <c:pt idx="190">
                  <c:v>0.94905492222499999</c:v>
                </c:pt>
                <c:pt idx="191">
                  <c:v>0.949057329514712</c:v>
                </c:pt>
                <c:pt idx="192">
                  <c:v>0.94905973121189902</c:v>
                </c:pt>
                <c:pt idx="193">
                  <c:v>0.95209316796716603</c:v>
                </c:pt>
                <c:pt idx="194">
                  <c:v>0.95513067758097503</c:v>
                </c:pt>
                <c:pt idx="195">
                  <c:v>0.95513534570996494</c:v>
                </c:pt>
                <c:pt idx="196">
                  <c:v>0.95514002473173298</c:v>
                </c:pt>
                <c:pt idx="197">
                  <c:v>0.95818386274311096</c:v>
                </c:pt>
                <c:pt idx="198">
                  <c:v>0.96130953837487298</c:v>
                </c:pt>
                <c:pt idx="199">
                  <c:v>0.96131708217841005</c:v>
                </c:pt>
                <c:pt idx="200">
                  <c:v>0.96132462150063402</c:v>
                </c:pt>
                <c:pt idx="201">
                  <c:v>0.96446480134809698</c:v>
                </c:pt>
                <c:pt idx="202">
                  <c:v>0.96761395923919302</c:v>
                </c:pt>
                <c:pt idx="203">
                  <c:v>0.96761964272832501</c:v>
                </c:pt>
                <c:pt idx="204">
                  <c:v>0.96762532283342195</c:v>
                </c:pt>
                <c:pt idx="205">
                  <c:v>0.97078160631909105</c:v>
                </c:pt>
                <c:pt idx="206">
                  <c:v>0.97394688603665802</c:v>
                </c:pt>
                <c:pt idx="207">
                  <c:v>0.97395069212039798</c:v>
                </c:pt>
                <c:pt idx="208">
                  <c:v>0.97395449593274896</c:v>
                </c:pt>
                <c:pt idx="209">
                  <c:v>0.97712690013224401</c:v>
                </c:pt>
                <c:pt idx="210">
                  <c:v>0.98030831876726698</c:v>
                </c:pt>
                <c:pt idx="211">
                  <c:v>0.98031023035462905</c:v>
                </c:pt>
                <c:pt idx="212">
                  <c:v>0.98031214079861495</c:v>
                </c:pt>
                <c:pt idx="213">
                  <c:v>0.98350068278755498</c:v>
                </c:pt>
                <c:pt idx="214">
                  <c:v>0.98669825743102002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A78-42B8-B1E4-A35080409619}"/>
            </c:ext>
          </c:extLst>
        </c:ser>
        <c:ser>
          <c:idx val="10"/>
          <c:order val="4"/>
          <c:tx>
            <c:strRef>
              <c:f>'T gradient'!$E$3</c:f>
              <c:strCache>
                <c:ptCount val="1"/>
                <c:pt idx="0">
                  <c:v>A 60-50 °C</c:v>
                </c:pt>
              </c:strCache>
            </c:strRef>
          </c:tx>
          <c:spPr>
            <a:ln w="25400" cap="rnd">
              <a:solidFill>
                <a:srgbClr val="A9EC80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gradient'!$E$4:$E$218</c:f>
              <c:numCache>
                <c:formatCode>General</c:formatCode>
                <c:ptCount val="215"/>
                <c:pt idx="0">
                  <c:v>0.52475368511140097</c:v>
                </c:pt>
                <c:pt idx="1">
                  <c:v>0.52904594783089898</c:v>
                </c:pt>
                <c:pt idx="2">
                  <c:v>0.53325932345409199</c:v>
                </c:pt>
                <c:pt idx="3">
                  <c:v>0.53336825597694404</c:v>
                </c:pt>
                <c:pt idx="4">
                  <c:v>0.53348001528738298</c:v>
                </c:pt>
                <c:pt idx="5">
                  <c:v>0.53772216864294398</c:v>
                </c:pt>
                <c:pt idx="6">
                  <c:v>0.54188666599150104</c:v>
                </c:pt>
                <c:pt idx="7">
                  <c:v>0.54210768582889801</c:v>
                </c:pt>
                <c:pt idx="8">
                  <c:v>0.54233448192501399</c:v>
                </c:pt>
                <c:pt idx="9">
                  <c:v>0.54652480753480703</c:v>
                </c:pt>
                <c:pt idx="10">
                  <c:v>0.55063727181703803</c:v>
                </c:pt>
                <c:pt idx="11">
                  <c:v>0.55097353376067004</c:v>
                </c:pt>
                <c:pt idx="12">
                  <c:v>0.55131864411770004</c:v>
                </c:pt>
                <c:pt idx="13">
                  <c:v>0.55545386450648704</c:v>
                </c:pt>
                <c:pt idx="14">
                  <c:v>0.55951114093070198</c:v>
                </c:pt>
                <c:pt idx="15">
                  <c:v>0.55996579977225802</c:v>
                </c:pt>
                <c:pt idx="16">
                  <c:v>0.56043250186544202</c:v>
                </c:pt>
                <c:pt idx="17">
                  <c:v>0.56450933955798299</c:v>
                </c:pt>
                <c:pt idx="18">
                  <c:v>0.56860078158681604</c:v>
                </c:pt>
                <c:pt idx="19">
                  <c:v>0.56920260610392404</c:v>
                </c:pt>
                <c:pt idx="20">
                  <c:v>0.56982461765431203</c:v>
                </c:pt>
                <c:pt idx="21">
                  <c:v>0.57390852742163501</c:v>
                </c:pt>
                <c:pt idx="22">
                  <c:v>0.57788800426576303</c:v>
                </c:pt>
                <c:pt idx="23">
                  <c:v>0.57864842845801701</c:v>
                </c:pt>
                <c:pt idx="24">
                  <c:v>0.57943452894461001</c:v>
                </c:pt>
                <c:pt idx="25">
                  <c:v>0.58342230921306903</c:v>
                </c:pt>
                <c:pt idx="26">
                  <c:v>0.58730689287527904</c:v>
                </c:pt>
                <c:pt idx="27">
                  <c:v>0.58823016968678898</c:v>
                </c:pt>
                <c:pt idx="28">
                  <c:v>0.58918482149329199</c:v>
                </c:pt>
                <c:pt idx="29">
                  <c:v>0.59307200987917796</c:v>
                </c:pt>
                <c:pt idx="30">
                  <c:v>0.59685744741535796</c:v>
                </c:pt>
                <c:pt idx="31">
                  <c:v>0.59794782979023597</c:v>
                </c:pt>
                <c:pt idx="32">
                  <c:v>0.59907549530034998</c:v>
                </c:pt>
                <c:pt idx="33">
                  <c:v>0.60285762941995902</c:v>
                </c:pt>
                <c:pt idx="34">
                  <c:v>0.606539667885996</c:v>
                </c:pt>
                <c:pt idx="35">
                  <c:v>0.60779781200416105</c:v>
                </c:pt>
                <c:pt idx="36">
                  <c:v>0.60906241880346601</c:v>
                </c:pt>
                <c:pt idx="37">
                  <c:v>0.612809250889362</c:v>
                </c:pt>
                <c:pt idx="38">
                  <c:v>0.61643828621938301</c:v>
                </c:pt>
                <c:pt idx="39">
                  <c:v>0.61785530309694503</c:v>
                </c:pt>
                <c:pt idx="40">
                  <c:v>0.61932863288654205</c:v>
                </c:pt>
                <c:pt idx="41">
                  <c:v>0.622936105123297</c:v>
                </c:pt>
                <c:pt idx="42">
                  <c:v>0.62642903891007995</c:v>
                </c:pt>
                <c:pt idx="43">
                  <c:v>0.62805165696841803</c:v>
                </c:pt>
                <c:pt idx="44">
                  <c:v>0.62973913675068005</c:v>
                </c:pt>
                <c:pt idx="45">
                  <c:v>0.63320195863230699</c:v>
                </c:pt>
                <c:pt idx="46">
                  <c:v>0.63655378609510205</c:v>
                </c:pt>
                <c:pt idx="47">
                  <c:v>0.63838701011497001</c:v>
                </c:pt>
                <c:pt idx="48">
                  <c:v>0.64029393039589</c:v>
                </c:pt>
                <c:pt idx="49">
                  <c:v>0.64360681141640597</c:v>
                </c:pt>
                <c:pt idx="50">
                  <c:v>0.64681252777446296</c:v>
                </c:pt>
                <c:pt idx="51">
                  <c:v>0.64886136253661797</c:v>
                </c:pt>
                <c:pt idx="52">
                  <c:v>0.65099301382218899</c:v>
                </c:pt>
                <c:pt idx="53">
                  <c:v>0.65415066347560802</c:v>
                </c:pt>
                <c:pt idx="54">
                  <c:v>0.65723921075865599</c:v>
                </c:pt>
                <c:pt idx="55">
                  <c:v>0.65955893399740395</c:v>
                </c:pt>
                <c:pt idx="56">
                  <c:v>0.662006484395402</c:v>
                </c:pt>
                <c:pt idx="57">
                  <c:v>0.66499113814798105</c:v>
                </c:pt>
                <c:pt idx="58">
                  <c:v>0.66783978830196999</c:v>
                </c:pt>
                <c:pt idx="59">
                  <c:v>0.67046234705764296</c:v>
                </c:pt>
                <c:pt idx="60">
                  <c:v>0.67323028831441301</c:v>
                </c:pt>
                <c:pt idx="61">
                  <c:v>0.67597256072633705</c:v>
                </c:pt>
                <c:pt idx="62">
                  <c:v>0.67858880096171303</c:v>
                </c:pt>
                <c:pt idx="63">
                  <c:v>0.68152177915402001</c:v>
                </c:pt>
                <c:pt idx="64">
                  <c:v>0.68461829161446497</c:v>
                </c:pt>
                <c:pt idx="65">
                  <c:v>0.687110002340659</c:v>
                </c:pt>
                <c:pt idx="66">
                  <c:v>0.68948624873756503</c:v>
                </c:pt>
                <c:pt idx="67">
                  <c:v>0.69273723028623102</c:v>
                </c:pt>
                <c:pt idx="68">
                  <c:v>0.696170494295274</c:v>
                </c:pt>
                <c:pt idx="69">
                  <c:v>0.69840346299072198</c:v>
                </c:pt>
                <c:pt idx="70">
                  <c:v>0.70053213162934702</c:v>
                </c:pt>
                <c:pt idx="71">
                  <c:v>0.70410317409693002</c:v>
                </c:pt>
                <c:pt idx="72">
                  <c:v>0.70769832375035902</c:v>
                </c:pt>
                <c:pt idx="73">
                  <c:v>0.70983610132810304</c:v>
                </c:pt>
                <c:pt idx="74">
                  <c:v>0.71185917346882499</c:v>
                </c:pt>
                <c:pt idx="75">
                  <c:v>0.71560283619428799</c:v>
                </c:pt>
                <c:pt idx="76">
                  <c:v>0.71958651524585704</c:v>
                </c:pt>
                <c:pt idx="77">
                  <c:v>0.72140876956594502</c:v>
                </c:pt>
                <c:pt idx="78">
                  <c:v>0.72313252213795798</c:v>
                </c:pt>
                <c:pt idx="79">
                  <c:v>0.72725390144309898</c:v>
                </c:pt>
                <c:pt idx="80">
                  <c:v>0.73164093828475196</c:v>
                </c:pt>
                <c:pt idx="81">
                  <c:v>0.73313823182578197</c:v>
                </c:pt>
                <c:pt idx="82">
                  <c:v>0.73455400877306098</c:v>
                </c:pt>
                <c:pt idx="83">
                  <c:v>0.73906176071403296</c:v>
                </c:pt>
                <c:pt idx="84">
                  <c:v>0.743861592867334</c:v>
                </c:pt>
                <c:pt idx="85">
                  <c:v>0.74502448810789701</c:v>
                </c:pt>
                <c:pt idx="86">
                  <c:v>0.74612363337440402</c:v>
                </c:pt>
                <c:pt idx="87">
                  <c:v>0.75102641400742298</c:v>
                </c:pt>
                <c:pt idx="88">
                  <c:v>0.75624847899400605</c:v>
                </c:pt>
                <c:pt idx="89">
                  <c:v>0.75707421027960498</c:v>
                </c:pt>
                <c:pt idx="90">
                  <c:v>0.757985112390828</c:v>
                </c:pt>
                <c:pt idx="91">
                  <c:v>0.763375574296564</c:v>
                </c:pt>
                <c:pt idx="92">
                  <c:v>0.76786073285713496</c:v>
                </c:pt>
                <c:pt idx="93">
                  <c:v>0.76972270258050701</c:v>
                </c:pt>
                <c:pt idx="94">
                  <c:v>0.77197841962560498</c:v>
                </c:pt>
                <c:pt idx="95">
                  <c:v>0.77611559513136597</c:v>
                </c:pt>
                <c:pt idx="96">
                  <c:v>0.779552993320068</c:v>
                </c:pt>
                <c:pt idx="97">
                  <c:v>0.78255425194908101</c:v>
                </c:pt>
                <c:pt idx="98">
                  <c:v>0.78619497299921803</c:v>
                </c:pt>
                <c:pt idx="99">
                  <c:v>0.78903867303360498</c:v>
                </c:pt>
                <c:pt idx="100">
                  <c:v>0.791398072369356</c:v>
                </c:pt>
                <c:pt idx="101">
                  <c:v>0.79556885838489999</c:v>
                </c:pt>
                <c:pt idx="102">
                  <c:v>0.80063477251114601</c:v>
                </c:pt>
                <c:pt idx="103">
                  <c:v>0.80214480800293697</c:v>
                </c:pt>
                <c:pt idx="104">
                  <c:v>0.80339597000476204</c:v>
                </c:pt>
                <c:pt idx="105">
                  <c:v>0.80876652188769904</c:v>
                </c:pt>
                <c:pt idx="106">
                  <c:v>0.81529781816110203</c:v>
                </c:pt>
                <c:pt idx="107">
                  <c:v>0.81545227525391695</c:v>
                </c:pt>
                <c:pt idx="108">
                  <c:v>0.81556624290142299</c:v>
                </c:pt>
                <c:pt idx="109">
                  <c:v>0.82151968058828595</c:v>
                </c:pt>
                <c:pt idx="110">
                  <c:v>0.82749075307725894</c:v>
                </c:pt>
                <c:pt idx="111">
                  <c:v>0.82763914173597697</c:v>
                </c:pt>
                <c:pt idx="112">
                  <c:v>0.82779459376367404</c:v>
                </c:pt>
                <c:pt idx="113">
                  <c:v>0.83379660323653104</c:v>
                </c:pt>
                <c:pt idx="114">
                  <c:v>0.83956045826514303</c:v>
                </c:pt>
                <c:pt idx="115">
                  <c:v>0.83999206508995705</c:v>
                </c:pt>
                <c:pt idx="116">
                  <c:v>0.84044434396276901</c:v>
                </c:pt>
                <c:pt idx="117">
                  <c:v>0.84622552729627498</c:v>
                </c:pt>
                <c:pt idx="118">
                  <c:v>0.85177535846517904</c:v>
                </c:pt>
                <c:pt idx="119">
                  <c:v>0.85249698985550304</c:v>
                </c:pt>
                <c:pt idx="120">
                  <c:v>0.85325339203834805</c:v>
                </c:pt>
                <c:pt idx="121">
                  <c:v>0.85880645276766998</c:v>
                </c:pt>
                <c:pt idx="122">
                  <c:v>0.86413545367754196</c:v>
                </c:pt>
                <c:pt idx="123">
                  <c:v>0.86515391603280301</c:v>
                </c:pt>
                <c:pt idx="124">
                  <c:v>0.86622173799061797</c:v>
                </c:pt>
                <c:pt idx="125">
                  <c:v>0.87155502655963801</c:v>
                </c:pt>
                <c:pt idx="126">
                  <c:v>0.87690034770659597</c:v>
                </c:pt>
                <c:pt idx="127">
                  <c:v>0.87806717553401104</c:v>
                </c:pt>
                <c:pt idx="128">
                  <c:v>0.87921216733100604</c:v>
                </c:pt>
                <c:pt idx="129">
                  <c:v>0.88462180274024105</c:v>
                </c:pt>
                <c:pt idx="130">
                  <c:v>0.89017073453829099</c:v>
                </c:pt>
                <c:pt idx="131">
                  <c:v>0.89121890817832705</c:v>
                </c:pt>
                <c:pt idx="132">
                  <c:v>0.89224731879015196</c:v>
                </c:pt>
                <c:pt idx="133">
                  <c:v>0.89785849184826505</c:v>
                </c:pt>
                <c:pt idx="134">
                  <c:v>0.90361449139634797</c:v>
                </c:pt>
                <c:pt idx="135">
                  <c:v>0.90454055375005504</c:v>
                </c:pt>
                <c:pt idx="136">
                  <c:v>0.90544902846097397</c:v>
                </c:pt>
                <c:pt idx="137">
                  <c:v>0.91126509388369503</c:v>
                </c:pt>
                <c:pt idx="138">
                  <c:v>0.91723161828075095</c:v>
                </c:pt>
                <c:pt idx="139">
                  <c:v>0.91803211224918302</c:v>
                </c:pt>
                <c:pt idx="140">
                  <c:v>0.91881729634345399</c:v>
                </c:pt>
                <c:pt idx="141">
                  <c:v>0.924841608846518</c:v>
                </c:pt>
                <c:pt idx="142">
                  <c:v>0.93101098818431804</c:v>
                </c:pt>
                <c:pt idx="143">
                  <c:v>0.93170132575099296</c:v>
                </c:pt>
                <c:pt idx="144">
                  <c:v>0.93237332439907905</c:v>
                </c:pt>
                <c:pt idx="145">
                  <c:v>0.93867443629696701</c:v>
                </c:pt>
                <c:pt idx="146">
                  <c:v>0.94512536275682402</c:v>
                </c:pt>
                <c:pt idx="147">
                  <c:v>0.94570196640093895</c:v>
                </c:pt>
                <c:pt idx="148">
                  <c:v>0.94626976808432695</c:v>
                </c:pt>
                <c:pt idx="149">
                  <c:v>0.95277351163850199</c:v>
                </c:pt>
                <c:pt idx="150">
                  <c:v>0.95941953383136902</c:v>
                </c:pt>
                <c:pt idx="151">
                  <c:v>0.95988907200965201</c:v>
                </c:pt>
                <c:pt idx="152">
                  <c:v>0.96035139440544703</c:v>
                </c:pt>
                <c:pt idx="153">
                  <c:v>0.96704864751439201</c:v>
                </c:pt>
                <c:pt idx="154">
                  <c:v>0.97389259662357497</c:v>
                </c:pt>
                <c:pt idx="155">
                  <c:v>0.974252238152721</c:v>
                </c:pt>
                <c:pt idx="156">
                  <c:v>0.97460631676008902</c:v>
                </c:pt>
                <c:pt idx="157">
                  <c:v>0.98149984392464196</c:v>
                </c:pt>
                <c:pt idx="158">
                  <c:v>0.98854455113344697</c:v>
                </c:pt>
                <c:pt idx="159">
                  <c:v>0.98879146483015201</c:v>
                </c:pt>
                <c:pt idx="160">
                  <c:v>0.98903453514826001</c:v>
                </c:pt>
                <c:pt idx="161">
                  <c:v>0.99612710086925504</c:v>
                </c:pt>
                <c:pt idx="162">
                  <c:v>1.0035628199532201</c:v>
                </c:pt>
                <c:pt idx="163">
                  <c:v>1.0037430692428599</c:v>
                </c:pt>
                <c:pt idx="164">
                  <c:v>1.00392264531562</c:v>
                </c:pt>
                <c:pt idx="165">
                  <c:v>1.0113912663742901</c:v>
                </c:pt>
                <c:pt idx="166">
                  <c:v>1.0189377315991901</c:v>
                </c:pt>
                <c:pt idx="167">
                  <c:v>1.01909020909285</c:v>
                </c:pt>
                <c:pt idx="168">
                  <c:v>1.0192421128904201</c:v>
                </c:pt>
                <c:pt idx="169">
                  <c:v>1.02683989739854</c:v>
                </c:pt>
                <c:pt idx="170">
                  <c:v>1.0345164193477701</c:v>
                </c:pt>
                <c:pt idx="171">
                  <c:v>1.0346403312913499</c:v>
                </c:pt>
                <c:pt idx="172">
                  <c:v>1.0347637736883699</c:v>
                </c:pt>
                <c:pt idx="173">
                  <c:v>1.04249151077128</c:v>
                </c:pt>
                <c:pt idx="174">
                  <c:v>1.0502988831989699</c:v>
                </c:pt>
                <c:pt idx="175">
                  <c:v>1.05039343583834</c:v>
                </c:pt>
                <c:pt idx="176">
                  <c:v>1.0504876277094699</c:v>
                </c:pt>
                <c:pt idx="177">
                  <c:v>1.0583461064925199</c:v>
                </c:pt>
                <c:pt idx="178">
                  <c:v>1.06627322910732</c:v>
                </c:pt>
                <c:pt idx="179">
                  <c:v>1.0663370468826201</c:v>
                </c:pt>
                <c:pt idx="180">
                  <c:v>1.0664592773155701</c:v>
                </c:pt>
                <c:pt idx="181">
                  <c:v>1.0745247997720899</c:v>
                </c:pt>
                <c:pt idx="182">
                  <c:v>1.08270077106034</c:v>
                </c:pt>
                <c:pt idx="183">
                  <c:v>1.0827457536454399</c:v>
                </c:pt>
                <c:pt idx="184">
                  <c:v>1.0827906332218999</c:v>
                </c:pt>
                <c:pt idx="185">
                  <c:v>1.0910195862749501</c:v>
                </c:pt>
                <c:pt idx="186">
                  <c:v>1.09932020250933</c:v>
                </c:pt>
                <c:pt idx="187">
                  <c:v>1.0993462976606101</c:v>
                </c:pt>
                <c:pt idx="188">
                  <c:v>1.09937233265973</c:v>
                </c:pt>
                <c:pt idx="189">
                  <c:v>1.1077258878024201</c:v>
                </c:pt>
                <c:pt idx="190">
                  <c:v>1.11615164214944</c:v>
                </c:pt>
                <c:pt idx="191">
                  <c:v>1.1161583567004001</c:v>
                </c:pt>
                <c:pt idx="192">
                  <c:v>1.11616505567446</c:v>
                </c:pt>
                <c:pt idx="193">
                  <c:v>1.1246437043545301</c:v>
                </c:pt>
                <c:pt idx="194">
                  <c:v>1.1331688022661099</c:v>
                </c:pt>
                <c:pt idx="195">
                  <c:v>1.1331819307648201</c:v>
                </c:pt>
                <c:pt idx="196">
                  <c:v>1.13319508998068</c:v>
                </c:pt>
                <c:pt idx="197">
                  <c:v>1.1417730359312599</c:v>
                </c:pt>
                <c:pt idx="198">
                  <c:v>1.1506384782102199</c:v>
                </c:pt>
                <c:pt idx="199">
                  <c:v>1.15065989989358</c:v>
                </c:pt>
                <c:pt idx="200">
                  <c:v>1.1506813090760699</c:v>
                </c:pt>
                <c:pt idx="201">
                  <c:v>1.15961784685999</c:v>
                </c:pt>
                <c:pt idx="202">
                  <c:v>1.16861876302007</c:v>
                </c:pt>
                <c:pt idx="203">
                  <c:v>1.1686350425490499</c:v>
                </c:pt>
                <c:pt idx="204">
                  <c:v>1.1686513125106299</c:v>
                </c:pt>
                <c:pt idx="205">
                  <c:v>1.1777114869607599</c:v>
                </c:pt>
                <c:pt idx="206">
                  <c:v>1.1868361848981701</c:v>
                </c:pt>
                <c:pt idx="207">
                  <c:v>1.1868471800951199</c:v>
                </c:pt>
                <c:pt idx="208">
                  <c:v>1.18685816878599</c:v>
                </c:pt>
                <c:pt idx="209">
                  <c:v>1.19604212195214</c:v>
                </c:pt>
                <c:pt idx="210">
                  <c:v>1.20529074384451</c:v>
                </c:pt>
                <c:pt idx="211">
                  <c:v>1.2052963125317999</c:v>
                </c:pt>
                <c:pt idx="212">
                  <c:v>1.2053018779021401</c:v>
                </c:pt>
                <c:pt idx="213">
                  <c:v>1.2146097518341199</c:v>
                </c:pt>
                <c:pt idx="214">
                  <c:v>1.2239824398590899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A78-42B8-B1E4-A35080409619}"/>
            </c:ext>
          </c:extLst>
        </c:ser>
        <c:ser>
          <c:idx val="3"/>
          <c:order val="5"/>
          <c:tx>
            <c:strRef>
              <c:f>'T gradient'!$L$3</c:f>
              <c:strCache>
                <c:ptCount val="1"/>
                <c:pt idx="0">
                  <c:v>B 60-50 °C</c:v>
                </c:pt>
              </c:strCache>
            </c:strRef>
          </c:tx>
          <c:spPr>
            <a:ln w="254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gradient'!$L$4:$L$218</c:f>
              <c:numCache>
                <c:formatCode>General</c:formatCode>
                <c:ptCount val="215"/>
                <c:pt idx="0">
                  <c:v>0.678480905326446</c:v>
                </c:pt>
                <c:pt idx="1">
                  <c:v>0.68102318170746801</c:v>
                </c:pt>
                <c:pt idx="2">
                  <c:v>0.683508199252297</c:v>
                </c:pt>
                <c:pt idx="3">
                  <c:v>0.68357229975363898</c:v>
                </c:pt>
                <c:pt idx="4">
                  <c:v>0.68363805600869598</c:v>
                </c:pt>
                <c:pt idx="5">
                  <c:v>0.68612834369644804</c:v>
                </c:pt>
                <c:pt idx="6">
                  <c:v>0.68856242118395605</c:v>
                </c:pt>
                <c:pt idx="7">
                  <c:v>0.68869131353589297</c:v>
                </c:pt>
                <c:pt idx="8">
                  <c:v>0.68882354428044601</c:v>
                </c:pt>
                <c:pt idx="9">
                  <c:v>0.69126120927197299</c:v>
                </c:pt>
                <c:pt idx="10">
                  <c:v>0.69364365535291195</c:v>
                </c:pt>
                <c:pt idx="11">
                  <c:v>0.69383803090469098</c:v>
                </c:pt>
                <c:pt idx="12">
                  <c:v>0.69403745437318198</c:v>
                </c:pt>
                <c:pt idx="13">
                  <c:v>0.69642177843404496</c:v>
                </c:pt>
                <c:pt idx="14">
                  <c:v>0.69875190175916302</c:v>
                </c:pt>
                <c:pt idx="15">
                  <c:v>0.69901245186003502</c:v>
                </c:pt>
                <c:pt idx="16">
                  <c:v>0.69927978628690601</c:v>
                </c:pt>
                <c:pt idx="17">
                  <c:v>0.70161005118266095</c:v>
                </c:pt>
                <c:pt idx="18">
                  <c:v>0.70393949682146795</c:v>
                </c:pt>
                <c:pt idx="19">
                  <c:v>0.70428184241004499</c:v>
                </c:pt>
                <c:pt idx="20">
                  <c:v>0.70463545780996395</c:v>
                </c:pt>
                <c:pt idx="21">
                  <c:v>0.70695182612162299</c:v>
                </c:pt>
                <c:pt idx="22">
                  <c:v>0.70920015173078399</c:v>
                </c:pt>
                <c:pt idx="23">
                  <c:v>0.70962880004010198</c:v>
                </c:pt>
                <c:pt idx="24">
                  <c:v>0.71007159541493803</c:v>
                </c:pt>
                <c:pt idx="25">
                  <c:v>0.71231276416548495</c:v>
                </c:pt>
                <c:pt idx="26">
                  <c:v>0.71448789256466805</c:v>
                </c:pt>
                <c:pt idx="27">
                  <c:v>0.71500371849777</c:v>
                </c:pt>
                <c:pt idx="28">
                  <c:v>0.71553661183586004</c:v>
                </c:pt>
                <c:pt idx="29">
                  <c:v>0.71770166303695904</c:v>
                </c:pt>
                <c:pt idx="30">
                  <c:v>0.71980271932312101</c:v>
                </c:pt>
                <c:pt idx="31">
                  <c:v>0.72040659778305105</c:v>
                </c:pt>
                <c:pt idx="32">
                  <c:v>0.72103050707272798</c:v>
                </c:pt>
                <c:pt idx="33">
                  <c:v>0.72311852273604504</c:v>
                </c:pt>
                <c:pt idx="34">
                  <c:v>0.72514463200614199</c:v>
                </c:pt>
                <c:pt idx="35">
                  <c:v>0.72584078482516501</c:v>
                </c:pt>
                <c:pt idx="36">
                  <c:v>0.72652749930555405</c:v>
                </c:pt>
                <c:pt idx="37">
                  <c:v>0.72857812383226594</c:v>
                </c:pt>
                <c:pt idx="38">
                  <c:v>0.73055796298257702</c:v>
                </c:pt>
                <c:pt idx="39">
                  <c:v>0.73132935701993196</c:v>
                </c:pt>
                <c:pt idx="40">
                  <c:v>0.73213042264629602</c:v>
                </c:pt>
                <c:pt idx="41">
                  <c:v>0.73408764686137495</c:v>
                </c:pt>
                <c:pt idx="42">
                  <c:v>0.73597711284794298</c:v>
                </c:pt>
                <c:pt idx="43">
                  <c:v>0.73685299335659604</c:v>
                </c:pt>
                <c:pt idx="44">
                  <c:v>0.73776264694642901</c:v>
                </c:pt>
                <c:pt idx="45">
                  <c:v>0.739625396505593</c:v>
                </c:pt>
                <c:pt idx="46">
                  <c:v>0.74142347300642597</c:v>
                </c:pt>
                <c:pt idx="47">
                  <c:v>0.74240485630836806</c:v>
                </c:pt>
                <c:pt idx="48">
                  <c:v>0.74342417220595203</c:v>
                </c:pt>
                <c:pt idx="49">
                  <c:v>0.74519137276492098</c:v>
                </c:pt>
                <c:pt idx="50">
                  <c:v>0.74689704345802799</c:v>
                </c:pt>
                <c:pt idx="51">
                  <c:v>0.74798494587525</c:v>
                </c:pt>
                <c:pt idx="52">
                  <c:v>0.74911499842486695</c:v>
                </c:pt>
                <c:pt idx="53">
                  <c:v>0.75078557563935699</c:v>
                </c:pt>
                <c:pt idx="54">
                  <c:v>0.75240837920861703</c:v>
                </c:pt>
                <c:pt idx="55">
                  <c:v>0.75362993017837099</c:v>
                </c:pt>
                <c:pt idx="56">
                  <c:v>0.75491617448681203</c:v>
                </c:pt>
                <c:pt idx="57">
                  <c:v>0.75648107623475302</c:v>
                </c:pt>
                <c:pt idx="58">
                  <c:v>0.75797101665453204</c:v>
                </c:pt>
                <c:pt idx="59">
                  <c:v>0.75933958446433703</c:v>
                </c:pt>
                <c:pt idx="60">
                  <c:v>0.76078081033391598</c:v>
                </c:pt>
                <c:pt idx="61">
                  <c:v>0.76220545486712199</c:v>
                </c:pt>
                <c:pt idx="62">
                  <c:v>0.76356167132354202</c:v>
                </c:pt>
                <c:pt idx="63">
                  <c:v>0.76507868744310803</c:v>
                </c:pt>
                <c:pt idx="64">
                  <c:v>0.76667643891917303</c:v>
                </c:pt>
                <c:pt idx="65">
                  <c:v>0.76795928219229403</c:v>
                </c:pt>
                <c:pt idx="66">
                  <c:v>0.76918034321564499</c:v>
                </c:pt>
                <c:pt idx="67">
                  <c:v>0.77084723911468001</c:v>
                </c:pt>
                <c:pt idx="68">
                  <c:v>0.77260306024257697</c:v>
                </c:pt>
                <c:pt idx="69">
                  <c:v>0.77374255821026505</c:v>
                </c:pt>
                <c:pt idx="70">
                  <c:v>0.77482703233083605</c:v>
                </c:pt>
                <c:pt idx="71">
                  <c:v>0.77663729694264605</c:v>
                </c:pt>
                <c:pt idx="72">
                  <c:v>0.77846379057246295</c:v>
                </c:pt>
                <c:pt idx="73">
                  <c:v>0.77954529563560604</c:v>
                </c:pt>
                <c:pt idx="74">
                  <c:v>0.78056718119909596</c:v>
                </c:pt>
                <c:pt idx="75">
                  <c:v>0.78245412463559105</c:v>
                </c:pt>
                <c:pt idx="76">
                  <c:v>0.78445635076016096</c:v>
                </c:pt>
                <c:pt idx="77">
                  <c:v>0.78537029366723199</c:v>
                </c:pt>
                <c:pt idx="78">
                  <c:v>0.78623372505975697</c:v>
                </c:pt>
                <c:pt idx="79">
                  <c:v>0.78829380273052696</c:v>
                </c:pt>
                <c:pt idx="80">
                  <c:v>0.79048003827721103</c:v>
                </c:pt>
                <c:pt idx="81">
                  <c:v>0.79122465182547697</c:v>
                </c:pt>
                <c:pt idx="82">
                  <c:v>0.79192800817591702</c:v>
                </c:pt>
                <c:pt idx="83">
                  <c:v>0.79416284095208201</c:v>
                </c:pt>
                <c:pt idx="84">
                  <c:v>0.79653485312361705</c:v>
                </c:pt>
                <c:pt idx="85">
                  <c:v>0.79710837011034297</c:v>
                </c:pt>
                <c:pt idx="86">
                  <c:v>0.79765003054758099</c:v>
                </c:pt>
                <c:pt idx="87">
                  <c:v>0.80006123930026196</c:v>
                </c:pt>
                <c:pt idx="88">
                  <c:v>0.80262079529938402</c:v>
                </c:pt>
                <c:pt idx="89">
                  <c:v>0.803019710266902</c:v>
                </c:pt>
                <c:pt idx="90">
                  <c:v>0.80346507758181995</c:v>
                </c:pt>
                <c:pt idx="91">
                  <c:v>0.80609448515772397</c:v>
                </c:pt>
                <c:pt idx="92">
                  <c:v>0.80827437397267698</c:v>
                </c:pt>
                <c:pt idx="93">
                  <c:v>0.80917724799159596</c:v>
                </c:pt>
                <c:pt idx="94">
                  <c:v>0.81026942793296697</c:v>
                </c:pt>
                <c:pt idx="95">
                  <c:v>0.81226799876851596</c:v>
                </c:pt>
                <c:pt idx="96">
                  <c:v>0.81392406494368996</c:v>
                </c:pt>
                <c:pt idx="97">
                  <c:v>0.81536673748848598</c:v>
                </c:pt>
                <c:pt idx="98">
                  <c:v>0.81711274487450902</c:v>
                </c:pt>
                <c:pt idx="99">
                  <c:v>0.81847346415150302</c:v>
                </c:pt>
                <c:pt idx="100">
                  <c:v>0.81960042969861902</c:v>
                </c:pt>
                <c:pt idx="101">
                  <c:v>0.82158817875756696</c:v>
                </c:pt>
                <c:pt idx="102">
                  <c:v>0.82399502840644001</c:v>
                </c:pt>
                <c:pt idx="103">
                  <c:v>0.82471088130667702</c:v>
                </c:pt>
                <c:pt idx="104">
                  <c:v>0.82530346823745804</c:v>
                </c:pt>
                <c:pt idx="105">
                  <c:v>0.827841571798834</c:v>
                </c:pt>
                <c:pt idx="106">
                  <c:v>0.83091627852875305</c:v>
                </c:pt>
                <c:pt idx="107">
                  <c:v>0.83098069429911803</c:v>
                </c:pt>
                <c:pt idx="108">
                  <c:v>0.83104034088005196</c:v>
                </c:pt>
                <c:pt idx="109">
                  <c:v>0.83383114267667402</c:v>
                </c:pt>
                <c:pt idx="110">
                  <c:v>0.83661949297960503</c:v>
                </c:pt>
                <c:pt idx="111">
                  <c:v>0.83668865197069098</c:v>
                </c:pt>
                <c:pt idx="112">
                  <c:v>0.83676109598328596</c:v>
                </c:pt>
                <c:pt idx="113">
                  <c:v>0.83955273652742601</c:v>
                </c:pt>
                <c:pt idx="114">
                  <c:v>0.84222376840769997</c:v>
                </c:pt>
                <c:pt idx="115">
                  <c:v>0.84242339634688101</c:v>
                </c:pt>
                <c:pt idx="116">
                  <c:v>0.84263252865389604</c:v>
                </c:pt>
                <c:pt idx="117">
                  <c:v>0.84530063142905498</c:v>
                </c:pt>
                <c:pt idx="118">
                  <c:v>0.84785316716433901</c:v>
                </c:pt>
                <c:pt idx="119">
                  <c:v>0.84818444177394903</c:v>
                </c:pt>
                <c:pt idx="120">
                  <c:v>0.84853152489454697</c:v>
                </c:pt>
                <c:pt idx="121">
                  <c:v>0.85107482738156404</c:v>
                </c:pt>
                <c:pt idx="122">
                  <c:v>0.85350768924952602</c:v>
                </c:pt>
                <c:pt idx="123">
                  <c:v>0.85397178825189901</c:v>
                </c:pt>
                <c:pt idx="124">
                  <c:v>0.85445808470524198</c:v>
                </c:pt>
                <c:pt idx="125">
                  <c:v>0.85687608309903196</c:v>
                </c:pt>
                <c:pt idx="126">
                  <c:v>0.85929809938669799</c:v>
                </c:pt>
                <c:pt idx="127">
                  <c:v>0.859825697756051</c:v>
                </c:pt>
                <c:pt idx="128">
                  <c:v>0.86034304150258201</c:v>
                </c:pt>
                <c:pt idx="129">
                  <c:v>0.86278222034451801</c:v>
                </c:pt>
                <c:pt idx="130">
                  <c:v>0.86527562119495505</c:v>
                </c:pt>
                <c:pt idx="131">
                  <c:v>0.865745650864432</c:v>
                </c:pt>
                <c:pt idx="132">
                  <c:v>0.86620652244407803</c:v>
                </c:pt>
                <c:pt idx="133">
                  <c:v>0.86871598931579397</c:v>
                </c:pt>
                <c:pt idx="134">
                  <c:v>0.87128133693231102</c:v>
                </c:pt>
                <c:pt idx="135">
                  <c:v>0.87169323569860202</c:v>
                </c:pt>
                <c:pt idx="136">
                  <c:v>0.87209708955790499</c:v>
                </c:pt>
                <c:pt idx="137">
                  <c:v>0.87467739001285905</c:v>
                </c:pt>
                <c:pt idx="138">
                  <c:v>0.87731524659876503</c:v>
                </c:pt>
                <c:pt idx="139">
                  <c:v>0.87766845225856205</c:v>
                </c:pt>
                <c:pt idx="140">
                  <c:v>0.87801474284406</c:v>
                </c:pt>
                <c:pt idx="141">
                  <c:v>0.88066642243571203</c:v>
                </c:pt>
                <c:pt idx="142">
                  <c:v>0.88337679239688205</c:v>
                </c:pt>
                <c:pt idx="143">
                  <c:v>0.88366832012331098</c:v>
                </c:pt>
                <c:pt idx="144">
                  <c:v>0.88396270094113605</c:v>
                </c:pt>
                <c:pt idx="145">
                  <c:v>0.88671936240413196</c:v>
                </c:pt>
                <c:pt idx="146">
                  <c:v>0.88952661277718303</c:v>
                </c:pt>
                <c:pt idx="147">
                  <c:v>0.88977704037666905</c:v>
                </c:pt>
                <c:pt idx="148">
                  <c:v>0.89002356661623705</c:v>
                </c:pt>
                <c:pt idx="149">
                  <c:v>0.89284181894916104</c:v>
                </c:pt>
                <c:pt idx="150">
                  <c:v>0.89571135821023196</c:v>
                </c:pt>
                <c:pt idx="151">
                  <c:v>0.89591369812160804</c:v>
                </c:pt>
                <c:pt idx="152">
                  <c:v>0.89611287834041897</c:v>
                </c:pt>
                <c:pt idx="153">
                  <c:v>0.89899267789400905</c:v>
                </c:pt>
                <c:pt idx="154">
                  <c:v>0.90192496277464496</c:v>
                </c:pt>
                <c:pt idx="155">
                  <c:v>0.90207875826636397</c:v>
                </c:pt>
                <c:pt idx="156">
                  <c:v>0.90223014649020705</c:v>
                </c:pt>
                <c:pt idx="157">
                  <c:v>0.90517193923867501</c:v>
                </c:pt>
                <c:pt idx="158">
                  <c:v>0.90816742647042403</c:v>
                </c:pt>
                <c:pt idx="159">
                  <c:v>0.90827222081093995</c:v>
                </c:pt>
                <c:pt idx="160">
                  <c:v>0.90837537106560295</c:v>
                </c:pt>
                <c:pt idx="161">
                  <c:v>0.91137960298315901</c:v>
                </c:pt>
                <c:pt idx="162">
                  <c:v>0.91451036015360698</c:v>
                </c:pt>
                <c:pt idx="163">
                  <c:v>0.91458625982479402</c:v>
                </c:pt>
                <c:pt idx="164">
                  <c:v>0.91466186842141495</c:v>
                </c:pt>
                <c:pt idx="165">
                  <c:v>0.91779978311577903</c:v>
                </c:pt>
                <c:pt idx="166">
                  <c:v>0.92095734735048895</c:v>
                </c:pt>
                <c:pt idx="167">
                  <c:v>0.92102101291020799</c:v>
                </c:pt>
                <c:pt idx="168">
                  <c:v>0.92108443370500204</c:v>
                </c:pt>
                <c:pt idx="169">
                  <c:v>0.92424994920808201</c:v>
                </c:pt>
                <c:pt idx="170">
                  <c:v>0.92743528110500495</c:v>
                </c:pt>
                <c:pt idx="171">
                  <c:v>0.92748659200939898</c:v>
                </c:pt>
                <c:pt idx="172">
                  <c:v>0.92753770516145795</c:v>
                </c:pt>
                <c:pt idx="173">
                  <c:v>0.93073094131416101</c:v>
                </c:pt>
                <c:pt idx="174">
                  <c:v>0.93394416141715497</c:v>
                </c:pt>
                <c:pt idx="175">
                  <c:v>0.93398299712236599</c:v>
                </c:pt>
                <c:pt idx="176">
                  <c:v>0.93402168279078102</c:v>
                </c:pt>
                <c:pt idx="177">
                  <c:v>0.93724275943401603</c:v>
                </c:pt>
                <c:pt idx="178">
                  <c:v>0.940483901398803</c:v>
                </c:pt>
                <c:pt idx="179">
                  <c:v>0.940509930248693</c:v>
                </c:pt>
                <c:pt idx="180">
                  <c:v>0.94054728330640502</c:v>
                </c:pt>
                <c:pt idx="181">
                  <c:v>0.94383295431467695</c:v>
                </c:pt>
                <c:pt idx="182">
                  <c:v>0.94714413115567597</c:v>
                </c:pt>
                <c:pt idx="183">
                  <c:v>0.947162312014867</c:v>
                </c:pt>
                <c:pt idx="184">
                  <c:v>0.94718045084407898</c:v>
                </c:pt>
                <c:pt idx="185">
                  <c:v>0.95049967009856795</c:v>
                </c:pt>
                <c:pt idx="186">
                  <c:v>0.95383456514167397</c:v>
                </c:pt>
                <c:pt idx="187">
                  <c:v>0.95384502856577602</c:v>
                </c:pt>
                <c:pt idx="188">
                  <c:v>0.95385546774214902</c:v>
                </c:pt>
                <c:pt idx="189">
                  <c:v>0.95719838741649299</c:v>
                </c:pt>
                <c:pt idx="190">
                  <c:v>0.96055707527619405</c:v>
                </c:pt>
                <c:pt idx="191">
                  <c:v>0.96055974665072097</c:v>
                </c:pt>
                <c:pt idx="192">
                  <c:v>0.96056241181981705</c:v>
                </c:pt>
                <c:pt idx="193">
                  <c:v>0.96392910626845796</c:v>
                </c:pt>
                <c:pt idx="194">
                  <c:v>0.96730128307708496</c:v>
                </c:pt>
                <c:pt idx="195">
                  <c:v>0.96730646626970296</c:v>
                </c:pt>
                <c:pt idx="196">
                  <c:v>0.96731166155923498</c:v>
                </c:pt>
                <c:pt idx="197">
                  <c:v>0.97069182665445897</c:v>
                </c:pt>
                <c:pt idx="198">
                  <c:v>0.97416402774871702</c:v>
                </c:pt>
                <c:pt idx="199">
                  <c:v>0.97417240896451696</c:v>
                </c:pt>
                <c:pt idx="200">
                  <c:v>0.97418078520746298</c:v>
                </c:pt>
                <c:pt idx="201">
                  <c:v>0.97767006123123901</c:v>
                </c:pt>
                <c:pt idx="202">
                  <c:v>0.98117033651230401</c:v>
                </c:pt>
                <c:pt idx="203">
                  <c:v>0.98117665460778103</c:v>
                </c:pt>
                <c:pt idx="204">
                  <c:v>0.98118296894468204</c:v>
                </c:pt>
                <c:pt idx="205">
                  <c:v>0.98469218909414102</c:v>
                </c:pt>
                <c:pt idx="206">
                  <c:v>0.98821243117091595</c:v>
                </c:pt>
                <c:pt idx="207">
                  <c:v>0.98821666469031899</c:v>
                </c:pt>
                <c:pt idx="208">
                  <c:v>0.98822089568471505</c:v>
                </c:pt>
                <c:pt idx="209">
                  <c:v>0.99175008139631704</c:v>
                </c:pt>
                <c:pt idx="210">
                  <c:v>0.99529031172455495</c:v>
                </c:pt>
                <c:pt idx="211">
                  <c:v>0.99529243921213195</c:v>
                </c:pt>
                <c:pt idx="212">
                  <c:v>0.99529456542756101</c:v>
                </c:pt>
                <c:pt idx="213">
                  <c:v>0.99884373813776794</c:v>
                </c:pt>
                <c:pt idx="214">
                  <c:v>1.0024039781732199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A78-42B8-B1E4-A350804096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879584"/>
        <c:axId val="341880416"/>
        <c:extLst/>
      </c:scatterChart>
      <c:valAx>
        <c:axId val="341879584"/>
        <c:scaling>
          <c:orientation val="minMax"/>
          <c:max val="1.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Radial</a:t>
                </a:r>
                <a:r>
                  <a:rPr lang="de-DE" baseline="0" dirty="0" smtClean="0"/>
                  <a:t> Position (mm)</a:t>
                </a:r>
                <a:endParaRPr lang="de-D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1880416"/>
        <c:crosses val="autoZero"/>
        <c:crossBetween val="midCat"/>
      </c:valAx>
      <c:valAx>
        <c:axId val="341880416"/>
        <c:scaling>
          <c:orientation val="minMax"/>
          <c:max val="2.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kV/mm</a:t>
                </a:r>
                <a:endParaRPr lang="de-D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1879584"/>
        <c:crosses val="autoZero"/>
        <c:crossBetween val="midCat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800" b="0" i="0" u="none" strike="noStrike" baseline="0" dirty="0" smtClean="0">
                <a:effectLst/>
              </a:rPr>
              <a:t>ΔΤ </a:t>
            </a:r>
            <a:r>
              <a:rPr lang="de-DE" sz="1800" b="0" i="0" u="none" strike="noStrike" baseline="0" dirty="0" smtClean="0">
                <a:effectLst/>
              </a:rPr>
              <a:t>= 30°C</a:t>
            </a:r>
            <a:endParaRPr lang="de-DE" sz="1800" dirty="0"/>
          </a:p>
        </c:rich>
      </c:tx>
      <c:layout>
        <c:manualLayout>
          <c:xMode val="edge"/>
          <c:yMode val="edge"/>
          <c:x val="0.35595442937884014"/>
          <c:y val="6.7761286867310283E-2"/>
        </c:manualLayout>
      </c:layout>
      <c:overlay val="0"/>
      <c:spPr>
        <a:solidFill>
          <a:srgbClr val="FEDEDE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852307776881198"/>
          <c:y val="0.1532858647522122"/>
          <c:w val="0.72746431607552697"/>
          <c:h val="0.39939165587725522"/>
        </c:manualLayout>
      </c:layout>
      <c:scatterChart>
        <c:scatterStyle val="smoothMarker"/>
        <c:varyColors val="0"/>
        <c:ser>
          <c:idx val="11"/>
          <c:order val="0"/>
          <c:tx>
            <c:strRef>
              <c:f>'T gradient'!$F$3</c:f>
              <c:strCache>
                <c:ptCount val="1"/>
                <c:pt idx="0">
                  <c:v>A 80-50 °C</c:v>
                </c:pt>
              </c:strCache>
            </c:strRef>
          </c:tx>
          <c:spPr>
            <a:ln w="25400" cap="rnd">
              <a:solidFill>
                <a:srgbClr val="4E8041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gradient'!$F$4:$F$218</c:f>
              <c:numCache>
                <c:formatCode>General</c:formatCode>
                <c:ptCount val="215"/>
                <c:pt idx="0">
                  <c:v>0.15347352634615599</c:v>
                </c:pt>
                <c:pt idx="1">
                  <c:v>0.157326009249532</c:v>
                </c:pt>
                <c:pt idx="2">
                  <c:v>0.161189640524734</c:v>
                </c:pt>
                <c:pt idx="3">
                  <c:v>0.161290704850825</c:v>
                </c:pt>
                <c:pt idx="4">
                  <c:v>0.161394452829935</c:v>
                </c:pt>
                <c:pt idx="5">
                  <c:v>0.16537788619944399</c:v>
                </c:pt>
                <c:pt idx="6">
                  <c:v>0.169373198005387</c:v>
                </c:pt>
                <c:pt idx="7">
                  <c:v>0.16958755329535299</c:v>
                </c:pt>
                <c:pt idx="8">
                  <c:v>0.169807751360876</c:v>
                </c:pt>
                <c:pt idx="9">
                  <c:v>0.173919706138528</c:v>
                </c:pt>
                <c:pt idx="10">
                  <c:v>0.17803447183734</c:v>
                </c:pt>
                <c:pt idx="11">
                  <c:v>0.178374344728958</c:v>
                </c:pt>
                <c:pt idx="12">
                  <c:v>0.17872369498819399</c:v>
                </c:pt>
                <c:pt idx="13">
                  <c:v>0.18295146906663801</c:v>
                </c:pt>
                <c:pt idx="14">
                  <c:v>0.18717346202052401</c:v>
                </c:pt>
                <c:pt idx="15">
                  <c:v>0.187651079151573</c:v>
                </c:pt>
                <c:pt idx="16">
                  <c:v>0.18814228371182201</c:v>
                </c:pt>
                <c:pt idx="17">
                  <c:v>0.192473174983775</c:v>
                </c:pt>
                <c:pt idx="18">
                  <c:v>0.19695034817145299</c:v>
                </c:pt>
                <c:pt idx="19">
                  <c:v>0.197592692630535</c:v>
                </c:pt>
                <c:pt idx="20">
                  <c:v>0.19825866671669401</c:v>
                </c:pt>
                <c:pt idx="21">
                  <c:v>0.202683390579907</c:v>
                </c:pt>
                <c:pt idx="22">
                  <c:v>0.207080926185428</c:v>
                </c:pt>
                <c:pt idx="23">
                  <c:v>0.20793076267924299</c:v>
                </c:pt>
                <c:pt idx="24">
                  <c:v>0.20881248124330801</c:v>
                </c:pt>
                <c:pt idx="25">
                  <c:v>0.213334808928269</c:v>
                </c:pt>
                <c:pt idx="26">
                  <c:v>0.21781859126574901</c:v>
                </c:pt>
                <c:pt idx="27">
                  <c:v>0.21889552932679401</c:v>
                </c:pt>
                <c:pt idx="28">
                  <c:v>0.22001356758818499</c:v>
                </c:pt>
                <c:pt idx="29">
                  <c:v>0.224612923874703</c:v>
                </c:pt>
                <c:pt idx="30">
                  <c:v>0.22916334341113501</c:v>
                </c:pt>
                <c:pt idx="31">
                  <c:v>0.23048699257195099</c:v>
                </c:pt>
                <c:pt idx="32">
                  <c:v>0.23186192575013601</c:v>
                </c:pt>
                <c:pt idx="33">
                  <c:v>0.23651773541854901</c:v>
                </c:pt>
                <c:pt idx="34">
                  <c:v>0.24111518262134801</c:v>
                </c:pt>
                <c:pt idx="35">
                  <c:v>0.24255063490433601</c:v>
                </c:pt>
                <c:pt idx="36">
                  <c:v>0.24435445356903501</c:v>
                </c:pt>
                <c:pt idx="37">
                  <c:v>0.249140474612119</c:v>
                </c:pt>
                <c:pt idx="38">
                  <c:v>0.25384082279556203</c:v>
                </c:pt>
                <c:pt idx="39">
                  <c:v>0.255693252818398</c:v>
                </c:pt>
                <c:pt idx="40">
                  <c:v>0.25762939411166902</c:v>
                </c:pt>
                <c:pt idx="41">
                  <c:v>0.262413138026934</c:v>
                </c:pt>
                <c:pt idx="42">
                  <c:v>0.26710260963629501</c:v>
                </c:pt>
                <c:pt idx="43">
                  <c:v>0.26930013023786298</c:v>
                </c:pt>
                <c:pt idx="44">
                  <c:v>0.271598203964451</c:v>
                </c:pt>
                <c:pt idx="45">
                  <c:v>0.276354229451377</c:v>
                </c:pt>
                <c:pt idx="46">
                  <c:v>0.28100875719875701</c:v>
                </c:pt>
                <c:pt idx="47">
                  <c:v>0.28357543566771798</c:v>
                </c:pt>
                <c:pt idx="48">
                  <c:v>0.28626088312890102</c:v>
                </c:pt>
                <c:pt idx="49">
                  <c:v>0.29096374888716398</c:v>
                </c:pt>
                <c:pt idx="50">
                  <c:v>0.295559265484792</c:v>
                </c:pt>
                <c:pt idx="51">
                  <c:v>0.29851916911002402</c:v>
                </c:pt>
                <c:pt idx="52">
                  <c:v>0.30161743160731003</c:v>
                </c:pt>
                <c:pt idx="53">
                  <c:v>0.30624169633664</c:v>
                </c:pt>
                <c:pt idx="54">
                  <c:v>0.31125086724987</c:v>
                </c:pt>
                <c:pt idx="55">
                  <c:v>0.31470628943060602</c:v>
                </c:pt>
                <c:pt idx="56">
                  <c:v>0.318392012470607</c:v>
                </c:pt>
                <c:pt idx="57">
                  <c:v>0.32294141367655299</c:v>
                </c:pt>
                <c:pt idx="58">
                  <c:v>0.32733912959887801</c:v>
                </c:pt>
                <c:pt idx="59">
                  <c:v>0.33143530692449102</c:v>
                </c:pt>
                <c:pt idx="60">
                  <c:v>0.33580742429634602</c:v>
                </c:pt>
                <c:pt idx="61">
                  <c:v>0.34018796916351701</c:v>
                </c:pt>
                <c:pt idx="62">
                  <c:v>0.34441215398893099</c:v>
                </c:pt>
                <c:pt idx="63">
                  <c:v>0.34919940038547198</c:v>
                </c:pt>
                <c:pt idx="64">
                  <c:v>0.354312182874438</c:v>
                </c:pt>
                <c:pt idx="65">
                  <c:v>0.35846960058466398</c:v>
                </c:pt>
                <c:pt idx="66">
                  <c:v>0.36246994035868002</c:v>
                </c:pt>
                <c:pt idx="67">
                  <c:v>0.36799856975761303</c:v>
                </c:pt>
                <c:pt idx="68">
                  <c:v>0.37390628815541399</c:v>
                </c:pt>
                <c:pt idx="69">
                  <c:v>0.377786307902792</c:v>
                </c:pt>
                <c:pt idx="70">
                  <c:v>0.381512488680808</c:v>
                </c:pt>
                <c:pt idx="71">
                  <c:v>0.38819537302908202</c:v>
                </c:pt>
                <c:pt idx="72">
                  <c:v>0.39433071693257798</c:v>
                </c:pt>
                <c:pt idx="73">
                  <c:v>0.398188871155637</c:v>
                </c:pt>
                <c:pt idx="74">
                  <c:v>0.40186545719098199</c:v>
                </c:pt>
                <c:pt idx="75">
                  <c:v>0.40873357599284998</c:v>
                </c:pt>
                <c:pt idx="76">
                  <c:v>0.416133170500808</c:v>
                </c:pt>
                <c:pt idx="77">
                  <c:v>0.419548944385911</c:v>
                </c:pt>
                <c:pt idx="78">
                  <c:v>0.42279782029295998</c:v>
                </c:pt>
                <c:pt idx="79">
                  <c:v>0.43063497633980902</c:v>
                </c:pt>
                <c:pt idx="80">
                  <c:v>0.43908344388153298</c:v>
                </c:pt>
                <c:pt idx="81">
                  <c:v>0.44199167186034399</c:v>
                </c:pt>
                <c:pt idx="82">
                  <c:v>0.44475306804612402</c:v>
                </c:pt>
                <c:pt idx="83">
                  <c:v>0.45361903095398898</c:v>
                </c:pt>
                <c:pt idx="84">
                  <c:v>0.463181537126307</c:v>
                </c:pt>
                <c:pt idx="85">
                  <c:v>0.46551705362777202</c:v>
                </c:pt>
                <c:pt idx="86">
                  <c:v>0.46773120049665301</c:v>
                </c:pt>
                <c:pt idx="87">
                  <c:v>0.47768573988917101</c:v>
                </c:pt>
                <c:pt idx="88">
                  <c:v>0.488427450297304</c:v>
                </c:pt>
                <c:pt idx="89">
                  <c:v>0.49085250775391098</c:v>
                </c:pt>
                <c:pt idx="90">
                  <c:v>0.49273318484690298</c:v>
                </c:pt>
                <c:pt idx="91">
                  <c:v>0.50400866248137</c:v>
                </c:pt>
                <c:pt idx="92">
                  <c:v>0.51357872558531703</c:v>
                </c:pt>
                <c:pt idx="93">
                  <c:v>0.51760120269889898</c:v>
                </c:pt>
                <c:pt idx="94">
                  <c:v>0.52251287833872995</c:v>
                </c:pt>
                <c:pt idx="95">
                  <c:v>0.53163012839007495</c:v>
                </c:pt>
                <c:pt idx="96">
                  <c:v>0.53931121235134905</c:v>
                </c:pt>
                <c:pt idx="97">
                  <c:v>0.54609543954192896</c:v>
                </c:pt>
                <c:pt idx="98">
                  <c:v>0.55442133686438899</c:v>
                </c:pt>
                <c:pt idx="99">
                  <c:v>0.560997136144604</c:v>
                </c:pt>
                <c:pt idx="100">
                  <c:v>0.56650090171341205</c:v>
                </c:pt>
                <c:pt idx="101">
                  <c:v>0.57633521819104605</c:v>
                </c:pt>
                <c:pt idx="102">
                  <c:v>0.588458560314712</c:v>
                </c:pt>
                <c:pt idx="103">
                  <c:v>0.59210968567670696</c:v>
                </c:pt>
                <c:pt idx="104">
                  <c:v>0.59514779362709203</c:v>
                </c:pt>
                <c:pt idx="105">
                  <c:v>0.60832053859925395</c:v>
                </c:pt>
                <c:pt idx="106">
                  <c:v>0.62462454864339501</c:v>
                </c:pt>
                <c:pt idx="107">
                  <c:v>0.62562795259221105</c:v>
                </c:pt>
                <c:pt idx="108">
                  <c:v>0.62544275002259297</c:v>
                </c:pt>
                <c:pt idx="109">
                  <c:v>0.64058747147686901</c:v>
                </c:pt>
                <c:pt idx="110">
                  <c:v>0.65604444035012099</c:v>
                </c:pt>
                <c:pt idx="111">
                  <c:v>0.65643193380137699</c:v>
                </c:pt>
                <c:pt idx="112">
                  <c:v>0.65683804621455</c:v>
                </c:pt>
                <c:pt idx="113">
                  <c:v>0.67265342396768502</c:v>
                </c:pt>
                <c:pt idx="114">
                  <c:v>0.68808671103878005</c:v>
                </c:pt>
                <c:pt idx="115">
                  <c:v>0.68925194197851802</c:v>
                </c:pt>
                <c:pt idx="116">
                  <c:v>0.69047440235742497</c:v>
                </c:pt>
                <c:pt idx="117">
                  <c:v>0.70622748783725098</c:v>
                </c:pt>
                <c:pt idx="118">
                  <c:v>0.72156956211094103</c:v>
                </c:pt>
                <c:pt idx="119">
                  <c:v>0.72358006154780097</c:v>
                </c:pt>
                <c:pt idx="120">
                  <c:v>0.72569126318088795</c:v>
                </c:pt>
                <c:pt idx="121">
                  <c:v>0.74130966311457203</c:v>
                </c:pt>
                <c:pt idx="122">
                  <c:v>0.756492993597218</c:v>
                </c:pt>
                <c:pt idx="123">
                  <c:v>0.75941629254234799</c:v>
                </c:pt>
                <c:pt idx="124">
                  <c:v>0.76248862872084899</c:v>
                </c:pt>
                <c:pt idx="125">
                  <c:v>0.778955295277312</c:v>
                </c:pt>
                <c:pt idx="126">
                  <c:v>0.79461782267014003</c:v>
                </c:pt>
                <c:pt idx="127">
                  <c:v>0.79807669356072797</c:v>
                </c:pt>
                <c:pt idx="128">
                  <c:v>0.80148463018831695</c:v>
                </c:pt>
                <c:pt idx="129">
                  <c:v>0.81776917285973605</c:v>
                </c:pt>
                <c:pt idx="130">
                  <c:v>0.83478380364416005</c:v>
                </c:pt>
                <c:pt idx="131">
                  <c:v>0.83803273317105498</c:v>
                </c:pt>
                <c:pt idx="132">
                  <c:v>0.84123111158540897</c:v>
                </c:pt>
                <c:pt idx="133">
                  <c:v>0.85886737449185901</c:v>
                </c:pt>
                <c:pt idx="134">
                  <c:v>0.87728058619443405</c:v>
                </c:pt>
                <c:pt idx="135">
                  <c:v>0.88027309681975496</c:v>
                </c:pt>
                <c:pt idx="136">
                  <c:v>0.88321681593183499</c:v>
                </c:pt>
                <c:pt idx="137">
                  <c:v>0.90224990015273099</c:v>
                </c:pt>
                <c:pt idx="138">
                  <c:v>0.92210817030223702</c:v>
                </c:pt>
                <c:pt idx="139">
                  <c:v>0.92479778448913696</c:v>
                </c:pt>
                <c:pt idx="140">
                  <c:v>0.92744174321085104</c:v>
                </c:pt>
                <c:pt idx="141">
                  <c:v>0.94791674982765095</c:v>
                </c:pt>
                <c:pt idx="142">
                  <c:v>0.96875443706974895</c:v>
                </c:pt>
                <c:pt idx="143">
                  <c:v>0.97257987920556599</c:v>
                </c:pt>
                <c:pt idx="144">
                  <c:v>0.97487635896347302</c:v>
                </c:pt>
                <c:pt idx="145">
                  <c:v>0.99635407655971697</c:v>
                </c:pt>
                <c:pt idx="146">
                  <c:v>1.0194583510089701</c:v>
                </c:pt>
                <c:pt idx="147">
                  <c:v>1.02154217637019</c:v>
                </c:pt>
                <c:pt idx="148">
                  <c:v>1.02359716938065</c:v>
                </c:pt>
                <c:pt idx="149">
                  <c:v>1.04734491248003</c:v>
                </c:pt>
                <c:pt idx="150">
                  <c:v>1.0720052000456</c:v>
                </c:pt>
                <c:pt idx="151">
                  <c:v>1.0737622848890001</c:v>
                </c:pt>
                <c:pt idx="152">
                  <c:v>1.0754942691943501</c:v>
                </c:pt>
                <c:pt idx="153">
                  <c:v>1.10079429359709</c:v>
                </c:pt>
                <c:pt idx="154">
                  <c:v>1.1270501294997599</c:v>
                </c:pt>
                <c:pt idx="155">
                  <c:v>1.12844093860449</c:v>
                </c:pt>
                <c:pt idx="156">
                  <c:v>1.12981131015146</c:v>
                </c:pt>
                <c:pt idx="157">
                  <c:v>1.15670221991155</c:v>
                </c:pt>
                <c:pt idx="158">
                  <c:v>1.1845931393735201</c:v>
                </c:pt>
                <c:pt idx="159">
                  <c:v>1.18557813751875</c:v>
                </c:pt>
                <c:pt idx="160">
                  <c:v>1.1865482922541299</c:v>
                </c:pt>
                <c:pt idx="161">
                  <c:v>1.2150686914267399</c:v>
                </c:pt>
                <c:pt idx="162">
                  <c:v>1.2469831148411199</c:v>
                </c:pt>
                <c:pt idx="163">
                  <c:v>1.2477264357289299</c:v>
                </c:pt>
                <c:pt idx="164">
                  <c:v>1.2484673945679099</c:v>
                </c:pt>
                <c:pt idx="165">
                  <c:v>1.27964776066875</c:v>
                </c:pt>
                <c:pt idx="166">
                  <c:v>1.31186512393923</c:v>
                </c:pt>
                <c:pt idx="167">
                  <c:v>1.31252336161872</c:v>
                </c:pt>
                <c:pt idx="168">
                  <c:v>1.31317940753345</c:v>
                </c:pt>
                <c:pt idx="169">
                  <c:v>1.3463532385785399</c:v>
                </c:pt>
                <c:pt idx="170">
                  <c:v>1.38057916370497</c:v>
                </c:pt>
                <c:pt idx="171">
                  <c:v>1.3811373915479801</c:v>
                </c:pt>
                <c:pt idx="172">
                  <c:v>1.38169368495464</c:v>
                </c:pt>
                <c:pt idx="173">
                  <c:v>1.4168758205268499</c:v>
                </c:pt>
                <c:pt idx="174">
                  <c:v>1.4531252341366301</c:v>
                </c:pt>
                <c:pt idx="175">
                  <c:v>1.4535685255149999</c:v>
                </c:pt>
                <c:pt idx="176">
                  <c:v>1.4540102268298001</c:v>
                </c:pt>
                <c:pt idx="177">
                  <c:v>1.49121550651233</c:v>
                </c:pt>
                <c:pt idx="178">
                  <c:v>1.5286011179802701</c:v>
                </c:pt>
                <c:pt idx="179">
                  <c:v>1.5289067601014701</c:v>
                </c:pt>
                <c:pt idx="180">
                  <c:v>1.53188343081274</c:v>
                </c:pt>
                <c:pt idx="181">
                  <c:v>1.5702677294018299</c:v>
                </c:pt>
                <c:pt idx="182">
                  <c:v>1.6111867346248201</c:v>
                </c:pt>
                <c:pt idx="183">
                  <c:v>1.6114139497948099</c:v>
                </c:pt>
                <c:pt idx="184">
                  <c:v>1.61164066726202</c:v>
                </c:pt>
                <c:pt idx="185">
                  <c:v>1.6535900385534299</c:v>
                </c:pt>
                <c:pt idx="186">
                  <c:v>1.69665941576816</c:v>
                </c:pt>
                <c:pt idx="187">
                  <c:v>1.6967959956776599</c:v>
                </c:pt>
                <c:pt idx="188">
                  <c:v>1.6969322680799599</c:v>
                </c:pt>
                <c:pt idx="189">
                  <c:v>1.74103182116753</c:v>
                </c:pt>
                <c:pt idx="190">
                  <c:v>1.7862611753008</c:v>
                </c:pt>
                <c:pt idx="191">
                  <c:v>1.78629751502312</c:v>
                </c:pt>
                <c:pt idx="192">
                  <c:v>1.78633377090892</c:v>
                </c:pt>
                <c:pt idx="193">
                  <c:v>1.8325930772444701</c:v>
                </c:pt>
                <c:pt idx="194">
                  <c:v>1.8798451757493899</c:v>
                </c:pt>
                <c:pt idx="195">
                  <c:v>1.87991850783169</c:v>
                </c:pt>
                <c:pt idx="196">
                  <c:v>1.87999201322321</c:v>
                </c:pt>
                <c:pt idx="197">
                  <c:v>1.9282738067848699</c:v>
                </c:pt>
                <c:pt idx="198">
                  <c:v>1.98103199523659</c:v>
                </c:pt>
                <c:pt idx="199">
                  <c:v>1.98115804716927</c:v>
                </c:pt>
                <c:pt idx="200">
                  <c:v>1.9812840310928499</c:v>
                </c:pt>
                <c:pt idx="201">
                  <c:v>2.0343530605470499</c:v>
                </c:pt>
                <c:pt idx="202">
                  <c:v>2.0887623930138299</c:v>
                </c:pt>
                <c:pt idx="203">
                  <c:v>2.0888616602322898</c:v>
                </c:pt>
                <c:pt idx="204">
                  <c:v>2.0889608721928798</c:v>
                </c:pt>
                <c:pt idx="205">
                  <c:v>2.1446838462249498</c:v>
                </c:pt>
                <c:pt idx="206">
                  <c:v>2.2017502882001398</c:v>
                </c:pt>
                <c:pt idx="207">
                  <c:v>2.2018196185250698</c:v>
                </c:pt>
                <c:pt idx="208">
                  <c:v>2.2018889091774101</c:v>
                </c:pt>
                <c:pt idx="209">
                  <c:v>2.2602689771326401</c:v>
                </c:pt>
                <c:pt idx="210">
                  <c:v>2.3199956807955302</c:v>
                </c:pt>
                <c:pt idx="211">
                  <c:v>2.3200319220476402</c:v>
                </c:pt>
                <c:pt idx="212">
                  <c:v>2.3200681420464502</c:v>
                </c:pt>
                <c:pt idx="213">
                  <c:v>2.3811084532701199</c:v>
                </c:pt>
                <c:pt idx="214">
                  <c:v>2.4434985708000498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CB7-4CB3-AF1B-57982067278E}"/>
            </c:ext>
          </c:extLst>
        </c:ser>
        <c:ser>
          <c:idx val="4"/>
          <c:order val="1"/>
          <c:tx>
            <c:strRef>
              <c:f>'T gradient'!$M$3</c:f>
              <c:strCache>
                <c:ptCount val="1"/>
                <c:pt idx="0">
                  <c:v>B 80-50 °C</c:v>
                </c:pt>
              </c:strCache>
            </c:strRef>
          </c:tx>
          <c:spPr>
            <a:ln w="2540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gradient'!$M$4:$M$218</c:f>
              <c:numCache>
                <c:formatCode>General</c:formatCode>
                <c:ptCount val="215"/>
                <c:pt idx="0">
                  <c:v>0.36306829511727401</c:v>
                </c:pt>
                <c:pt idx="1">
                  <c:v>0.36798221135856302</c:v>
                </c:pt>
                <c:pt idx="2">
                  <c:v>0.372839216130393</c:v>
                </c:pt>
                <c:pt idx="3">
                  <c:v>0.37296526632367399</c:v>
                </c:pt>
                <c:pt idx="4">
                  <c:v>0.373094612322387</c:v>
                </c:pt>
                <c:pt idx="5">
                  <c:v>0.378022765722</c:v>
                </c:pt>
                <c:pt idx="6">
                  <c:v>0.38289517805649997</c:v>
                </c:pt>
                <c:pt idx="7">
                  <c:v>0.38315470955353798</c:v>
                </c:pt>
                <c:pt idx="8">
                  <c:v>0.38342112164248299</c:v>
                </c:pt>
                <c:pt idx="9">
                  <c:v>0.38836109781828598</c:v>
                </c:pt>
                <c:pt idx="10">
                  <c:v>0.39324148660497299</c:v>
                </c:pt>
                <c:pt idx="11">
                  <c:v>0.39364193051624402</c:v>
                </c:pt>
                <c:pt idx="12">
                  <c:v>0.39405312878693899</c:v>
                </c:pt>
                <c:pt idx="13">
                  <c:v>0.39899720764740898</c:v>
                </c:pt>
                <c:pt idx="14">
                  <c:v>0.403878141775805</c:v>
                </c:pt>
                <c:pt idx="15">
                  <c:v>0.40442692921178303</c:v>
                </c:pt>
                <c:pt idx="16">
                  <c:v>0.40499063375574801</c:v>
                </c:pt>
                <c:pt idx="17">
                  <c:v>0.40993109520936699</c:v>
                </c:pt>
                <c:pt idx="18">
                  <c:v>0.41492861365625799</c:v>
                </c:pt>
                <c:pt idx="19">
                  <c:v>0.41566122689068302</c:v>
                </c:pt>
                <c:pt idx="20">
                  <c:v>0.41641918347135098</c:v>
                </c:pt>
                <c:pt idx="21">
                  <c:v>0.42141492379006601</c:v>
                </c:pt>
                <c:pt idx="22">
                  <c:v>0.42631465278092501</c:v>
                </c:pt>
                <c:pt idx="23">
                  <c:v>0.42725444231179699</c:v>
                </c:pt>
                <c:pt idx="24">
                  <c:v>0.42822714116010901</c:v>
                </c:pt>
                <c:pt idx="25">
                  <c:v>0.43317978245585698</c:v>
                </c:pt>
                <c:pt idx="26">
                  <c:v>0.438033236853273</c:v>
                </c:pt>
                <c:pt idx="27">
                  <c:v>0.43919094422222799</c:v>
                </c:pt>
                <c:pt idx="28">
                  <c:v>0.44038965585552597</c:v>
                </c:pt>
                <c:pt idx="29">
                  <c:v>0.44528792761089903</c:v>
                </c:pt>
                <c:pt idx="30">
                  <c:v>0.45008436587318801</c:v>
                </c:pt>
                <c:pt idx="31">
                  <c:v>0.45147073262186599</c:v>
                </c:pt>
                <c:pt idx="32">
                  <c:v>0.45290672755749301</c:v>
                </c:pt>
                <c:pt idx="33">
                  <c:v>0.45773935925512799</c:v>
                </c:pt>
                <c:pt idx="34">
                  <c:v>0.462468039840645</c:v>
                </c:pt>
                <c:pt idx="35">
                  <c:v>0.46405046506264103</c:v>
                </c:pt>
                <c:pt idx="36">
                  <c:v>0.46573395155952702</c:v>
                </c:pt>
                <c:pt idx="37">
                  <c:v>0.47058605077663501</c:v>
                </c:pt>
                <c:pt idx="38">
                  <c:v>0.47530895044934801</c:v>
                </c:pt>
                <c:pt idx="39">
                  <c:v>0.47715924638685298</c:v>
                </c:pt>
                <c:pt idx="40">
                  <c:v>0.47908671113393803</c:v>
                </c:pt>
                <c:pt idx="41">
                  <c:v>0.48382165851057302</c:v>
                </c:pt>
                <c:pt idx="42">
                  <c:v>0.48842702783731501</c:v>
                </c:pt>
                <c:pt idx="43">
                  <c:v>0.49057328714780901</c:v>
                </c:pt>
                <c:pt idx="44">
                  <c:v>0.49280991958138798</c:v>
                </c:pt>
                <c:pt idx="45">
                  <c:v>0.497414132298579</c:v>
                </c:pt>
                <c:pt idx="46">
                  <c:v>0.50188912202995095</c:v>
                </c:pt>
                <c:pt idx="47">
                  <c:v>0.50434419396291197</c:v>
                </c:pt>
                <c:pt idx="48">
                  <c:v>0.50690357690203403</c:v>
                </c:pt>
                <c:pt idx="49">
                  <c:v>0.51136347214083699</c:v>
                </c:pt>
                <c:pt idx="50">
                  <c:v>0.51569523302745002</c:v>
                </c:pt>
                <c:pt idx="51">
                  <c:v>0.51847196683238705</c:v>
                </c:pt>
                <c:pt idx="52">
                  <c:v>0.52136768309612702</c:v>
                </c:pt>
                <c:pt idx="53">
                  <c:v>0.52566967803760301</c:v>
                </c:pt>
                <c:pt idx="54">
                  <c:v>0.52997762984046104</c:v>
                </c:pt>
                <c:pt idx="55">
                  <c:v>0.53316057725634902</c:v>
                </c:pt>
                <c:pt idx="56">
                  <c:v>0.53653072964564597</c:v>
                </c:pt>
                <c:pt idx="57">
                  <c:v>0.54065668895160102</c:v>
                </c:pt>
                <c:pt idx="58">
                  <c:v>0.54461110494891996</c:v>
                </c:pt>
                <c:pt idx="59">
                  <c:v>0.54826572973670196</c:v>
                </c:pt>
                <c:pt idx="60">
                  <c:v>0.55213741751685097</c:v>
                </c:pt>
                <c:pt idx="61">
                  <c:v>0.55598769961078398</c:v>
                </c:pt>
                <c:pt idx="62">
                  <c:v>0.55967433896219998</c:v>
                </c:pt>
                <c:pt idx="63">
                  <c:v>0.56382259857316996</c:v>
                </c:pt>
                <c:pt idx="64">
                  <c:v>0.56821950600404003</c:v>
                </c:pt>
                <c:pt idx="65">
                  <c:v>0.57177042662335997</c:v>
                </c:pt>
                <c:pt idx="66">
                  <c:v>0.57516733187523805</c:v>
                </c:pt>
                <c:pt idx="67">
                  <c:v>0.57983118376102505</c:v>
                </c:pt>
                <c:pt idx="68">
                  <c:v>0.58477699510290804</c:v>
                </c:pt>
                <c:pt idx="69">
                  <c:v>0.588004869985987</c:v>
                </c:pt>
                <c:pt idx="70">
                  <c:v>0.59109008368548099</c:v>
                </c:pt>
                <c:pt idx="71">
                  <c:v>0.59634229176258002</c:v>
                </c:pt>
                <c:pt idx="72">
                  <c:v>0.601548445249388</c:v>
                </c:pt>
                <c:pt idx="73">
                  <c:v>0.60468140709301399</c:v>
                </c:pt>
                <c:pt idx="74">
                  <c:v>0.60765360643399202</c:v>
                </c:pt>
                <c:pt idx="75">
                  <c:v>0.61317226593062502</c:v>
                </c:pt>
                <c:pt idx="76">
                  <c:v>0.61907103475275904</c:v>
                </c:pt>
                <c:pt idx="77">
                  <c:v>0.62177824510759405</c:v>
                </c:pt>
                <c:pt idx="78">
                  <c:v>0.62434423562140895</c:v>
                </c:pt>
                <c:pt idx="79">
                  <c:v>0.63049934462434098</c:v>
                </c:pt>
                <c:pt idx="80">
                  <c:v>0.63708182224987797</c:v>
                </c:pt>
                <c:pt idx="81">
                  <c:v>0.63933556448138296</c:v>
                </c:pt>
                <c:pt idx="82">
                  <c:v>0.64146992458419205</c:v>
                </c:pt>
                <c:pt idx="83">
                  <c:v>0.64828690467932604</c:v>
                </c:pt>
                <c:pt idx="84">
                  <c:v>0.65558080774540495</c:v>
                </c:pt>
                <c:pt idx="85">
                  <c:v>0.65735336521885301</c:v>
                </c:pt>
                <c:pt idx="86">
                  <c:v>0.65903067332662302</c:v>
                </c:pt>
                <c:pt idx="87">
                  <c:v>0.66653494610072495</c:v>
                </c:pt>
                <c:pt idx="88">
                  <c:v>0.67456799124548295</c:v>
                </c:pt>
                <c:pt idx="89">
                  <c:v>0.67593957244099201</c:v>
                </c:pt>
                <c:pt idx="90">
                  <c:v>0.67734527351833995</c:v>
                </c:pt>
                <c:pt idx="91">
                  <c:v>0.685698044454499</c:v>
                </c:pt>
                <c:pt idx="92">
                  <c:v>0.69269209066342197</c:v>
                </c:pt>
                <c:pt idx="93">
                  <c:v>0.695607206391333</c:v>
                </c:pt>
                <c:pt idx="94">
                  <c:v>0.69914780932379395</c:v>
                </c:pt>
                <c:pt idx="95">
                  <c:v>0.70566705825032405</c:v>
                </c:pt>
                <c:pt idx="96">
                  <c:v>0.71110843091606202</c:v>
                </c:pt>
                <c:pt idx="97">
                  <c:v>0.71587760003051104</c:v>
                </c:pt>
                <c:pt idx="98">
                  <c:v>0.72168543705791099</c:v>
                </c:pt>
                <c:pt idx="99">
                  <c:v>0.72623883173112602</c:v>
                </c:pt>
                <c:pt idx="100">
                  <c:v>0.73002796333736197</c:v>
                </c:pt>
                <c:pt idx="101">
                  <c:v>0.73675075335157902</c:v>
                </c:pt>
                <c:pt idx="102">
                  <c:v>0.74495815671226195</c:v>
                </c:pt>
                <c:pt idx="103">
                  <c:v>0.74741336489145804</c:v>
                </c:pt>
                <c:pt idx="104">
                  <c:v>0.74945068792366698</c:v>
                </c:pt>
                <c:pt idx="105">
                  <c:v>0.75822666635050895</c:v>
                </c:pt>
                <c:pt idx="106">
                  <c:v>0.76896596828261699</c:v>
                </c:pt>
                <c:pt idx="107">
                  <c:v>0.769306331218225</c:v>
                </c:pt>
                <c:pt idx="108">
                  <c:v>0.76943011203983502</c:v>
                </c:pt>
                <c:pt idx="109">
                  <c:v>0.77928614871256596</c:v>
                </c:pt>
                <c:pt idx="110">
                  <c:v>0.78923233500625101</c:v>
                </c:pt>
                <c:pt idx="111">
                  <c:v>0.78948027810457</c:v>
                </c:pt>
                <c:pt idx="112">
                  <c:v>0.78974006309667799</c:v>
                </c:pt>
                <c:pt idx="113">
                  <c:v>0.79980123015229598</c:v>
                </c:pt>
                <c:pt idx="114">
                  <c:v>0.80951913286843802</c:v>
                </c:pt>
                <c:pt idx="115">
                  <c:v>0.81024900485593399</c:v>
                </c:pt>
                <c:pt idx="116">
                  <c:v>0.81101415819003897</c:v>
                </c:pt>
                <c:pt idx="117">
                  <c:v>0.82082360221574902</c:v>
                </c:pt>
                <c:pt idx="118">
                  <c:v>0.83029050562804896</c:v>
                </c:pt>
                <c:pt idx="119">
                  <c:v>0.83152502223206204</c:v>
                </c:pt>
                <c:pt idx="120">
                  <c:v>0.83281989518372002</c:v>
                </c:pt>
                <c:pt idx="121">
                  <c:v>0.84235326490526397</c:v>
                </c:pt>
                <c:pt idx="122">
                  <c:v>0.85154645328769696</c:v>
                </c:pt>
                <c:pt idx="123">
                  <c:v>0.853308330235795</c:v>
                </c:pt>
                <c:pt idx="124">
                  <c:v>0.85515727408082198</c:v>
                </c:pt>
                <c:pt idx="125">
                  <c:v>0.86452249935616998</c:v>
                </c:pt>
                <c:pt idx="126">
                  <c:v>0.87385024355937102</c:v>
                </c:pt>
                <c:pt idx="127">
                  <c:v>0.87589372164790402</c:v>
                </c:pt>
                <c:pt idx="128">
                  <c:v>0.87790149166349296</c:v>
                </c:pt>
                <c:pt idx="129">
                  <c:v>0.88742109467607599</c:v>
                </c:pt>
                <c:pt idx="130">
                  <c:v>0.89724289966871695</c:v>
                </c:pt>
                <c:pt idx="131">
                  <c:v>0.89910461844060396</c:v>
                </c:pt>
                <c:pt idx="132">
                  <c:v>0.90093320137714406</c:v>
                </c:pt>
                <c:pt idx="133">
                  <c:v>0.91094429294141599</c:v>
                </c:pt>
                <c:pt idx="134">
                  <c:v>0.92127286708050904</c:v>
                </c:pt>
                <c:pt idx="135">
                  <c:v>0.92294011817845001</c:v>
                </c:pt>
                <c:pt idx="136">
                  <c:v>0.92457718204114803</c:v>
                </c:pt>
                <c:pt idx="137">
                  <c:v>0.93509209415165095</c:v>
                </c:pt>
                <c:pt idx="138">
                  <c:v>0.94594014579425101</c:v>
                </c:pt>
                <c:pt idx="139">
                  <c:v>0.94740022086097297</c:v>
                </c:pt>
                <c:pt idx="140">
                  <c:v>0.94883343365505202</c:v>
                </c:pt>
                <c:pt idx="141">
                  <c:v>0.95986449830637699</c:v>
                </c:pt>
                <c:pt idx="142">
                  <c:v>0.97116852839398105</c:v>
                </c:pt>
                <c:pt idx="143">
                  <c:v>0.97258557281580005</c:v>
                </c:pt>
                <c:pt idx="144">
                  <c:v>0.97382310948207496</c:v>
                </c:pt>
                <c:pt idx="145">
                  <c:v>0.98544114212954503</c:v>
                </c:pt>
                <c:pt idx="146">
                  <c:v>0.99746919050090899</c:v>
                </c:pt>
                <c:pt idx="147">
                  <c:v>0.99854763068776498</c:v>
                </c:pt>
                <c:pt idx="148">
                  <c:v>0.99961013968323498</c:v>
                </c:pt>
                <c:pt idx="149">
                  <c:v>1.01181774407949</c:v>
                </c:pt>
                <c:pt idx="150">
                  <c:v>1.0243625483219101</c:v>
                </c:pt>
                <c:pt idx="151">
                  <c:v>1.0252514823047101</c:v>
                </c:pt>
                <c:pt idx="152">
                  <c:v>1.02612709474619</c:v>
                </c:pt>
                <c:pt idx="153">
                  <c:v>1.0388488453634199</c:v>
                </c:pt>
                <c:pt idx="154">
                  <c:v>1.0519209303091299</c:v>
                </c:pt>
                <c:pt idx="155">
                  <c:v>1.0526098332556399</c:v>
                </c:pt>
                <c:pt idx="156">
                  <c:v>1.0532882722008201</c:v>
                </c:pt>
                <c:pt idx="157">
                  <c:v>1.0665344459813699</c:v>
                </c:pt>
                <c:pt idx="158">
                  <c:v>1.08014433646265</c:v>
                </c:pt>
                <c:pt idx="159">
                  <c:v>1.0806226835406301</c:v>
                </c:pt>
                <c:pt idx="160">
                  <c:v>1.08109367204721</c:v>
                </c:pt>
                <c:pt idx="161">
                  <c:v>1.0948745459334499</c:v>
                </c:pt>
                <c:pt idx="162">
                  <c:v>1.1095234241585901</c:v>
                </c:pt>
                <c:pt idx="163">
                  <c:v>1.10987696472749</c:v>
                </c:pt>
                <c:pt idx="164">
                  <c:v>1.1102292430948799</c:v>
                </c:pt>
                <c:pt idx="165">
                  <c:v>1.1249317427619301</c:v>
                </c:pt>
                <c:pt idx="166">
                  <c:v>1.13988760751443</c:v>
                </c:pt>
                <c:pt idx="167">
                  <c:v>1.1401908169131101</c:v>
                </c:pt>
                <c:pt idx="168">
                  <c:v>1.1404929255436</c:v>
                </c:pt>
                <c:pt idx="169">
                  <c:v>1.15565418718105</c:v>
                </c:pt>
                <c:pt idx="170">
                  <c:v>1.17107217090344</c:v>
                </c:pt>
                <c:pt idx="171">
                  <c:v>1.1713218535657099</c:v>
                </c:pt>
                <c:pt idx="172">
                  <c:v>1.1715706155279599</c:v>
                </c:pt>
                <c:pt idx="173">
                  <c:v>1.1871938160671101</c:v>
                </c:pt>
                <c:pt idx="174">
                  <c:v>1.2030771143255901</c:v>
                </c:pt>
                <c:pt idx="175">
                  <c:v>1.2032700746852401</c:v>
                </c:pt>
                <c:pt idx="176">
                  <c:v>1.20346231304794</c:v>
                </c:pt>
                <c:pt idx="177">
                  <c:v>1.21955062942009</c:v>
                </c:pt>
                <c:pt idx="178">
                  <c:v>1.2358101977109499</c:v>
                </c:pt>
                <c:pt idx="179">
                  <c:v>1.2359416633260301</c:v>
                </c:pt>
                <c:pt idx="180">
                  <c:v>1.2363564803077101</c:v>
                </c:pt>
                <c:pt idx="181">
                  <c:v>1.25299807714079</c:v>
                </c:pt>
                <c:pt idx="182">
                  <c:v>1.27004573709664</c:v>
                </c:pt>
                <c:pt idx="183">
                  <c:v>1.2701398141259399</c:v>
                </c:pt>
                <c:pt idx="184">
                  <c:v>1.27023367880099</c:v>
                </c:pt>
                <c:pt idx="185">
                  <c:v>1.2874960054440501</c:v>
                </c:pt>
                <c:pt idx="186">
                  <c:v>1.3050114261149399</c:v>
                </c:pt>
                <c:pt idx="187">
                  <c:v>1.3050666510951301</c:v>
                </c:pt>
                <c:pt idx="188">
                  <c:v>1.30512174977308</c:v>
                </c:pt>
                <c:pt idx="189">
                  <c:v>1.32285175107918</c:v>
                </c:pt>
                <c:pt idx="190">
                  <c:v>1.34083693254417</c:v>
                </c:pt>
                <c:pt idx="191">
                  <c:v>1.3408513053962099</c:v>
                </c:pt>
                <c:pt idx="192">
                  <c:v>1.34086564496867</c:v>
                </c:pt>
                <c:pt idx="193">
                  <c:v>1.3590653140462099</c:v>
                </c:pt>
                <c:pt idx="194">
                  <c:v>1.3774653643877699</c:v>
                </c:pt>
                <c:pt idx="195">
                  <c:v>1.37749377702918</c:v>
                </c:pt>
                <c:pt idx="196">
                  <c:v>1.3775222563843501</c:v>
                </c:pt>
                <c:pt idx="197">
                  <c:v>1.3961366943451401</c:v>
                </c:pt>
                <c:pt idx="198">
                  <c:v>1.41559790948636</c:v>
                </c:pt>
                <c:pt idx="199">
                  <c:v>1.41564493313002</c:v>
                </c:pt>
                <c:pt idx="200">
                  <c:v>1.4156919299976001</c:v>
                </c:pt>
                <c:pt idx="201">
                  <c:v>1.4353668588306201</c:v>
                </c:pt>
                <c:pt idx="202">
                  <c:v>1.45529832880516</c:v>
                </c:pt>
                <c:pt idx="203">
                  <c:v>1.45533448092488</c:v>
                </c:pt>
                <c:pt idx="204">
                  <c:v>1.4553706121674199</c:v>
                </c:pt>
                <c:pt idx="205">
                  <c:v>1.4755477994128099</c:v>
                </c:pt>
                <c:pt idx="206">
                  <c:v>1.49598212328992</c:v>
                </c:pt>
                <c:pt idx="207">
                  <c:v>1.4960068142943901</c:v>
                </c:pt>
                <c:pt idx="208">
                  <c:v>1.49603149085065</c:v>
                </c:pt>
                <c:pt idx="209">
                  <c:v>1.51671152556964</c:v>
                </c:pt>
                <c:pt idx="210">
                  <c:v>1.53764929294065</c:v>
                </c:pt>
                <c:pt idx="211">
                  <c:v>1.5376619332385399</c:v>
                </c:pt>
                <c:pt idx="212">
                  <c:v>1.5376745660472999</c:v>
                </c:pt>
                <c:pt idx="213">
                  <c:v>1.55885803730112</c:v>
                </c:pt>
                <c:pt idx="214">
                  <c:v>1.5802998377573501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CB7-4CB3-AF1B-57982067278E}"/>
            </c:ext>
          </c:extLst>
        </c:ser>
        <c:ser>
          <c:idx val="12"/>
          <c:order val="2"/>
          <c:tx>
            <c:strRef>
              <c:f>'T gradient'!$G$3</c:f>
              <c:strCache>
                <c:ptCount val="1"/>
                <c:pt idx="0">
                  <c:v>A 70-40 °C</c:v>
                </c:pt>
              </c:strCache>
            </c:strRef>
          </c:tx>
          <c:spPr>
            <a:ln w="25400" cap="rnd">
              <a:solidFill>
                <a:srgbClr val="4EA719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gradient'!$G$4:$G$218</c:f>
              <c:numCache>
                <c:formatCode>General</c:formatCode>
                <c:ptCount val="215"/>
                <c:pt idx="0">
                  <c:v>0.13472803965945901</c:v>
                </c:pt>
                <c:pt idx="1">
                  <c:v>0.13831847941668801</c:v>
                </c:pt>
                <c:pt idx="2">
                  <c:v>0.141927742518379</c:v>
                </c:pt>
                <c:pt idx="3">
                  <c:v>0.14202227166739501</c:v>
                </c:pt>
                <c:pt idx="4">
                  <c:v>0.14211931702709699</c:v>
                </c:pt>
                <c:pt idx="5">
                  <c:v>0.14584992699264601</c:v>
                </c:pt>
                <c:pt idx="6">
                  <c:v>0.14960002297053401</c:v>
                </c:pt>
                <c:pt idx="7">
                  <c:v>0.14980144539239501</c:v>
                </c:pt>
                <c:pt idx="8">
                  <c:v>0.150008381051704</c:v>
                </c:pt>
                <c:pt idx="9">
                  <c:v>0.153876826866614</c:v>
                </c:pt>
                <c:pt idx="10">
                  <c:v>0.157755391596762</c:v>
                </c:pt>
                <c:pt idx="11">
                  <c:v>0.15807607141528801</c:v>
                </c:pt>
                <c:pt idx="12">
                  <c:v>0.15840574231410301</c:v>
                </c:pt>
                <c:pt idx="13">
                  <c:v>0.162399179038412</c:v>
                </c:pt>
                <c:pt idx="14">
                  <c:v>0.16639384839697799</c:v>
                </c:pt>
                <c:pt idx="15">
                  <c:v>0.16684614973599099</c:v>
                </c:pt>
                <c:pt idx="16">
                  <c:v>0.167311400814216</c:v>
                </c:pt>
                <c:pt idx="17">
                  <c:v>0.17141698350803999</c:v>
                </c:pt>
                <c:pt idx="18">
                  <c:v>0.17567828985221001</c:v>
                </c:pt>
                <c:pt idx="19">
                  <c:v>0.176286644549841</c:v>
                </c:pt>
                <c:pt idx="20">
                  <c:v>0.17691759308831401</c:v>
                </c:pt>
                <c:pt idx="21">
                  <c:v>0.181114964133473</c:v>
                </c:pt>
                <c:pt idx="22">
                  <c:v>0.185295265447949</c:v>
                </c:pt>
                <c:pt idx="23">
                  <c:v>0.18610406849760699</c:v>
                </c:pt>
                <c:pt idx="24">
                  <c:v>0.186943527676358</c:v>
                </c:pt>
                <c:pt idx="25">
                  <c:v>0.19125395764189701</c:v>
                </c:pt>
                <c:pt idx="26">
                  <c:v>0.19553525614031</c:v>
                </c:pt>
                <c:pt idx="27">
                  <c:v>0.19656463156610801</c:v>
                </c:pt>
                <c:pt idx="28">
                  <c:v>0.19763371643272101</c:v>
                </c:pt>
                <c:pt idx="29">
                  <c:v>0.202036090270096</c:v>
                </c:pt>
                <c:pt idx="30">
                  <c:v>0.206398261927695</c:v>
                </c:pt>
                <c:pt idx="31">
                  <c:v>0.207668333753804</c:v>
                </c:pt>
                <c:pt idx="32">
                  <c:v>0.20898815935592599</c:v>
                </c:pt>
                <c:pt idx="33">
                  <c:v>0.213461362017249</c:v>
                </c:pt>
                <c:pt idx="34">
                  <c:v>0.21788428280981201</c:v>
                </c:pt>
                <c:pt idx="35">
                  <c:v>0.219246919929487</c:v>
                </c:pt>
                <c:pt idx="36">
                  <c:v>0.22101138890918501</c:v>
                </c:pt>
                <c:pt idx="37">
                  <c:v>0.225624920174162</c:v>
                </c:pt>
                <c:pt idx="38">
                  <c:v>0.23016169460211</c:v>
                </c:pt>
                <c:pt idx="39">
                  <c:v>0.23195117648206701</c:v>
                </c:pt>
                <c:pt idx="40">
                  <c:v>0.23382241225872799</c:v>
                </c:pt>
                <c:pt idx="41">
                  <c:v>0.23844955586661101</c:v>
                </c:pt>
                <c:pt idx="42">
                  <c:v>0.24299050521889101</c:v>
                </c:pt>
                <c:pt idx="43">
                  <c:v>0.24512005832796299</c:v>
                </c:pt>
                <c:pt idx="44">
                  <c:v>0.24734813289110699</c:v>
                </c:pt>
                <c:pt idx="45">
                  <c:v>0.25196268386635401</c:v>
                </c:pt>
                <c:pt idx="46">
                  <c:v>0.25648301842398402</c:v>
                </c:pt>
                <c:pt idx="47">
                  <c:v>0.258977432482077</c:v>
                </c:pt>
                <c:pt idx="48">
                  <c:v>0.26158855080816401</c:v>
                </c:pt>
                <c:pt idx="49">
                  <c:v>0.26616430417546699</c:v>
                </c:pt>
                <c:pt idx="50">
                  <c:v>0.27063923421962099</c:v>
                </c:pt>
                <c:pt idx="51">
                  <c:v>0.27352329894689797</c:v>
                </c:pt>
                <c:pt idx="52">
                  <c:v>0.276543666012665</c:v>
                </c:pt>
                <c:pt idx="53">
                  <c:v>0.28105441679677901</c:v>
                </c:pt>
                <c:pt idx="54">
                  <c:v>0.28601353430540999</c:v>
                </c:pt>
                <c:pt idx="55">
                  <c:v>0.28938745210366401</c:v>
                </c:pt>
                <c:pt idx="56">
                  <c:v>0.29299054009807401</c:v>
                </c:pt>
                <c:pt idx="57">
                  <c:v>0.29744379427872802</c:v>
                </c:pt>
                <c:pt idx="58">
                  <c:v>0.30175442998459101</c:v>
                </c:pt>
                <c:pt idx="59">
                  <c:v>0.30577443992578501</c:v>
                </c:pt>
                <c:pt idx="60">
                  <c:v>0.31007028425302302</c:v>
                </c:pt>
                <c:pt idx="61">
                  <c:v>0.31437938903102097</c:v>
                </c:pt>
                <c:pt idx="62">
                  <c:v>0.31853920512298201</c:v>
                </c:pt>
                <c:pt idx="63">
                  <c:v>0.32325864158415601</c:v>
                </c:pt>
                <c:pt idx="64">
                  <c:v>0.32830477101938899</c:v>
                </c:pt>
                <c:pt idx="65">
                  <c:v>0.33241219757807</c:v>
                </c:pt>
                <c:pt idx="66">
                  <c:v>0.33636785964321497</c:v>
                </c:pt>
                <c:pt idx="67">
                  <c:v>0.34184005700845899</c:v>
                </c:pt>
                <c:pt idx="68">
                  <c:v>0.34769400033522302</c:v>
                </c:pt>
                <c:pt idx="69">
                  <c:v>0.35154221987348699</c:v>
                </c:pt>
                <c:pt idx="70">
                  <c:v>0.35524039351141101</c:v>
                </c:pt>
                <c:pt idx="71">
                  <c:v>0.36194118703109202</c:v>
                </c:pt>
                <c:pt idx="72">
                  <c:v>0.36799219798092903</c:v>
                </c:pt>
                <c:pt idx="73">
                  <c:v>0.37183182117726399</c:v>
                </c:pt>
                <c:pt idx="74">
                  <c:v>0.37549311670010899</c:v>
                </c:pt>
                <c:pt idx="75">
                  <c:v>0.38233864786895</c:v>
                </c:pt>
                <c:pt idx="76">
                  <c:v>0.38972225186972098</c:v>
                </c:pt>
                <c:pt idx="77">
                  <c:v>0.39313344564542002</c:v>
                </c:pt>
                <c:pt idx="78">
                  <c:v>0.39637955507693101</c:v>
                </c:pt>
                <c:pt idx="79">
                  <c:v>0.404216214512921</c:v>
                </c:pt>
                <c:pt idx="80">
                  <c:v>0.41267352269060598</c:v>
                </c:pt>
                <c:pt idx="81">
                  <c:v>0.415586954478668</c:v>
                </c:pt>
                <c:pt idx="82">
                  <c:v>0.41835428627166499</c:v>
                </c:pt>
                <c:pt idx="83">
                  <c:v>0.42724566555066101</c:v>
                </c:pt>
                <c:pt idx="84">
                  <c:v>0.43684601050758598</c:v>
                </c:pt>
                <c:pt idx="85">
                  <c:v>0.43919234773753302</c:v>
                </c:pt>
                <c:pt idx="86">
                  <c:v>0.44141731034144699</c:v>
                </c:pt>
                <c:pt idx="87">
                  <c:v>0.45142700104841499</c:v>
                </c:pt>
                <c:pt idx="88">
                  <c:v>0.46223971539689701</c:v>
                </c:pt>
                <c:pt idx="89">
                  <c:v>0.46480428940891999</c:v>
                </c:pt>
                <c:pt idx="90">
                  <c:v>0.46669615777476398</c:v>
                </c:pt>
                <c:pt idx="91">
                  <c:v>0.47805544228734198</c:v>
                </c:pt>
                <c:pt idx="92">
                  <c:v>0.48771787984544601</c:v>
                </c:pt>
                <c:pt idx="93">
                  <c:v>0.49178466621820299</c:v>
                </c:pt>
                <c:pt idx="94">
                  <c:v>0.496754660598904</c:v>
                </c:pt>
                <c:pt idx="95">
                  <c:v>0.50599196118033896</c:v>
                </c:pt>
                <c:pt idx="96">
                  <c:v>0.51378553459991105</c:v>
                </c:pt>
                <c:pt idx="97">
                  <c:v>0.520677327157125</c:v>
                </c:pt>
                <c:pt idx="98">
                  <c:v>0.52914527792966704</c:v>
                </c:pt>
                <c:pt idx="99">
                  <c:v>0.535840764136019</c:v>
                </c:pt>
                <c:pt idx="100">
                  <c:v>0.54144959066723697</c:v>
                </c:pt>
                <c:pt idx="101">
                  <c:v>0.55148227210812595</c:v>
                </c:pt>
                <c:pt idx="102">
                  <c:v>0.56386800962789996</c:v>
                </c:pt>
                <c:pt idx="103">
                  <c:v>0.56760185106779504</c:v>
                </c:pt>
                <c:pt idx="104">
                  <c:v>0.57071004799133496</c:v>
                </c:pt>
                <c:pt idx="105">
                  <c:v>0.58419950101221996</c:v>
                </c:pt>
                <c:pt idx="106">
                  <c:v>0.60092285563607994</c:v>
                </c:pt>
                <c:pt idx="107">
                  <c:v>0.60204915754080401</c:v>
                </c:pt>
                <c:pt idx="108">
                  <c:v>0.601783794288825</c:v>
                </c:pt>
                <c:pt idx="109">
                  <c:v>0.617344243628411</c:v>
                </c:pt>
                <c:pt idx="110">
                  <c:v>0.63325142776536802</c:v>
                </c:pt>
                <c:pt idx="111">
                  <c:v>0.63365052856551596</c:v>
                </c:pt>
                <c:pt idx="112">
                  <c:v>0.634068822495504</c:v>
                </c:pt>
                <c:pt idx="113">
                  <c:v>0.65037136438421705</c:v>
                </c:pt>
                <c:pt idx="114">
                  <c:v>0.66630301285641003</c:v>
                </c:pt>
                <c:pt idx="115">
                  <c:v>0.66750675108802704</c:v>
                </c:pt>
                <c:pt idx="116">
                  <c:v>0.66876973970495102</c:v>
                </c:pt>
                <c:pt idx="117">
                  <c:v>0.68505668868124103</c:v>
                </c:pt>
                <c:pt idx="118">
                  <c:v>0.70093854959060597</c:v>
                </c:pt>
                <c:pt idx="119">
                  <c:v>0.70302117716879997</c:v>
                </c:pt>
                <c:pt idx="120">
                  <c:v>0.70520845857755299</c:v>
                </c:pt>
                <c:pt idx="121">
                  <c:v>0.72140021655620601</c:v>
                </c:pt>
                <c:pt idx="122">
                  <c:v>0.73715803800639701</c:v>
                </c:pt>
                <c:pt idx="123">
                  <c:v>0.74019380684939995</c:v>
                </c:pt>
                <c:pt idx="124">
                  <c:v>0.74338497915833701</c:v>
                </c:pt>
                <c:pt idx="125">
                  <c:v>0.76067212488476399</c:v>
                </c:pt>
                <c:pt idx="126">
                  <c:v>0.77695879861408301</c:v>
                </c:pt>
                <c:pt idx="127">
                  <c:v>0.78056009811475102</c:v>
                </c:pt>
                <c:pt idx="128">
                  <c:v>0.78410993575350296</c:v>
                </c:pt>
                <c:pt idx="129">
                  <c:v>0.80109332366613095</c:v>
                </c:pt>
                <c:pt idx="130">
                  <c:v>0.81887295389379</c:v>
                </c:pt>
                <c:pt idx="131">
                  <c:v>0.82227180153419599</c:v>
                </c:pt>
                <c:pt idx="132">
                  <c:v>0.82561893058345104</c:v>
                </c:pt>
                <c:pt idx="133">
                  <c:v>0.84409553171490503</c:v>
                </c:pt>
                <c:pt idx="134">
                  <c:v>0.863420632408884</c:v>
                </c:pt>
                <c:pt idx="135">
                  <c:v>0.86656451420484604</c:v>
                </c:pt>
                <c:pt idx="136">
                  <c:v>0.86965797590079796</c:v>
                </c:pt>
                <c:pt idx="137">
                  <c:v>0.88967874900116095</c:v>
                </c:pt>
                <c:pt idx="138">
                  <c:v>0.91060183413270201</c:v>
                </c:pt>
                <c:pt idx="139">
                  <c:v>0.91343823610151997</c:v>
                </c:pt>
                <c:pt idx="140">
                  <c:v>0.91622707168173001</c:v>
                </c:pt>
                <c:pt idx="141">
                  <c:v>0.93784297550406104</c:v>
                </c:pt>
                <c:pt idx="142">
                  <c:v>0.95980698456074098</c:v>
                </c:pt>
                <c:pt idx="143">
                  <c:v>0.96409979141120505</c:v>
                </c:pt>
                <c:pt idx="144">
                  <c:v>0.96652090847387995</c:v>
                </c:pt>
                <c:pt idx="145">
                  <c:v>0.98913184232837703</c:v>
                </c:pt>
                <c:pt idx="146">
                  <c:v>1.01364003709647</c:v>
                </c:pt>
                <c:pt idx="147">
                  <c:v>1.0158523272103901</c:v>
                </c:pt>
                <c:pt idx="148">
                  <c:v>1.01803429827797</c:v>
                </c:pt>
                <c:pt idx="149">
                  <c:v>1.04326982762209</c:v>
                </c:pt>
                <c:pt idx="150">
                  <c:v>1.06951305923</c:v>
                </c:pt>
                <c:pt idx="151">
                  <c:v>1.07138434356315</c:v>
                </c:pt>
                <c:pt idx="152">
                  <c:v>1.07322907535941</c:v>
                </c:pt>
                <c:pt idx="153">
                  <c:v>1.1001958750335601</c:v>
                </c:pt>
                <c:pt idx="154">
                  <c:v>1.1282189775772999</c:v>
                </c:pt>
                <c:pt idx="155">
                  <c:v>1.1297044220335899</c:v>
                </c:pt>
                <c:pt idx="156">
                  <c:v>1.1311681364337201</c:v>
                </c:pt>
                <c:pt idx="157">
                  <c:v>1.15990998456372</c:v>
                </c:pt>
                <c:pt idx="158">
                  <c:v>1.1897577921412099</c:v>
                </c:pt>
                <c:pt idx="159">
                  <c:v>1.19081256262461</c:v>
                </c:pt>
                <c:pt idx="160">
                  <c:v>1.1918514815038499</c:v>
                </c:pt>
                <c:pt idx="161">
                  <c:v>1.2224121562171399</c:v>
                </c:pt>
                <c:pt idx="162">
                  <c:v>1.25692265475622</c:v>
                </c:pt>
                <c:pt idx="163">
                  <c:v>1.25772062989353</c:v>
                </c:pt>
                <c:pt idx="164">
                  <c:v>1.2585161203309401</c:v>
                </c:pt>
                <c:pt idx="165">
                  <c:v>1.29203601103442</c:v>
                </c:pt>
                <c:pt idx="166">
                  <c:v>1.3267573457639701</c:v>
                </c:pt>
                <c:pt idx="167">
                  <c:v>1.3274676088266999</c:v>
                </c:pt>
                <c:pt idx="168">
                  <c:v>1.32817554041387</c:v>
                </c:pt>
                <c:pt idx="169">
                  <c:v>1.3640154232699899</c:v>
                </c:pt>
                <c:pt idx="170">
                  <c:v>1.40107436305275</c:v>
                </c:pt>
                <c:pt idx="171">
                  <c:v>1.4016794543639099</c:v>
                </c:pt>
                <c:pt idx="172">
                  <c:v>1.4022824692395699</c:v>
                </c:pt>
                <c:pt idx="173">
                  <c:v>1.44045970210819</c:v>
                </c:pt>
                <c:pt idx="174">
                  <c:v>1.47987370662003</c:v>
                </c:pt>
                <c:pt idx="175">
                  <c:v>1.4803561665026299</c:v>
                </c:pt>
                <c:pt idx="176">
                  <c:v>1.48083690680559</c:v>
                </c:pt>
                <c:pt idx="177">
                  <c:v>1.5213688475470499</c:v>
                </c:pt>
                <c:pt idx="178">
                  <c:v>1.56201405090801</c:v>
                </c:pt>
                <c:pt idx="179">
                  <c:v>1.5623470381070299</c:v>
                </c:pt>
                <c:pt idx="180">
                  <c:v>1.56569597327725</c:v>
                </c:pt>
                <c:pt idx="181">
                  <c:v>1.6077529154347601</c:v>
                </c:pt>
                <c:pt idx="182">
                  <c:v>1.65258617948655</c:v>
                </c:pt>
                <c:pt idx="183">
                  <c:v>1.6528353390853701</c:v>
                </c:pt>
                <c:pt idx="184">
                  <c:v>1.6530839551606</c:v>
                </c:pt>
                <c:pt idx="185">
                  <c:v>1.69912290216454</c:v>
                </c:pt>
                <c:pt idx="186">
                  <c:v>1.74646535996493</c:v>
                </c:pt>
                <c:pt idx="187">
                  <c:v>1.7466156046722201</c:v>
                </c:pt>
                <c:pt idx="188">
                  <c:v>1.7467655118087799</c:v>
                </c:pt>
                <c:pt idx="189">
                  <c:v>1.7953134466084799</c:v>
                </c:pt>
                <c:pt idx="190">
                  <c:v>1.84517633772595</c:v>
                </c:pt>
                <c:pt idx="191">
                  <c:v>1.84521642797341</c:v>
                </c:pt>
                <c:pt idx="192">
                  <c:v>1.84525642577513</c:v>
                </c:pt>
                <c:pt idx="193">
                  <c:v>1.8963245487670799</c:v>
                </c:pt>
                <c:pt idx="194">
                  <c:v>1.9485566970603101</c:v>
                </c:pt>
                <c:pt idx="195">
                  <c:v>1.9486378089896299</c:v>
                </c:pt>
                <c:pt idx="196">
                  <c:v>1.9487191127703101</c:v>
                </c:pt>
                <c:pt idx="197">
                  <c:v>2.0021562086412001</c:v>
                </c:pt>
                <c:pt idx="198">
                  <c:v>2.06081328050983</c:v>
                </c:pt>
                <c:pt idx="199">
                  <c:v>2.0609531497829301</c:v>
                </c:pt>
                <c:pt idx="200">
                  <c:v>2.0610929439811101</c:v>
                </c:pt>
                <c:pt idx="201">
                  <c:v>2.1200131071223902</c:v>
                </c:pt>
                <c:pt idx="202">
                  <c:v>2.1804878987805298</c:v>
                </c:pt>
                <c:pt idx="203">
                  <c:v>2.1805982908050199</c:v>
                </c:pt>
                <c:pt idx="204">
                  <c:v>2.1807086215873901</c:v>
                </c:pt>
                <c:pt idx="205">
                  <c:v>2.2427087008308</c:v>
                </c:pt>
                <c:pt idx="206">
                  <c:v>2.3062670824702902</c:v>
                </c:pt>
                <c:pt idx="207">
                  <c:v>2.3063443371997399</c:v>
                </c:pt>
                <c:pt idx="208">
                  <c:v>2.3064215478104702</c:v>
                </c:pt>
                <c:pt idx="209">
                  <c:v>2.3715051999118502</c:v>
                </c:pt>
                <c:pt idx="210">
                  <c:v>2.43815083157916</c:v>
                </c:pt>
                <c:pt idx="211">
                  <c:v>2.4381912889670998</c:v>
                </c:pt>
                <c:pt idx="212">
                  <c:v>2.43823172265038</c:v>
                </c:pt>
                <c:pt idx="213">
                  <c:v>2.5064026043655598</c:v>
                </c:pt>
                <c:pt idx="214">
                  <c:v>2.5761391461071699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CB7-4CB3-AF1B-57982067278E}"/>
            </c:ext>
          </c:extLst>
        </c:ser>
        <c:ser>
          <c:idx val="5"/>
          <c:order val="3"/>
          <c:tx>
            <c:strRef>
              <c:f>'T gradient'!$N$3</c:f>
              <c:strCache>
                <c:ptCount val="1"/>
                <c:pt idx="0">
                  <c:v>B 70-40 °C</c:v>
                </c:pt>
              </c:strCache>
            </c:strRef>
          </c:tx>
          <c:spPr>
            <a:ln w="254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gradient'!$N$4:$N$218</c:f>
              <c:numCache>
                <c:formatCode>General</c:formatCode>
                <c:ptCount val="215"/>
                <c:pt idx="0">
                  <c:v>0.34035836616388798</c:v>
                </c:pt>
                <c:pt idx="1">
                  <c:v>0.34527942146613799</c:v>
                </c:pt>
                <c:pt idx="2">
                  <c:v>0.35014883192884699</c:v>
                </c:pt>
                <c:pt idx="3">
                  <c:v>0.35027528016001203</c:v>
                </c:pt>
                <c:pt idx="4">
                  <c:v>0.350405038544787</c:v>
                </c:pt>
                <c:pt idx="5">
                  <c:v>0.35535183265623099</c:v>
                </c:pt>
                <c:pt idx="6">
                  <c:v>0.36024812756432001</c:v>
                </c:pt>
                <c:pt idx="7">
                  <c:v>0.36050907895479001</c:v>
                </c:pt>
                <c:pt idx="8">
                  <c:v>0.36077696389254499</c:v>
                </c:pt>
                <c:pt idx="9">
                  <c:v>0.36574701905568602</c:v>
                </c:pt>
                <c:pt idx="10">
                  <c:v>0.37066214348100601</c:v>
                </c:pt>
                <c:pt idx="11">
                  <c:v>0.37106565295891902</c:v>
                </c:pt>
                <c:pt idx="12">
                  <c:v>0.37148003261786</c:v>
                </c:pt>
                <c:pt idx="13">
                  <c:v>0.37646498066448703</c:v>
                </c:pt>
                <c:pt idx="14">
                  <c:v>0.38139087967889501</c:v>
                </c:pt>
                <c:pt idx="15">
                  <c:v>0.38194500217239102</c:v>
                </c:pt>
                <c:pt idx="16">
                  <c:v>0.38251424472072199</c:v>
                </c:pt>
                <c:pt idx="17">
                  <c:v>0.38750571748263202</c:v>
                </c:pt>
                <c:pt idx="18">
                  <c:v>0.39256204768705799</c:v>
                </c:pt>
                <c:pt idx="19">
                  <c:v>0.39330253308093099</c:v>
                </c:pt>
                <c:pt idx="20">
                  <c:v>0.39406875771528799</c:v>
                </c:pt>
                <c:pt idx="21">
                  <c:v>0.39912208454909998</c:v>
                </c:pt>
                <c:pt idx="22">
                  <c:v>0.40408336694187902</c:v>
                </c:pt>
                <c:pt idx="23">
                  <c:v>0.40503552135201698</c:v>
                </c:pt>
                <c:pt idx="24">
                  <c:v>0.406021204241169</c:v>
                </c:pt>
                <c:pt idx="25">
                  <c:v>0.41104284348965198</c:v>
                </c:pt>
                <c:pt idx="26">
                  <c:v>0.41596847672961601</c:v>
                </c:pt>
                <c:pt idx="27">
                  <c:v>0.41714405096198398</c:v>
                </c:pt>
                <c:pt idx="28">
                  <c:v>0.41836152158962198</c:v>
                </c:pt>
                <c:pt idx="29">
                  <c:v>0.42333914376899701</c:v>
                </c:pt>
                <c:pt idx="30">
                  <c:v>0.42821737705011698</c:v>
                </c:pt>
                <c:pt idx="31">
                  <c:v>0.429628121910686</c:v>
                </c:pt>
                <c:pt idx="32">
                  <c:v>0.43108970976050398</c:v>
                </c:pt>
                <c:pt idx="33">
                  <c:v>0.43601098538705002</c:v>
                </c:pt>
                <c:pt idx="34">
                  <c:v>0.440830067903349</c:v>
                </c:pt>
                <c:pt idx="35">
                  <c:v>0.44243591871556498</c:v>
                </c:pt>
                <c:pt idx="36">
                  <c:v>0.44416304551017599</c:v>
                </c:pt>
                <c:pt idx="37">
                  <c:v>0.44911400726268202</c:v>
                </c:pt>
                <c:pt idx="38">
                  <c:v>0.45393671770410299</c:v>
                </c:pt>
                <c:pt idx="39">
                  <c:v>0.45582705700515802</c:v>
                </c:pt>
                <c:pt idx="40">
                  <c:v>0.45779678842711202</c:v>
                </c:pt>
                <c:pt idx="41">
                  <c:v>0.46263792277971899</c:v>
                </c:pt>
                <c:pt idx="42">
                  <c:v>0.46734971438039102</c:v>
                </c:pt>
                <c:pt idx="43">
                  <c:v>0.46954660458638298</c:v>
                </c:pt>
                <c:pt idx="44">
                  <c:v>0.47183668753003699</c:v>
                </c:pt>
                <c:pt idx="45">
                  <c:v>0.47655310242517401</c:v>
                </c:pt>
                <c:pt idx="46">
                  <c:v>0.48113988740536601</c:v>
                </c:pt>
                <c:pt idx="47">
                  <c:v>0.48365741629613002</c:v>
                </c:pt>
                <c:pt idx="48">
                  <c:v>0.48628274281915901</c:v>
                </c:pt>
                <c:pt idx="49">
                  <c:v>0.49085954619928801</c:v>
                </c:pt>
                <c:pt idx="50">
                  <c:v>0.49530723677928501</c:v>
                </c:pt>
                <c:pt idx="51">
                  <c:v>0.49815949213469402</c:v>
                </c:pt>
                <c:pt idx="52">
                  <c:v>0.50113495429480603</c:v>
                </c:pt>
                <c:pt idx="53">
                  <c:v>0.50555725410239805</c:v>
                </c:pt>
                <c:pt idx="54">
                  <c:v>0.51000686413741103</c:v>
                </c:pt>
                <c:pt idx="55">
                  <c:v>0.51328213155580504</c:v>
                </c:pt>
                <c:pt idx="56">
                  <c:v>0.51675196475341501</c:v>
                </c:pt>
                <c:pt idx="57">
                  <c:v>0.52100260622001504</c:v>
                </c:pt>
                <c:pt idx="58">
                  <c:v>0.52507919289156801</c:v>
                </c:pt>
                <c:pt idx="59">
                  <c:v>0.52884899904969696</c:v>
                </c:pt>
                <c:pt idx="60">
                  <c:v>0.53284503841835196</c:v>
                </c:pt>
                <c:pt idx="61">
                  <c:v>0.53682131004368705</c:v>
                </c:pt>
                <c:pt idx="62">
                  <c:v>0.540630711311748</c:v>
                </c:pt>
                <c:pt idx="63">
                  <c:v>0.54491953920108105</c:v>
                </c:pt>
                <c:pt idx="64">
                  <c:v>0.54946819315790796</c:v>
                </c:pt>
                <c:pt idx="65">
                  <c:v>0.55314368652121304</c:v>
                </c:pt>
                <c:pt idx="66">
                  <c:v>0.55666141939117697</c:v>
                </c:pt>
                <c:pt idx="67">
                  <c:v>0.56149375200364604</c:v>
                </c:pt>
                <c:pt idx="68">
                  <c:v>0.56662142896635304</c:v>
                </c:pt>
                <c:pt idx="69">
                  <c:v>0.56996973564815301</c:v>
                </c:pt>
                <c:pt idx="70">
                  <c:v>0.57317131712647695</c:v>
                </c:pt>
                <c:pt idx="71">
                  <c:v>0.57863767080554496</c:v>
                </c:pt>
                <c:pt idx="72">
                  <c:v>0.58403612490867995</c:v>
                </c:pt>
                <c:pt idx="73">
                  <c:v>0.58729260655264204</c:v>
                </c:pt>
                <c:pt idx="74">
                  <c:v>0.59038312834946804</c:v>
                </c:pt>
                <c:pt idx="75">
                  <c:v>0.59612437576087796</c:v>
                </c:pt>
                <c:pt idx="76">
                  <c:v>0.60226512608078697</c:v>
                </c:pt>
                <c:pt idx="77">
                  <c:v>0.60508476719320003</c:v>
                </c:pt>
                <c:pt idx="78">
                  <c:v>0.60775810822690302</c:v>
                </c:pt>
                <c:pt idx="79">
                  <c:v>0.61417378085017205</c:v>
                </c:pt>
                <c:pt idx="80">
                  <c:v>0.62103958353050304</c:v>
                </c:pt>
                <c:pt idx="81">
                  <c:v>0.62339141673248299</c:v>
                </c:pt>
                <c:pt idx="82">
                  <c:v>0.62561917384979504</c:v>
                </c:pt>
                <c:pt idx="83">
                  <c:v>0.63273767484093402</c:v>
                </c:pt>
                <c:pt idx="84">
                  <c:v>0.64035949726402897</c:v>
                </c:pt>
                <c:pt idx="85">
                  <c:v>0.64221255517643105</c:v>
                </c:pt>
                <c:pt idx="86">
                  <c:v>0.64396632522382902</c:v>
                </c:pt>
                <c:pt idx="87">
                  <c:v>0.65181605773997597</c:v>
                </c:pt>
                <c:pt idx="88">
                  <c:v>0.66022486728947605</c:v>
                </c:pt>
                <c:pt idx="89">
                  <c:v>0.66168436764876404</c:v>
                </c:pt>
                <c:pt idx="90">
                  <c:v>0.66315634337481499</c:v>
                </c:pt>
                <c:pt idx="91">
                  <c:v>0.67190861333216401</c:v>
                </c:pt>
                <c:pt idx="92">
                  <c:v>0.67924447227282503</c:v>
                </c:pt>
                <c:pt idx="93">
                  <c:v>0.68230396490733203</c:v>
                </c:pt>
                <c:pt idx="94">
                  <c:v>0.68602140352173202</c:v>
                </c:pt>
                <c:pt idx="95">
                  <c:v>0.69287042237268603</c:v>
                </c:pt>
                <c:pt idx="96">
                  <c:v>0.698591081742165</c:v>
                </c:pt>
                <c:pt idx="97">
                  <c:v>0.70360798572693195</c:v>
                </c:pt>
                <c:pt idx="98">
                  <c:v>0.70972114827778898</c:v>
                </c:pt>
                <c:pt idx="99">
                  <c:v>0.71451665496903805</c:v>
                </c:pt>
                <c:pt idx="100">
                  <c:v>0.71850905751508998</c:v>
                </c:pt>
                <c:pt idx="101">
                  <c:v>0.72559643009822195</c:v>
                </c:pt>
                <c:pt idx="102">
                  <c:v>0.73425557763167604</c:v>
                </c:pt>
                <c:pt idx="103">
                  <c:v>0.73684731111393398</c:v>
                </c:pt>
                <c:pt idx="104">
                  <c:v>0.73899839958671698</c:v>
                </c:pt>
                <c:pt idx="105">
                  <c:v>0.74826929801584097</c:v>
                </c:pt>
                <c:pt idx="106">
                  <c:v>0.759624691577786</c:v>
                </c:pt>
                <c:pt idx="107">
                  <c:v>0.760003323345257</c:v>
                </c:pt>
                <c:pt idx="108">
                  <c:v>0.760120114937608</c:v>
                </c:pt>
                <c:pt idx="109">
                  <c:v>0.77055197929031205</c:v>
                </c:pt>
                <c:pt idx="110">
                  <c:v>0.78108885636635295</c:v>
                </c:pt>
                <c:pt idx="111">
                  <c:v>0.78135164462077999</c:v>
                </c:pt>
                <c:pt idx="112">
                  <c:v>0.78162698997202995</c:v>
                </c:pt>
                <c:pt idx="113">
                  <c:v>0.792295603885811</c:v>
                </c:pt>
                <c:pt idx="114">
                  <c:v>0.80260892845368403</c:v>
                </c:pt>
                <c:pt idx="115">
                  <c:v>0.80338385708566296</c:v>
                </c:pt>
                <c:pt idx="116">
                  <c:v>0.80419629495463396</c:v>
                </c:pt>
                <c:pt idx="117">
                  <c:v>0.81461640422068904</c:v>
                </c:pt>
                <c:pt idx="118">
                  <c:v>0.82468033120182005</c:v>
                </c:pt>
                <c:pt idx="119">
                  <c:v>0.82599324529131801</c:v>
                </c:pt>
                <c:pt idx="120">
                  <c:v>0.82737048162176596</c:v>
                </c:pt>
                <c:pt idx="121">
                  <c:v>0.83751438029806902</c:v>
                </c:pt>
                <c:pt idx="122">
                  <c:v>0.84730306461423899</c:v>
                </c:pt>
                <c:pt idx="123">
                  <c:v>0.84917980924152303</c:v>
                </c:pt>
                <c:pt idx="124">
                  <c:v>0.85114954997754499</c:v>
                </c:pt>
                <c:pt idx="125">
                  <c:v>0.86115716076957405</c:v>
                </c:pt>
                <c:pt idx="126">
                  <c:v>0.87110465477895904</c:v>
                </c:pt>
                <c:pt idx="127">
                  <c:v>0.87328515520684802</c:v>
                </c:pt>
                <c:pt idx="128">
                  <c:v>0.87542798395446597</c:v>
                </c:pt>
                <c:pt idx="129">
                  <c:v>0.88559367073158601</c:v>
                </c:pt>
                <c:pt idx="130">
                  <c:v>0.89609172653063396</c:v>
                </c:pt>
                <c:pt idx="131">
                  <c:v>0.89808270734366502</c:v>
                </c:pt>
                <c:pt idx="132">
                  <c:v>0.90003858127874103</c:v>
                </c:pt>
                <c:pt idx="133">
                  <c:v>0.91075226504297901</c:v>
                </c:pt>
                <c:pt idx="134">
                  <c:v>0.92181557437421602</c:v>
                </c:pt>
                <c:pt idx="135">
                  <c:v>0.92360234382943796</c:v>
                </c:pt>
                <c:pt idx="136">
                  <c:v>0.92535700631019602</c:v>
                </c:pt>
                <c:pt idx="137">
                  <c:v>0.93663294370295602</c:v>
                </c:pt>
                <c:pt idx="138">
                  <c:v>0.94827619830896803</c:v>
                </c:pt>
                <c:pt idx="139">
                  <c:v>0.94984406466346905</c:v>
                </c:pt>
                <c:pt idx="140">
                  <c:v>0.95138325904816601</c:v>
                </c:pt>
                <c:pt idx="141">
                  <c:v>0.96323570671091996</c:v>
                </c:pt>
                <c:pt idx="142">
                  <c:v>0.97537919350704505</c:v>
                </c:pt>
                <c:pt idx="143">
                  <c:v>0.97693680690175899</c:v>
                </c:pt>
                <c:pt idx="144">
                  <c:v>0.97826726506679595</c:v>
                </c:pt>
                <c:pt idx="145">
                  <c:v>0.99075839124760201</c:v>
                </c:pt>
                <c:pt idx="146">
                  <c:v>1.00371735277396</c:v>
                </c:pt>
                <c:pt idx="147">
                  <c:v>1.00487980074909</c:v>
                </c:pt>
                <c:pt idx="148">
                  <c:v>1.0060251625480101</c:v>
                </c:pt>
                <c:pt idx="149">
                  <c:v>1.0191907410710599</c:v>
                </c:pt>
                <c:pt idx="150">
                  <c:v>1.03273129377581</c:v>
                </c:pt>
                <c:pt idx="151">
                  <c:v>1.03369121221347</c:v>
                </c:pt>
                <c:pt idx="152">
                  <c:v>1.0346367996192001</c:v>
                </c:pt>
                <c:pt idx="153">
                  <c:v>1.04838121417633</c:v>
                </c:pt>
                <c:pt idx="154">
                  <c:v>1.0625155492412499</c:v>
                </c:pt>
                <c:pt idx="155">
                  <c:v>1.06326074695965</c:v>
                </c:pt>
                <c:pt idx="156">
                  <c:v>1.0639946559276401</c:v>
                </c:pt>
                <c:pt idx="157">
                  <c:v>1.07832981056346</c:v>
                </c:pt>
                <c:pt idx="158">
                  <c:v>1.09307011917037</c:v>
                </c:pt>
                <c:pt idx="159">
                  <c:v>1.09358840498776</c:v>
                </c:pt>
                <c:pt idx="160">
                  <c:v>1.09409873147345</c:v>
                </c:pt>
                <c:pt idx="161">
                  <c:v>1.1090365302326</c:v>
                </c:pt>
                <c:pt idx="162">
                  <c:v>1.1249570105569999</c:v>
                </c:pt>
                <c:pt idx="163">
                  <c:v>1.1253408424845099</c:v>
                </c:pt>
                <c:pt idx="164">
                  <c:v>1.12572331387286</c:v>
                </c:pt>
                <c:pt idx="165">
                  <c:v>1.1416945431494501</c:v>
                </c:pt>
                <c:pt idx="166">
                  <c:v>1.15795779954286</c:v>
                </c:pt>
                <c:pt idx="167">
                  <c:v>1.1582876851187001</c:v>
                </c:pt>
                <c:pt idx="168">
                  <c:v>1.15861637973436</c:v>
                </c:pt>
                <c:pt idx="169">
                  <c:v>1.1751202683922599</c:v>
                </c:pt>
                <c:pt idx="170">
                  <c:v>1.1919200990473799</c:v>
                </c:pt>
                <c:pt idx="171">
                  <c:v>1.1921922929701101</c:v>
                </c:pt>
                <c:pt idx="172">
                  <c:v>1.1924634873523099</c:v>
                </c:pt>
                <c:pt idx="173">
                  <c:v>1.2095037588522599</c:v>
                </c:pt>
                <c:pt idx="174">
                  <c:v>1.2268439090704999</c:v>
                </c:pt>
                <c:pt idx="175">
                  <c:v>1.2270546660386901</c:v>
                </c:pt>
                <c:pt idx="176">
                  <c:v>1.22726463672662</c:v>
                </c:pt>
                <c:pt idx="177">
                  <c:v>1.2448450145293899</c:v>
                </c:pt>
                <c:pt idx="178">
                  <c:v>1.2626131145369199</c:v>
                </c:pt>
                <c:pt idx="179">
                  <c:v>1.26275688884027</c:v>
                </c:pt>
                <c:pt idx="180">
                  <c:v>1.2632268480996101</c:v>
                </c:pt>
                <c:pt idx="181">
                  <c:v>1.28144692783563</c:v>
                </c:pt>
                <c:pt idx="182">
                  <c:v>1.3001265914912301</c:v>
                </c:pt>
                <c:pt idx="183">
                  <c:v>1.3002297192948999</c:v>
                </c:pt>
                <c:pt idx="184">
                  <c:v>1.30033261479647</c:v>
                </c:pt>
                <c:pt idx="185">
                  <c:v>1.3192638523773399</c:v>
                </c:pt>
                <c:pt idx="186">
                  <c:v>1.33848868750434</c:v>
                </c:pt>
                <c:pt idx="187">
                  <c:v>1.33854932708296</c:v>
                </c:pt>
                <c:pt idx="188">
                  <c:v>1.33860982813013</c:v>
                </c:pt>
                <c:pt idx="189">
                  <c:v>1.3580861434117599</c:v>
                </c:pt>
                <c:pt idx="190">
                  <c:v>1.3778584941134899</c:v>
                </c:pt>
                <c:pt idx="191">
                  <c:v>1.37787430136373</c:v>
                </c:pt>
                <c:pt idx="192">
                  <c:v>1.37789007202285</c:v>
                </c:pt>
                <c:pt idx="193">
                  <c:v>1.3979138009389001</c:v>
                </c:pt>
                <c:pt idx="194">
                  <c:v>1.41817334647463</c:v>
                </c:pt>
                <c:pt idx="195">
                  <c:v>1.4182046421372401</c:v>
                </c:pt>
                <c:pt idx="196">
                  <c:v>1.4182360113187</c:v>
                </c:pt>
                <c:pt idx="197">
                  <c:v>1.43874682495878</c:v>
                </c:pt>
                <c:pt idx="198">
                  <c:v>1.4602162658312601</c:v>
                </c:pt>
                <c:pt idx="199">
                  <c:v>1.4602681449597199</c:v>
                </c:pt>
                <c:pt idx="200">
                  <c:v>1.4603199946382099</c:v>
                </c:pt>
                <c:pt idx="201">
                  <c:v>1.48203440435922</c:v>
                </c:pt>
                <c:pt idx="202">
                  <c:v>1.5040475934405999</c:v>
                </c:pt>
                <c:pt idx="203">
                  <c:v>1.5040875353846499</c:v>
                </c:pt>
                <c:pt idx="204">
                  <c:v>1.50412745431284</c:v>
                </c:pt>
                <c:pt idx="205">
                  <c:v>1.526427538036</c:v>
                </c:pt>
                <c:pt idx="206">
                  <c:v>1.54902709595211</c:v>
                </c:pt>
                <c:pt idx="207">
                  <c:v>1.5490544123132799</c:v>
                </c:pt>
                <c:pt idx="208">
                  <c:v>1.5490817127116201</c:v>
                </c:pt>
                <c:pt idx="209">
                  <c:v>1.57196815821647</c:v>
                </c:pt>
                <c:pt idx="210">
                  <c:v>1.5951547733657701</c:v>
                </c:pt>
                <c:pt idx="211">
                  <c:v>1.5951687757455899</c:v>
                </c:pt>
                <c:pt idx="212">
                  <c:v>1.59518276983453</c:v>
                </c:pt>
                <c:pt idx="213">
                  <c:v>1.61865626490063</c:v>
                </c:pt>
                <c:pt idx="214">
                  <c:v>1.6424306256815999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CB7-4CB3-AF1B-57982067278E}"/>
            </c:ext>
          </c:extLst>
        </c:ser>
        <c:ser>
          <c:idx val="13"/>
          <c:order val="4"/>
          <c:tx>
            <c:strRef>
              <c:f>'T gradient'!$H$3</c:f>
              <c:strCache>
                <c:ptCount val="1"/>
                <c:pt idx="0">
                  <c:v>A 60-30 °C</c:v>
                </c:pt>
              </c:strCache>
            </c:strRef>
          </c:tx>
          <c:spPr>
            <a:ln w="25400" cap="rnd">
              <a:solidFill>
                <a:srgbClr val="A9EC80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gradient'!$H$4:$H$218</c:f>
              <c:numCache>
                <c:formatCode>General</c:formatCode>
                <c:ptCount val="215"/>
                <c:pt idx="0">
                  <c:v>0.11776951374014299</c:v>
                </c:pt>
                <c:pt idx="1">
                  <c:v>0.121106506693455</c:v>
                </c:pt>
                <c:pt idx="2">
                  <c:v>0.124470159680968</c:v>
                </c:pt>
                <c:pt idx="3">
                  <c:v>0.124558384728527</c:v>
                </c:pt>
                <c:pt idx="4">
                  <c:v>0.12464896478233201</c:v>
                </c:pt>
                <c:pt idx="5">
                  <c:v>0.12813593878437801</c:v>
                </c:pt>
                <c:pt idx="6">
                  <c:v>0.13165017367207599</c:v>
                </c:pt>
                <c:pt idx="7">
                  <c:v>0.13183916886095101</c:v>
                </c:pt>
                <c:pt idx="8">
                  <c:v>0.132033361915953</c:v>
                </c:pt>
                <c:pt idx="9">
                  <c:v>0.13566807495821201</c:v>
                </c:pt>
                <c:pt idx="10">
                  <c:v>0.139320346652203</c:v>
                </c:pt>
                <c:pt idx="11">
                  <c:v>0.13962265707614099</c:v>
                </c:pt>
                <c:pt idx="12">
                  <c:v>0.139933496079724</c:v>
                </c:pt>
                <c:pt idx="13">
                  <c:v>0.143702915214733</c:v>
                </c:pt>
                <c:pt idx="14">
                  <c:v>0.147480678621245</c:v>
                </c:pt>
                <c:pt idx="15">
                  <c:v>0.14790884937399501</c:v>
                </c:pt>
                <c:pt idx="16">
                  <c:v>0.148349367273547</c:v>
                </c:pt>
                <c:pt idx="17">
                  <c:v>0.152240459553944</c:v>
                </c:pt>
                <c:pt idx="18">
                  <c:v>0.15629957623261501</c:v>
                </c:pt>
                <c:pt idx="19">
                  <c:v>0.156875239452125</c:v>
                </c:pt>
                <c:pt idx="20">
                  <c:v>0.157472523656949</c:v>
                </c:pt>
                <c:pt idx="21">
                  <c:v>0.161451964493568</c:v>
                </c:pt>
                <c:pt idx="22">
                  <c:v>0.165425012864795</c:v>
                </c:pt>
                <c:pt idx="23">
                  <c:v>0.16619477840055799</c:v>
                </c:pt>
                <c:pt idx="24">
                  <c:v>0.16699407116447401</c:v>
                </c:pt>
                <c:pt idx="25">
                  <c:v>0.17110368117265101</c:v>
                </c:pt>
                <c:pt idx="26">
                  <c:v>0.175194017067556</c:v>
                </c:pt>
                <c:pt idx="27">
                  <c:v>0.176178672809543</c:v>
                </c:pt>
                <c:pt idx="28">
                  <c:v>0.17720178573859299</c:v>
                </c:pt>
                <c:pt idx="29">
                  <c:v>0.18141975331105401</c:v>
                </c:pt>
                <c:pt idx="30">
                  <c:v>0.18560658883885101</c:v>
                </c:pt>
                <c:pt idx="31">
                  <c:v>0.18682692267711101</c:v>
                </c:pt>
                <c:pt idx="32">
                  <c:v>0.18809566737742001</c:v>
                </c:pt>
                <c:pt idx="33">
                  <c:v>0.192400180907736</c:v>
                </c:pt>
                <c:pt idx="34">
                  <c:v>0.19666272817831401</c:v>
                </c:pt>
                <c:pt idx="35">
                  <c:v>0.19795432253253001</c:v>
                </c:pt>
                <c:pt idx="36">
                  <c:v>0.19968917610093501</c:v>
                </c:pt>
                <c:pt idx="37">
                  <c:v>0.204145491252644</c:v>
                </c:pt>
                <c:pt idx="38">
                  <c:v>0.20853418148493899</c:v>
                </c:pt>
                <c:pt idx="39">
                  <c:v>0.210266947094158</c:v>
                </c:pt>
                <c:pt idx="40">
                  <c:v>0.21207986533138801</c:v>
                </c:pt>
                <c:pt idx="41">
                  <c:v>0.21656700209889901</c:v>
                </c:pt>
                <c:pt idx="42">
                  <c:v>0.220976114743758</c:v>
                </c:pt>
                <c:pt idx="43">
                  <c:v>0.22304565626707601</c:v>
                </c:pt>
                <c:pt idx="44">
                  <c:v>0.225212142146588</c:v>
                </c:pt>
                <c:pt idx="45">
                  <c:v>0.22970290959897599</c:v>
                </c:pt>
                <c:pt idx="46">
                  <c:v>0.23410672223071299</c:v>
                </c:pt>
                <c:pt idx="47">
                  <c:v>0.236538762094961</c:v>
                </c:pt>
                <c:pt idx="48">
                  <c:v>0.23908600654881801</c:v>
                </c:pt>
                <c:pt idx="49">
                  <c:v>0.243553213755445</c:v>
                </c:pt>
                <c:pt idx="50">
                  <c:v>0.24792600394856701</c:v>
                </c:pt>
                <c:pt idx="51">
                  <c:v>0.25074626458089</c:v>
                </c:pt>
                <c:pt idx="52">
                  <c:v>0.25370145854149101</c:v>
                </c:pt>
                <c:pt idx="53">
                  <c:v>0.258117914571794</c:v>
                </c:pt>
                <c:pt idx="54">
                  <c:v>0.26306524092421402</c:v>
                </c:pt>
                <c:pt idx="55">
                  <c:v>0.26637192743730498</c:v>
                </c:pt>
                <c:pt idx="56">
                  <c:v>0.26990832260372299</c:v>
                </c:pt>
                <c:pt idx="57">
                  <c:v>0.27428608428944001</c:v>
                </c:pt>
                <c:pt idx="58">
                  <c:v>0.27853058373643003</c:v>
                </c:pt>
                <c:pt idx="59">
                  <c:v>0.28249475889398901</c:v>
                </c:pt>
                <c:pt idx="60">
                  <c:v>0.28673687111207602</c:v>
                </c:pt>
                <c:pt idx="61">
                  <c:v>0.290997951232772</c:v>
                </c:pt>
                <c:pt idx="62">
                  <c:v>0.29511673274250899</c:v>
                </c:pt>
                <c:pt idx="63">
                  <c:v>0.29979566129233898</c:v>
                </c:pt>
                <c:pt idx="64">
                  <c:v>0.30480525880633702</c:v>
                </c:pt>
                <c:pt idx="65">
                  <c:v>0.30888788906344899</c:v>
                </c:pt>
                <c:pt idx="66">
                  <c:v>0.31282368784113801</c:v>
                </c:pt>
                <c:pt idx="67">
                  <c:v>0.31827463454057497</c:v>
                </c:pt>
                <c:pt idx="68">
                  <c:v>0.32411348560596998</c:v>
                </c:pt>
                <c:pt idx="69">
                  <c:v>0.32795589772143602</c:v>
                </c:pt>
                <c:pt idx="70">
                  <c:v>0.33165144898871302</c:v>
                </c:pt>
                <c:pt idx="71">
                  <c:v>0.338477454942469</c:v>
                </c:pt>
                <c:pt idx="72">
                  <c:v>0.34443429943271597</c:v>
                </c:pt>
                <c:pt idx="73">
                  <c:v>0.34828234480423098</c:v>
                </c:pt>
                <c:pt idx="74">
                  <c:v>0.351954533210663</c:v>
                </c:pt>
                <c:pt idx="75">
                  <c:v>0.358827647332012</c:v>
                </c:pt>
                <c:pt idx="76">
                  <c:v>0.36625107067872398</c:v>
                </c:pt>
                <c:pt idx="77">
                  <c:v>0.36968403687176499</c:v>
                </c:pt>
                <c:pt idx="78">
                  <c:v>0.372952779462353</c:v>
                </c:pt>
                <c:pt idx="79">
                  <c:v>0.38085151343165002</c:v>
                </c:pt>
                <c:pt idx="80">
                  <c:v>0.38938708801458399</c:v>
                </c:pt>
                <c:pt idx="81">
                  <c:v>0.39233007702102601</c:v>
                </c:pt>
                <c:pt idx="82">
                  <c:v>0.39512667764864101</c:v>
                </c:pt>
                <c:pt idx="83">
                  <c:v>0.40411972765021598</c:v>
                </c:pt>
                <c:pt idx="84">
                  <c:v>0.41384235152320298</c:v>
                </c:pt>
                <c:pt idx="85">
                  <c:v>0.416220465330289</c:v>
                </c:pt>
                <c:pt idx="86">
                  <c:v>0.41847622784330701</c:v>
                </c:pt>
                <c:pt idx="87">
                  <c:v>0.428632290072889</c:v>
                </c:pt>
                <c:pt idx="88">
                  <c:v>0.43961686130216299</c:v>
                </c:pt>
                <c:pt idx="89">
                  <c:v>0.44253173429345999</c:v>
                </c:pt>
                <c:pt idx="90">
                  <c:v>0.44444049108440897</c:v>
                </c:pt>
                <c:pt idx="91">
                  <c:v>0.45593384385336</c:v>
                </c:pt>
                <c:pt idx="92">
                  <c:v>0.46575178836543402</c:v>
                </c:pt>
                <c:pt idx="93">
                  <c:v>0.46989470353727902</c:v>
                </c:pt>
                <c:pt idx="94">
                  <c:v>0.47496593192925501</c:v>
                </c:pt>
                <c:pt idx="95">
                  <c:v>0.48441431331484502</c:v>
                </c:pt>
                <c:pt idx="96">
                  <c:v>0.49240800522739903</c:v>
                </c:pt>
                <c:pt idx="97">
                  <c:v>0.49949267316242102</c:v>
                </c:pt>
                <c:pt idx="98">
                  <c:v>0.50821705391963901</c:v>
                </c:pt>
                <c:pt idx="99">
                  <c:v>0.51512978306240698</c:v>
                </c:pt>
                <c:pt idx="100">
                  <c:v>0.52093003138466198</c:v>
                </c:pt>
                <c:pt idx="101">
                  <c:v>0.53132564300257101</c:v>
                </c:pt>
                <c:pt idx="102">
                  <c:v>0.544193856859853</c:v>
                </c:pt>
                <c:pt idx="103">
                  <c:v>0.54808025297540997</c:v>
                </c:pt>
                <c:pt idx="104">
                  <c:v>0.55131786675984495</c:v>
                </c:pt>
                <c:pt idx="105">
                  <c:v>0.56539361297754298</c:v>
                </c:pt>
                <c:pt idx="106">
                  <c:v>0.58289634067377805</c:v>
                </c:pt>
                <c:pt idx="107">
                  <c:v>0.58427966852847302</c:v>
                </c:pt>
                <c:pt idx="108">
                  <c:v>0.58384608616874001</c:v>
                </c:pt>
                <c:pt idx="109">
                  <c:v>0.60018411879409195</c:v>
                </c:pt>
                <c:pt idx="110">
                  <c:v>0.61693816476603303</c:v>
                </c:pt>
                <c:pt idx="111">
                  <c:v>0.61735915485178805</c:v>
                </c:pt>
                <c:pt idx="112">
                  <c:v>0.61780042361469201</c:v>
                </c:pt>
                <c:pt idx="113">
                  <c:v>0.63502392985812295</c:v>
                </c:pt>
                <c:pt idx="114">
                  <c:v>0.65190148000235804</c:v>
                </c:pt>
                <c:pt idx="115">
                  <c:v>0.65317844381835299</c:v>
                </c:pt>
                <c:pt idx="116">
                  <c:v>0.654518520896608</c:v>
                </c:pt>
                <c:pt idx="117">
                  <c:v>0.67182269673874595</c:v>
                </c:pt>
                <c:pt idx="118">
                  <c:v>0.68873603192005906</c:v>
                </c:pt>
                <c:pt idx="119">
                  <c:v>0.69095668862638004</c:v>
                </c:pt>
                <c:pt idx="120">
                  <c:v>0.69328960902093095</c:v>
                </c:pt>
                <c:pt idx="121">
                  <c:v>0.71058041948901995</c:v>
                </c:pt>
                <c:pt idx="122">
                  <c:v>0.72744182057385098</c:v>
                </c:pt>
                <c:pt idx="123">
                  <c:v>0.73069388933494595</c:v>
                </c:pt>
                <c:pt idx="124">
                  <c:v>0.73411368805156896</c:v>
                </c:pt>
                <c:pt idx="125">
                  <c:v>0.75259302087329805</c:v>
                </c:pt>
                <c:pt idx="126">
                  <c:v>0.77034142947681605</c:v>
                </c:pt>
                <c:pt idx="127">
                  <c:v>0.77427043182895905</c:v>
                </c:pt>
                <c:pt idx="128">
                  <c:v>0.77814482011061603</c:v>
                </c:pt>
                <c:pt idx="129">
                  <c:v>0.79670120209231898</c:v>
                </c:pt>
                <c:pt idx="130">
                  <c:v>0.81616147149507101</c:v>
                </c:pt>
                <c:pt idx="131">
                  <c:v>0.81988533165917299</c:v>
                </c:pt>
                <c:pt idx="132">
                  <c:v>0.82355365836173</c:v>
                </c:pt>
                <c:pt idx="133">
                  <c:v>0.84382282052592195</c:v>
                </c:pt>
                <c:pt idx="134">
                  <c:v>0.86505626300502103</c:v>
                </c:pt>
                <c:pt idx="135">
                  <c:v>0.86851366868953706</c:v>
                </c:pt>
                <c:pt idx="136">
                  <c:v>0.87191643730679602</c:v>
                </c:pt>
                <c:pt idx="137">
                  <c:v>0.89395787614748901</c:v>
                </c:pt>
                <c:pt idx="138">
                  <c:v>0.91702580398301203</c:v>
                </c:pt>
                <c:pt idx="139">
                  <c:v>0.92015544289772</c:v>
                </c:pt>
                <c:pt idx="140">
                  <c:v>0.92323315692470698</c:v>
                </c:pt>
                <c:pt idx="141">
                  <c:v>0.94710636893858902</c:v>
                </c:pt>
                <c:pt idx="142">
                  <c:v>0.97131485531991402</c:v>
                </c:pt>
                <c:pt idx="143">
                  <c:v>0.97465997484219102</c:v>
                </c:pt>
                <c:pt idx="144">
                  <c:v>0.97742238193855902</c:v>
                </c:pt>
                <c:pt idx="145">
                  <c:v>1.0037859630241901</c:v>
                </c:pt>
                <c:pt idx="146">
                  <c:v>1.0310245048391</c:v>
                </c:pt>
                <c:pt idx="147">
                  <c:v>1.0334837729372399</c:v>
                </c:pt>
                <c:pt idx="148">
                  <c:v>1.0359094187020099</c:v>
                </c:pt>
                <c:pt idx="149">
                  <c:v>1.0639688821875399</c:v>
                </c:pt>
                <c:pt idx="150">
                  <c:v>1.09315945050971</c:v>
                </c:pt>
                <c:pt idx="151">
                  <c:v>1.0952412907748601</c:v>
                </c:pt>
                <c:pt idx="152">
                  <c:v>1.0972936409463701</c:v>
                </c:pt>
                <c:pt idx="153">
                  <c:v>1.1273009986992</c:v>
                </c:pt>
                <c:pt idx="154">
                  <c:v>1.15849423494565</c:v>
                </c:pt>
                <c:pt idx="155">
                  <c:v>1.1601480059607401</c:v>
                </c:pt>
                <c:pt idx="156">
                  <c:v>1.1617776118722201</c:v>
                </c:pt>
                <c:pt idx="157">
                  <c:v>1.1937823125598801</c:v>
                </c:pt>
                <c:pt idx="158">
                  <c:v>1.22702885814909</c:v>
                </c:pt>
                <c:pt idx="159">
                  <c:v>1.2282039184970801</c:v>
                </c:pt>
                <c:pt idx="160">
                  <c:v>1.2293613314817999</c:v>
                </c:pt>
                <c:pt idx="161">
                  <c:v>1.26341282377299</c:v>
                </c:pt>
                <c:pt idx="162">
                  <c:v>1.29928836701964</c:v>
                </c:pt>
                <c:pt idx="163">
                  <c:v>1.30019279675333</c:v>
                </c:pt>
                <c:pt idx="164">
                  <c:v>1.3010940787655501</c:v>
                </c:pt>
                <c:pt idx="165">
                  <c:v>1.3387808257940299</c:v>
                </c:pt>
                <c:pt idx="166">
                  <c:v>1.3772561825860701</c:v>
                </c:pt>
                <c:pt idx="167">
                  <c:v>1.37803763055968</c:v>
                </c:pt>
                <c:pt idx="168">
                  <c:v>1.37881629668766</c:v>
                </c:pt>
                <c:pt idx="169">
                  <c:v>1.41796321105026</c:v>
                </c:pt>
                <c:pt idx="170">
                  <c:v>1.45790956193189</c:v>
                </c:pt>
                <c:pt idx="171">
                  <c:v>1.4585575672657101</c:v>
                </c:pt>
                <c:pt idx="172">
                  <c:v>1.4592032176321501</c:v>
                </c:pt>
                <c:pt idx="173">
                  <c:v>1.4998206992060299</c:v>
                </c:pt>
                <c:pt idx="174">
                  <c:v>1.54124850505688</c:v>
                </c:pt>
                <c:pt idx="175">
                  <c:v>1.54175260687118</c:v>
                </c:pt>
                <c:pt idx="176">
                  <c:v>1.54225484159879</c:v>
                </c:pt>
                <c:pt idx="177">
                  <c:v>1.5843532902611599</c:v>
                </c:pt>
                <c:pt idx="178">
                  <c:v>1.6277142284267101</c:v>
                </c:pt>
                <c:pt idx="179">
                  <c:v>1.6280657113922301</c:v>
                </c:pt>
                <c:pt idx="180">
                  <c:v>1.6259247468928699</c:v>
                </c:pt>
                <c:pt idx="181">
                  <c:v>1.6719430350346001</c:v>
                </c:pt>
                <c:pt idx="182">
                  <c:v>1.71695472644915</c:v>
                </c:pt>
                <c:pt idx="183">
                  <c:v>1.7172032877204999</c:v>
                </c:pt>
                <c:pt idx="184">
                  <c:v>1.7174512897181</c:v>
                </c:pt>
                <c:pt idx="185">
                  <c:v>1.76309046957036</c:v>
                </c:pt>
                <c:pt idx="186">
                  <c:v>1.8094582933648</c:v>
                </c:pt>
                <c:pt idx="187">
                  <c:v>1.8096045805841201</c:v>
                </c:pt>
                <c:pt idx="188">
                  <c:v>1.8097505338097499</c:v>
                </c:pt>
                <c:pt idx="189">
                  <c:v>1.8567456207618001</c:v>
                </c:pt>
                <c:pt idx="190">
                  <c:v>1.90447542390539</c:v>
                </c:pt>
                <c:pt idx="191">
                  <c:v>1.90451359010342</c:v>
                </c:pt>
                <c:pt idx="192">
                  <c:v>1.90455166796572</c:v>
                </c:pt>
                <c:pt idx="193">
                  <c:v>1.95290848860897</c:v>
                </c:pt>
                <c:pt idx="194">
                  <c:v>2.0018546921859999</c:v>
                </c:pt>
                <c:pt idx="195">
                  <c:v>2.0019303162784401</c:v>
                </c:pt>
                <c:pt idx="196">
                  <c:v>2.0020061180709301</c:v>
                </c:pt>
                <c:pt idx="197">
                  <c:v>2.0515790731118599</c:v>
                </c:pt>
                <c:pt idx="198">
                  <c:v>2.09971145882851</c:v>
                </c:pt>
                <c:pt idx="199">
                  <c:v>2.0998320495495202</c:v>
                </c:pt>
                <c:pt idx="200">
                  <c:v>2.09995256987319</c:v>
                </c:pt>
                <c:pt idx="201">
                  <c:v>2.1502575042376901</c:v>
                </c:pt>
                <c:pt idx="202">
                  <c:v>2.2009204720356901</c:v>
                </c:pt>
                <c:pt idx="203">
                  <c:v>2.2010120998228699</c:v>
                </c:pt>
                <c:pt idx="204">
                  <c:v>2.2011036737468799</c:v>
                </c:pt>
                <c:pt idx="205">
                  <c:v>2.2520958363050201</c:v>
                </c:pt>
                <c:pt idx="206">
                  <c:v>2.3034468386617601</c:v>
                </c:pt>
                <c:pt idx="207">
                  <c:v>2.3035087136841699</c:v>
                </c:pt>
                <c:pt idx="208">
                  <c:v>2.3035705520876801</c:v>
                </c:pt>
                <c:pt idx="209">
                  <c:v>2.35525073196031</c:v>
                </c:pt>
                <c:pt idx="210">
                  <c:v>2.4072905587067499</c:v>
                </c:pt>
                <c:pt idx="211">
                  <c:v>2.4073218911334302</c:v>
                </c:pt>
                <c:pt idx="212">
                  <c:v>2.4073532048956001</c:v>
                </c:pt>
                <c:pt idx="213">
                  <c:v>2.4597221912035598</c:v>
                </c:pt>
                <c:pt idx="214">
                  <c:v>2.5124516321706798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CB7-4CB3-AF1B-57982067278E}"/>
            </c:ext>
          </c:extLst>
        </c:ser>
        <c:ser>
          <c:idx val="6"/>
          <c:order val="5"/>
          <c:tx>
            <c:strRef>
              <c:f>'T gradient'!$O$3</c:f>
              <c:strCache>
                <c:ptCount val="1"/>
                <c:pt idx="0">
                  <c:v>B 60-30 °C</c:v>
                </c:pt>
              </c:strCache>
            </c:strRef>
          </c:tx>
          <c:spPr>
            <a:ln w="254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'T gradient'!$A$4:$A$218</c:f>
              <c:numCache>
                <c:formatCode>General</c:formatCode>
                <c:ptCount val="215"/>
                <c:pt idx="0">
                  <c:v>0</c:v>
                </c:pt>
                <c:pt idx="1">
                  <c:v>1.0808490382435001E-2</c:v>
                </c:pt>
                <c:pt idx="2">
                  <c:v>2.1345548336752101E-2</c:v>
                </c:pt>
                <c:pt idx="3">
                  <c:v>2.16169807648691E-2</c:v>
                </c:pt>
                <c:pt idx="4">
                  <c:v>2.1895405236055099E-2</c:v>
                </c:pt>
                <c:pt idx="5">
                  <c:v>3.2425471147304201E-2</c:v>
                </c:pt>
                <c:pt idx="6">
                  <c:v>4.2691096673503397E-2</c:v>
                </c:pt>
                <c:pt idx="7">
                  <c:v>4.3233961529738303E-2</c:v>
                </c:pt>
                <c:pt idx="8">
                  <c:v>4.3790810472110302E-2</c:v>
                </c:pt>
                <c:pt idx="9">
                  <c:v>5.4042451912172398E-2</c:v>
                </c:pt>
                <c:pt idx="10">
                  <c:v>6.4036645010255605E-2</c:v>
                </c:pt>
                <c:pt idx="11">
                  <c:v>6.48509422946075E-2</c:v>
                </c:pt>
                <c:pt idx="12">
                  <c:v>6.5686215708165394E-2</c:v>
                </c:pt>
                <c:pt idx="13">
                  <c:v>7.5659432677042504E-2</c:v>
                </c:pt>
                <c:pt idx="14">
                  <c:v>8.5382193347007806E-2</c:v>
                </c:pt>
                <c:pt idx="15">
                  <c:v>8.6467923059476703E-2</c:v>
                </c:pt>
                <c:pt idx="16">
                  <c:v>8.7581620944220603E-2</c:v>
                </c:pt>
                <c:pt idx="17">
                  <c:v>9.7276413441910806E-2</c:v>
                </c:pt>
                <c:pt idx="18">
                  <c:v>0.10691209819427699</c:v>
                </c:pt>
                <c:pt idx="19">
                  <c:v>0.108331705880996</c:v>
                </c:pt>
                <c:pt idx="20">
                  <c:v>0.109797544641467</c:v>
                </c:pt>
                <c:pt idx="21">
                  <c:v>0.119386998320084</c:v>
                </c:pt>
                <c:pt idx="22">
                  <c:v>0.128674010316706</c:v>
                </c:pt>
                <c:pt idx="23">
                  <c:v>0.13044229075916999</c:v>
                </c:pt>
                <c:pt idx="24">
                  <c:v>0.13226815718423299</c:v>
                </c:pt>
                <c:pt idx="25">
                  <c:v>0.14149758319825501</c:v>
                </c:pt>
                <c:pt idx="26">
                  <c:v>0.15043592243913401</c:v>
                </c:pt>
                <c:pt idx="27">
                  <c:v>0.15255287563734199</c:v>
                </c:pt>
                <c:pt idx="28">
                  <c:v>0.15473876972699899</c:v>
                </c:pt>
                <c:pt idx="29">
                  <c:v>0.163608168076427</c:v>
                </c:pt>
                <c:pt idx="30">
                  <c:v>0.17219783456156501</c:v>
                </c:pt>
                <c:pt idx="31">
                  <c:v>0.17466346051551401</c:v>
                </c:pt>
                <c:pt idx="32">
                  <c:v>0.17720938226976399</c:v>
                </c:pt>
                <c:pt idx="33">
                  <c:v>0.185718752954599</c:v>
                </c:pt>
                <c:pt idx="34">
                  <c:v>0.19395974668399299</c:v>
                </c:pt>
                <c:pt idx="35">
                  <c:v>0.19675239164833799</c:v>
                </c:pt>
                <c:pt idx="36">
                  <c:v>0.199580092372066</c:v>
                </c:pt>
                <c:pt idx="37">
                  <c:v>0.20789527957801199</c:v>
                </c:pt>
                <c:pt idx="38">
                  <c:v>0.21590832714997599</c:v>
                </c:pt>
                <c:pt idx="39">
                  <c:v>0.219026407378416</c:v>
                </c:pt>
                <c:pt idx="40">
                  <c:v>0.22226205780851899</c:v>
                </c:pt>
                <c:pt idx="41">
                  <c:v>0.23015753517882001</c:v>
                </c:pt>
                <c:pt idx="42">
                  <c:v>0.23776612344082801</c:v>
                </c:pt>
                <c:pt idx="43">
                  <c:v>0.24128866297922499</c:v>
                </c:pt>
                <c:pt idx="44">
                  <c:v>0.244944023244972</c:v>
                </c:pt>
                <c:pt idx="45">
                  <c:v>0.25241979077962601</c:v>
                </c:pt>
                <c:pt idx="46">
                  <c:v>0.25962391973167998</c:v>
                </c:pt>
                <c:pt idx="47">
                  <c:v>0.26355091858002999</c:v>
                </c:pt>
                <c:pt idx="48">
                  <c:v>0.26762598868142501</c:v>
                </c:pt>
                <c:pt idx="49">
                  <c:v>0.27468204638043398</c:v>
                </c:pt>
                <c:pt idx="50">
                  <c:v>0.28148171602253402</c:v>
                </c:pt>
                <c:pt idx="51">
                  <c:v>0.28581317418083602</c:v>
                </c:pt>
                <c:pt idx="52">
                  <c:v>0.29030795411788102</c:v>
                </c:pt>
                <c:pt idx="53">
                  <c:v>0.29694430198124</c:v>
                </c:pt>
                <c:pt idx="54">
                  <c:v>0.303380196539492</c:v>
                </c:pt>
                <c:pt idx="55">
                  <c:v>0.30822019463796602</c:v>
                </c:pt>
                <c:pt idx="56">
                  <c:v>0.31331072017422901</c:v>
                </c:pt>
                <c:pt idx="57">
                  <c:v>0.31949608729469298</c:v>
                </c:pt>
                <c:pt idx="58">
                  <c:v>0.32537704494595399</c:v>
                </c:pt>
                <c:pt idx="59">
                  <c:v>0.33077197995141899</c:v>
                </c:pt>
                <c:pt idx="60">
                  <c:v>0.33644616697649998</c:v>
                </c:pt>
                <c:pt idx="61">
                  <c:v>0.34204787260814301</c:v>
                </c:pt>
                <c:pt idx="62">
                  <c:v>0.34737389335241498</c:v>
                </c:pt>
                <c:pt idx="63">
                  <c:v>0.35332376526487003</c:v>
                </c:pt>
                <c:pt idx="64">
                  <c:v>0.35958161377877301</c:v>
                </c:pt>
                <c:pt idx="65">
                  <c:v>0.36459965792159599</c:v>
                </c:pt>
                <c:pt idx="66">
                  <c:v>0.36937074175887802</c:v>
                </c:pt>
                <c:pt idx="67">
                  <c:v>0.375875550578323</c:v>
                </c:pt>
                <c:pt idx="68">
                  <c:v>0.38271706058104799</c:v>
                </c:pt>
                <c:pt idx="69">
                  <c:v>0.38715144323504802</c:v>
                </c:pt>
                <c:pt idx="70">
                  <c:v>0.39136759016533801</c:v>
                </c:pt>
                <c:pt idx="71">
                  <c:v>0.398390273533266</c:v>
                </c:pt>
                <c:pt idx="72">
                  <c:v>0.405476003439386</c:v>
                </c:pt>
                <c:pt idx="73">
                  <c:v>0.40966333737451699</c:v>
                </c:pt>
                <c:pt idx="74">
                  <c:v>0.41361622134562498</c:v>
                </c:pt>
                <c:pt idx="75">
                  <c:v>0.42090613930395099</c:v>
                </c:pt>
                <c:pt idx="76">
                  <c:v>0.42862843043982402</c:v>
                </c:pt>
                <c:pt idx="77">
                  <c:v>0.43214894123338399</c:v>
                </c:pt>
                <c:pt idx="78">
                  <c:v>0.43547233767167898</c:v>
                </c:pt>
                <c:pt idx="79">
                  <c:v>0.44339174316281599</c:v>
                </c:pt>
                <c:pt idx="80">
                  <c:v>0.45178085744025998</c:v>
                </c:pt>
                <c:pt idx="81">
                  <c:v>0.45463454509224899</c:v>
                </c:pt>
                <c:pt idx="82">
                  <c:v>0.45732845399773198</c:v>
                </c:pt>
                <c:pt idx="83">
                  <c:v>0.46587734702168099</c:v>
                </c:pt>
                <c:pt idx="84">
                  <c:v>0.47493328444069899</c:v>
                </c:pt>
                <c:pt idx="85">
                  <c:v>0.47712014895111299</c:v>
                </c:pt>
                <c:pt idx="86">
                  <c:v>0.47918457032378697</c:v>
                </c:pt>
                <c:pt idx="87">
                  <c:v>0.48836295088054699</c:v>
                </c:pt>
                <c:pt idx="88">
                  <c:v>0.498085711441135</c:v>
                </c:pt>
                <c:pt idx="89">
                  <c:v>0.49960575280997799</c:v>
                </c:pt>
                <c:pt idx="90">
                  <c:v>0.50129474364756199</c:v>
                </c:pt>
                <c:pt idx="91">
                  <c:v>0.51125343966439896</c:v>
                </c:pt>
                <c:pt idx="92">
                  <c:v>0.51949289657991804</c:v>
                </c:pt>
                <c:pt idx="93">
                  <c:v>0.52290112651881604</c:v>
                </c:pt>
                <c:pt idx="94">
                  <c:v>0.52702051524370197</c:v>
                </c:pt>
                <c:pt idx="95">
                  <c:v>0.53454881337323501</c:v>
                </c:pt>
                <c:pt idx="96">
                  <c:v>0.54077744892759105</c:v>
                </c:pt>
                <c:pt idx="97">
                  <c:v>0.54619650022765398</c:v>
                </c:pt>
                <c:pt idx="98">
                  <c:v>0.55274628683984095</c:v>
                </c:pt>
                <c:pt idx="99">
                  <c:v>0.55784418708207495</c:v>
                </c:pt>
                <c:pt idx="100">
                  <c:v>0.56206200127526595</c:v>
                </c:pt>
                <c:pt idx="101">
                  <c:v>0.56949187393649303</c:v>
                </c:pt>
                <c:pt idx="102">
                  <c:v>0.57847205843598104</c:v>
                </c:pt>
                <c:pt idx="103">
                  <c:v>0.581139560790911</c:v>
                </c:pt>
                <c:pt idx="104">
                  <c:v>0.58334655362293997</c:v>
                </c:pt>
                <c:pt idx="105">
                  <c:v>0.59278724764533097</c:v>
                </c:pt>
                <c:pt idx="106">
                  <c:v>0.60419783003212002</c:v>
                </c:pt>
                <c:pt idx="107">
                  <c:v>0.60443028646796504</c:v>
                </c:pt>
                <c:pt idx="108">
                  <c:v>0.60465621675697101</c:v>
                </c:pt>
                <c:pt idx="109">
                  <c:v>0.61498764182300203</c:v>
                </c:pt>
                <c:pt idx="110">
                  <c:v>0.62528677659655496</c:v>
                </c:pt>
                <c:pt idx="111">
                  <c:v>0.62554193076280695</c:v>
                </c:pt>
                <c:pt idx="112">
                  <c:v>0.62580918943633701</c:v>
                </c:pt>
                <c:pt idx="113">
                  <c:v>0.63609621970261199</c:v>
                </c:pt>
                <c:pt idx="114">
                  <c:v>0.64591733643613702</c:v>
                </c:pt>
                <c:pt idx="115">
                  <c:v>0.64665050864241402</c:v>
                </c:pt>
                <c:pt idx="116">
                  <c:v>0.64741846251986102</c:v>
                </c:pt>
                <c:pt idx="117">
                  <c:v>0.65720479758221895</c:v>
                </c:pt>
                <c:pt idx="118">
                  <c:v>0.66654789627572097</c:v>
                </c:pt>
                <c:pt idx="119">
                  <c:v>0.66775908652202298</c:v>
                </c:pt>
                <c:pt idx="120">
                  <c:v>0.66902773560338502</c:v>
                </c:pt>
                <c:pt idx="121">
                  <c:v>0.67831337546182902</c:v>
                </c:pt>
                <c:pt idx="122">
                  <c:v>0.68717845611530604</c:v>
                </c:pt>
                <c:pt idx="123">
                  <c:v>0.68886766440163305</c:v>
                </c:pt>
                <c:pt idx="124">
                  <c:v>0.69063700868691003</c:v>
                </c:pt>
                <c:pt idx="125">
                  <c:v>0.69942195334143697</c:v>
                </c:pt>
                <c:pt idx="126">
                  <c:v>0.70820689532161696</c:v>
                </c:pt>
                <c:pt idx="127">
                  <c:v>0.71011831881669396</c:v>
                </c:pt>
                <c:pt idx="128">
                  <c:v>0.71199181553634106</c:v>
                </c:pt>
                <c:pt idx="129">
                  <c:v>0.72081468429194995</c:v>
                </c:pt>
                <c:pt idx="130">
                  <c:v>0.72981616182675602</c:v>
                </c:pt>
                <c:pt idx="131">
                  <c:v>0.73151104976720605</c:v>
                </c:pt>
                <c:pt idx="132">
                  <c:v>0.73317230746586903</c:v>
                </c:pt>
                <c:pt idx="133">
                  <c:v>0.74220741524246103</c:v>
                </c:pt>
                <c:pt idx="134">
                  <c:v>0.75142542833189596</c:v>
                </c:pt>
                <c:pt idx="135">
                  <c:v>0.75290378071771802</c:v>
                </c:pt>
                <c:pt idx="136">
                  <c:v>0.75435279939539801</c:v>
                </c:pt>
                <c:pt idx="137">
                  <c:v>0.76360014619297401</c:v>
                </c:pt>
                <c:pt idx="138">
                  <c:v>0.77303469483703602</c:v>
                </c:pt>
                <c:pt idx="139">
                  <c:v>0.77429651166823099</c:v>
                </c:pt>
                <c:pt idx="140">
                  <c:v>0.77553329132492599</c:v>
                </c:pt>
                <c:pt idx="141">
                  <c:v>0.78499287714348698</c:v>
                </c:pt>
                <c:pt idx="142">
                  <c:v>0.79464396134217596</c:v>
                </c:pt>
                <c:pt idx="143">
                  <c:v>0.795676291493844</c:v>
                </c:pt>
                <c:pt idx="144">
                  <c:v>0.79672296493044004</c:v>
                </c:pt>
                <c:pt idx="145">
                  <c:v>0.80651375724455199</c:v>
                </c:pt>
                <c:pt idx="146">
                  <c:v>0.816461364811506</c:v>
                </c:pt>
                <c:pt idx="147">
                  <c:v>0.817347736074582</c:v>
                </c:pt>
                <c:pt idx="148">
                  <c:v>0.81822013447706898</c:v>
                </c:pt>
                <c:pt idx="149">
                  <c:v>0.82818171490461301</c:v>
                </c:pt>
                <c:pt idx="150">
                  <c:v>0.83830284603074501</c:v>
                </c:pt>
                <c:pt idx="151">
                  <c:v>0.83901569373464202</c:v>
                </c:pt>
                <c:pt idx="152">
                  <c:v>0.83971730402369604</c:v>
                </c:pt>
                <c:pt idx="153">
                  <c:v>0.84984967256467203</c:v>
                </c:pt>
                <c:pt idx="154">
                  <c:v>0.86014432724998302</c:v>
                </c:pt>
                <c:pt idx="155">
                  <c:v>0.86068365139470104</c:v>
                </c:pt>
                <c:pt idx="156">
                  <c:v>0.86121447357032199</c:v>
                </c:pt>
                <c:pt idx="157">
                  <c:v>0.87151763022473305</c:v>
                </c:pt>
                <c:pt idx="158">
                  <c:v>0.88198580846922203</c:v>
                </c:pt>
                <c:pt idx="159">
                  <c:v>0.88235160905476195</c:v>
                </c:pt>
                <c:pt idx="160">
                  <c:v>0.88271164311695205</c:v>
                </c:pt>
                <c:pt idx="161">
                  <c:v>0.89318558788479196</c:v>
                </c:pt>
                <c:pt idx="162">
                  <c:v>0.90407406055644801</c:v>
                </c:pt>
                <c:pt idx="163">
                  <c:v>0.90433778617428895</c:v>
                </c:pt>
                <c:pt idx="164">
                  <c:v>0.90460048551948002</c:v>
                </c:pt>
                <c:pt idx="165">
                  <c:v>0.91548998446378604</c:v>
                </c:pt>
                <c:pt idx="166">
                  <c:v>0.92642202479673097</c:v>
                </c:pt>
                <c:pt idx="167">
                  <c:v>0.92664218275328203</c:v>
                </c:pt>
                <c:pt idx="168">
                  <c:v>0.92686148397816104</c:v>
                </c:pt>
                <c:pt idx="169">
                  <c:v>0.93779438104277901</c:v>
                </c:pt>
                <c:pt idx="170">
                  <c:v>0.94876998903701304</c:v>
                </c:pt>
                <c:pt idx="171">
                  <c:v>0.948946579332275</c:v>
                </c:pt>
                <c:pt idx="172">
                  <c:v>0.94912248243684205</c:v>
                </c:pt>
                <c:pt idx="173">
                  <c:v>0.96009877762177198</c:v>
                </c:pt>
                <c:pt idx="174">
                  <c:v>0.971117953277298</c:v>
                </c:pt>
                <c:pt idx="175">
                  <c:v>0.97125097591126897</c:v>
                </c:pt>
                <c:pt idx="176">
                  <c:v>0.97138348089552295</c:v>
                </c:pt>
                <c:pt idx="177">
                  <c:v>0.98240317420076495</c:v>
                </c:pt>
                <c:pt idx="178">
                  <c:v>0.99346591751758195</c:v>
                </c:pt>
                <c:pt idx="179">
                  <c:v>0.99355466518823299</c:v>
                </c:pt>
                <c:pt idx="180">
                  <c:v>0.99364301465597205</c:v>
                </c:pt>
                <c:pt idx="181">
                  <c:v>1.0048658985191701</c:v>
                </c:pt>
                <c:pt idx="182">
                  <c:v>1.0161149343207601</c:v>
                </c:pt>
                <c:pt idx="183">
                  <c:v>1.01617662589256</c:v>
                </c:pt>
                <c:pt idx="184">
                  <c:v>1.0162381740427999</c:v>
                </c:pt>
                <c:pt idx="185">
                  <c:v>1.0274873532659501</c:v>
                </c:pt>
                <c:pt idx="186">
                  <c:v>1.03876274570181</c:v>
                </c:pt>
                <c:pt idx="187">
                  <c:v>1.03879808063934</c:v>
                </c:pt>
                <c:pt idx="188">
                  <c:v>1.03883333342964</c:v>
                </c:pt>
                <c:pt idx="189">
                  <c:v>1.0501088080127301</c:v>
                </c:pt>
                <c:pt idx="190">
                  <c:v>1.06141055708286</c:v>
                </c:pt>
                <c:pt idx="191">
                  <c:v>1.06141953538612</c:v>
                </c:pt>
                <c:pt idx="192">
                  <c:v>1.0614284928164699</c:v>
                </c:pt>
                <c:pt idx="193">
                  <c:v>1.0727302627595099</c:v>
                </c:pt>
                <c:pt idx="194">
                  <c:v>1.08402365220331</c:v>
                </c:pt>
                <c:pt idx="195">
                  <c:v>1.0840409901329</c:v>
                </c:pt>
                <c:pt idx="196">
                  <c:v>1.08405836846391</c:v>
                </c:pt>
                <c:pt idx="197">
                  <c:v>1.0953517175062899</c:v>
                </c:pt>
                <c:pt idx="198">
                  <c:v>1.10695140621207</c:v>
                </c:pt>
                <c:pt idx="199">
                  <c:v>1.10697930445003</c:v>
                </c:pt>
                <c:pt idx="200">
                  <c:v>1.1070071859638699</c:v>
                </c:pt>
                <c:pt idx="201">
                  <c:v>1.1186068913937799</c:v>
                </c:pt>
                <c:pt idx="202">
                  <c:v>1.1302135546590499</c:v>
                </c:pt>
                <c:pt idx="203">
                  <c:v>1.13023447833752</c:v>
                </c:pt>
                <c:pt idx="204">
                  <c:v>1.1302553894728999</c:v>
                </c:pt>
                <c:pt idx="205">
                  <c:v>1.1418620652812701</c:v>
                </c:pt>
                <c:pt idx="206">
                  <c:v>1.1534757031060301</c:v>
                </c:pt>
                <c:pt idx="207">
                  <c:v>1.15348965222502</c:v>
                </c:pt>
                <c:pt idx="208">
                  <c:v>1.1535035929819299</c:v>
                </c:pt>
                <c:pt idx="209">
                  <c:v>1.1651172391687601</c:v>
                </c:pt>
                <c:pt idx="210">
                  <c:v>1.17673785155301</c:v>
                </c:pt>
                <c:pt idx="211">
                  <c:v>1.1767448261125</c:v>
                </c:pt>
                <c:pt idx="212">
                  <c:v>1.17675179649096</c:v>
                </c:pt>
                <c:pt idx="213">
                  <c:v>1.1883724130562501</c:v>
                </c:pt>
                <c:pt idx="214">
                  <c:v>1.2</c:v>
                </c:pt>
              </c:numCache>
            </c:numRef>
          </c:xVal>
          <c:yVal>
            <c:numRef>
              <c:f>'T gradient'!$O$4:$O$218</c:f>
              <c:numCache>
                <c:formatCode>General</c:formatCode>
                <c:ptCount val="215"/>
                <c:pt idx="0">
                  <c:v>0.31695772913346199</c:v>
                </c:pt>
                <c:pt idx="1">
                  <c:v>0.32186070578428699</c:v>
                </c:pt>
                <c:pt idx="2">
                  <c:v>0.32671818407172898</c:v>
                </c:pt>
                <c:pt idx="3">
                  <c:v>0.32684440711032597</c:v>
                </c:pt>
                <c:pt idx="4">
                  <c:v>0.32697393878991599</c:v>
                </c:pt>
                <c:pt idx="5">
                  <c:v>0.33191534690909202</c:v>
                </c:pt>
                <c:pt idx="6">
                  <c:v>0.33681237088034399</c:v>
                </c:pt>
                <c:pt idx="7">
                  <c:v>0.33707352518057998</c:v>
                </c:pt>
                <c:pt idx="8">
                  <c:v>0.3373416354082</c:v>
                </c:pt>
                <c:pt idx="9">
                  <c:v>0.34231894192478401</c:v>
                </c:pt>
                <c:pt idx="10">
                  <c:v>0.34724680335679198</c:v>
                </c:pt>
                <c:pt idx="11">
                  <c:v>0.34765159714170502</c:v>
                </c:pt>
                <c:pt idx="12">
                  <c:v>0.34806733278579399</c:v>
                </c:pt>
                <c:pt idx="13">
                  <c:v>0.35307149083133998</c:v>
                </c:pt>
                <c:pt idx="14">
                  <c:v>0.35802148150106</c:v>
                </c:pt>
                <c:pt idx="15">
                  <c:v>0.35857862299368998</c:v>
                </c:pt>
                <c:pt idx="16">
                  <c:v>0.35915103092269002</c:v>
                </c:pt>
                <c:pt idx="17">
                  <c:v>0.36417299362875799</c:v>
                </c:pt>
                <c:pt idx="18">
                  <c:v>0.36926814182565998</c:v>
                </c:pt>
                <c:pt idx="19">
                  <c:v>0.370013486149945</c:v>
                </c:pt>
                <c:pt idx="20">
                  <c:v>0.37078487527088699</c:v>
                </c:pt>
                <c:pt idx="21">
                  <c:v>0.37587568049904202</c:v>
                </c:pt>
                <c:pt idx="22">
                  <c:v>0.38087936528071797</c:v>
                </c:pt>
                <c:pt idx="23">
                  <c:v>0.38184027415793198</c:v>
                </c:pt>
                <c:pt idx="24">
                  <c:v>0.38283522518688201</c:v>
                </c:pt>
                <c:pt idx="25">
                  <c:v>0.38790726712657397</c:v>
                </c:pt>
                <c:pt idx="26">
                  <c:v>0.392887369549067</c:v>
                </c:pt>
                <c:pt idx="27">
                  <c:v>0.39407665940493902</c:v>
                </c:pt>
                <c:pt idx="28">
                  <c:v>0.39530861992264099</c:v>
                </c:pt>
                <c:pt idx="29">
                  <c:v>0.40034845099300798</c:v>
                </c:pt>
                <c:pt idx="30">
                  <c:v>0.405292154630505</c:v>
                </c:pt>
                <c:pt idx="31">
                  <c:v>0.40672264189077301</c:v>
                </c:pt>
                <c:pt idx="32">
                  <c:v>0.40820505947797098</c:v>
                </c:pt>
                <c:pt idx="33">
                  <c:v>0.413199232098234</c:v>
                </c:pt>
                <c:pt idx="34">
                  <c:v>0.418093720524989</c:v>
                </c:pt>
                <c:pt idx="35">
                  <c:v>0.41971702542515399</c:v>
                </c:pt>
                <c:pt idx="36">
                  <c:v>0.42148404288953201</c:v>
                </c:pt>
                <c:pt idx="37">
                  <c:v>0.42651914392970702</c:v>
                </c:pt>
                <c:pt idx="38">
                  <c:v>0.43142774191019201</c:v>
                </c:pt>
                <c:pt idx="39">
                  <c:v>0.433352776998992</c:v>
                </c:pt>
                <c:pt idx="40">
                  <c:v>0.43535926752909598</c:v>
                </c:pt>
                <c:pt idx="41">
                  <c:v>0.44029332758707201</c:v>
                </c:pt>
                <c:pt idx="42">
                  <c:v>0.44509900100674699</c:v>
                </c:pt>
                <c:pt idx="43">
                  <c:v>0.447340795693972</c:v>
                </c:pt>
                <c:pt idx="44">
                  <c:v>0.44967843996253798</c:v>
                </c:pt>
                <c:pt idx="45">
                  <c:v>0.454495181319724</c:v>
                </c:pt>
                <c:pt idx="46">
                  <c:v>0.459182531573462</c:v>
                </c:pt>
                <c:pt idx="47">
                  <c:v>0.46175648446437501</c:v>
                </c:pt>
                <c:pt idx="48">
                  <c:v>0.464441560190131</c:v>
                </c:pt>
                <c:pt idx="49">
                  <c:v>0.46912470512797499</c:v>
                </c:pt>
                <c:pt idx="50">
                  <c:v>0.47367833361067802</c:v>
                </c:pt>
                <c:pt idx="51">
                  <c:v>0.47659984331058403</c:v>
                </c:pt>
                <c:pt idx="52">
                  <c:v>0.47964862821230397</c:v>
                </c:pt>
                <c:pt idx="53">
                  <c:v>0.48418189901226899</c:v>
                </c:pt>
                <c:pt idx="54">
                  <c:v>0.48876920942788099</c:v>
                </c:pt>
                <c:pt idx="55">
                  <c:v>0.49212952928156201</c:v>
                </c:pt>
                <c:pt idx="56">
                  <c:v>0.49569167606665598</c:v>
                </c:pt>
                <c:pt idx="57">
                  <c:v>0.50005842949760904</c:v>
                </c:pt>
                <c:pt idx="58">
                  <c:v>0.50424942660141503</c:v>
                </c:pt>
                <c:pt idx="59">
                  <c:v>0.50812762799067501</c:v>
                </c:pt>
                <c:pt idx="60">
                  <c:v>0.51224122512160197</c:v>
                </c:pt>
                <c:pt idx="61">
                  <c:v>0.51633712475918203</c:v>
                </c:pt>
                <c:pt idx="62">
                  <c:v>0.52026355787851897</c:v>
                </c:pt>
                <c:pt idx="63">
                  <c:v>0.52468691980190796</c:v>
                </c:pt>
                <c:pt idx="64">
                  <c:v>0.52938139159039899</c:v>
                </c:pt>
                <c:pt idx="65">
                  <c:v>0.53317701311795895</c:v>
                </c:pt>
                <c:pt idx="66">
                  <c:v>0.53681160325004595</c:v>
                </c:pt>
                <c:pt idx="67">
                  <c:v>0.54180740470675504</c:v>
                </c:pt>
                <c:pt idx="68">
                  <c:v>0.54711217546534496</c:v>
                </c:pt>
                <c:pt idx="69">
                  <c:v>0.550578094567994</c:v>
                </c:pt>
                <c:pt idx="70">
                  <c:v>0.55389356271148704</c:v>
                </c:pt>
                <c:pt idx="71">
                  <c:v>0.55958108521333205</c:v>
                </c:pt>
                <c:pt idx="72">
                  <c:v>0.56515939251554104</c:v>
                </c:pt>
                <c:pt idx="73">
                  <c:v>0.56853763651977196</c:v>
                </c:pt>
                <c:pt idx="74">
                  <c:v>0.57174503154372602</c:v>
                </c:pt>
                <c:pt idx="75">
                  <c:v>0.57770672861187899</c:v>
                </c:pt>
                <c:pt idx="76">
                  <c:v>0.58408795125993795</c:v>
                </c:pt>
                <c:pt idx="77">
                  <c:v>0.58701959319886698</c:v>
                </c:pt>
                <c:pt idx="78">
                  <c:v>0.58980002720187097</c:v>
                </c:pt>
                <c:pt idx="79">
                  <c:v>0.59647623028149699</c:v>
                </c:pt>
                <c:pt idx="80">
                  <c:v>0.60362621497942204</c:v>
                </c:pt>
                <c:pt idx="81">
                  <c:v>0.60607663986070004</c:v>
                </c:pt>
                <c:pt idx="82">
                  <c:v>0.60839836411333303</c:v>
                </c:pt>
                <c:pt idx="83">
                  <c:v>0.61582082193754994</c:v>
                </c:pt>
                <c:pt idx="84">
                  <c:v>0.62377418368233895</c:v>
                </c:pt>
                <c:pt idx="85">
                  <c:v>0.62570877651325896</c:v>
                </c:pt>
                <c:pt idx="86">
                  <c:v>0.62754004228574001</c:v>
                </c:pt>
                <c:pt idx="87">
                  <c:v>0.63574050358916001</c:v>
                </c:pt>
                <c:pt idx="88">
                  <c:v>0.64453185737951801</c:v>
                </c:pt>
                <c:pt idx="89">
                  <c:v>0.64610030094845095</c:v>
                </c:pt>
                <c:pt idx="90">
                  <c:v>0.64763936731808502</c:v>
                </c:pt>
                <c:pt idx="91">
                  <c:v>0.65679838457248496</c:v>
                </c:pt>
                <c:pt idx="92">
                  <c:v>0.66448520337478101</c:v>
                </c:pt>
                <c:pt idx="93">
                  <c:v>0.66769369062393302</c:v>
                </c:pt>
                <c:pt idx="94">
                  <c:v>0.67159419763290695</c:v>
                </c:pt>
                <c:pt idx="95">
                  <c:v>0.67878621910060899</c:v>
                </c:pt>
                <c:pt idx="96">
                  <c:v>0.68479891362454104</c:v>
                </c:pt>
                <c:pt idx="97">
                  <c:v>0.69007597000073195</c:v>
                </c:pt>
                <c:pt idx="98">
                  <c:v>0.69651111360511597</c:v>
                </c:pt>
                <c:pt idx="99">
                  <c:v>0.70156294332289204</c:v>
                </c:pt>
                <c:pt idx="100">
                  <c:v>0.70577119996267301</c:v>
                </c:pt>
                <c:pt idx="101">
                  <c:v>0.71324713906602499</c:v>
                </c:pt>
                <c:pt idx="102">
                  <c:v>0.72239011521922403</c:v>
                </c:pt>
                <c:pt idx="103">
                  <c:v>0.72512855722939396</c:v>
                </c:pt>
                <c:pt idx="104">
                  <c:v>0.72740206238254101</c:v>
                </c:pt>
                <c:pt idx="105">
                  <c:v>0.73720719781255795</c:v>
                </c:pt>
                <c:pt idx="106">
                  <c:v>0.74923120246770103</c:v>
                </c:pt>
                <c:pt idx="107">
                  <c:v>0.74965575328528999</c:v>
                </c:pt>
                <c:pt idx="108">
                  <c:v>0.749762714325242</c:v>
                </c:pt>
                <c:pt idx="109">
                  <c:v>0.76082368610062001</c:v>
                </c:pt>
                <c:pt idx="110">
                  <c:v>0.77200921033247105</c:v>
                </c:pt>
                <c:pt idx="111">
                  <c:v>0.77228834095634502</c:v>
                </c:pt>
                <c:pt idx="112">
                  <c:v>0.772580818090295</c:v>
                </c:pt>
                <c:pt idx="113">
                  <c:v>0.78391983916286201</c:v>
                </c:pt>
                <c:pt idx="114">
                  <c:v>0.79489319574459105</c:v>
                </c:pt>
                <c:pt idx="115">
                  <c:v>0.79571818072053002</c:v>
                </c:pt>
                <c:pt idx="116">
                  <c:v>0.79658316628603898</c:v>
                </c:pt>
                <c:pt idx="117">
                  <c:v>0.807683365629834</c:v>
                </c:pt>
                <c:pt idx="118">
                  <c:v>0.81841467056468098</c:v>
                </c:pt>
                <c:pt idx="119">
                  <c:v>0.81981539389136504</c:v>
                </c:pt>
                <c:pt idx="120">
                  <c:v>0.82128492355587102</c:v>
                </c:pt>
                <c:pt idx="121">
                  <c:v>0.83211426550582601</c:v>
                </c:pt>
                <c:pt idx="122">
                  <c:v>0.84257363479749003</c:v>
                </c:pt>
                <c:pt idx="123">
                  <c:v>0.84457998047400795</c:v>
                </c:pt>
                <c:pt idx="124">
                  <c:v>0.84668608990541205</c:v>
                </c:pt>
                <c:pt idx="125">
                  <c:v>0.85740447297995503</c:v>
                </c:pt>
                <c:pt idx="126">
                  <c:v>0.86806925131039303</c:v>
                </c:pt>
                <c:pt idx="127">
                  <c:v>0.87040839756212396</c:v>
                </c:pt>
                <c:pt idx="128">
                  <c:v>0.87270761888517601</c:v>
                </c:pt>
                <c:pt idx="129">
                  <c:v>0.88362171246064003</c:v>
                </c:pt>
                <c:pt idx="130">
                  <c:v>0.894903568001433</c:v>
                </c:pt>
                <c:pt idx="131">
                  <c:v>0.89704441767535104</c:v>
                </c:pt>
                <c:pt idx="132">
                  <c:v>0.89914789016225305</c:v>
                </c:pt>
                <c:pt idx="133">
                  <c:v>0.91067651320612397</c:v>
                </c:pt>
                <c:pt idx="134">
                  <c:v>0.92259248722736398</c:v>
                </c:pt>
                <c:pt idx="135">
                  <c:v>0.92451799905284404</c:v>
                </c:pt>
                <c:pt idx="136">
                  <c:v>0.92640918611624401</c:v>
                </c:pt>
                <c:pt idx="137">
                  <c:v>0.93856887521540799</c:v>
                </c:pt>
                <c:pt idx="138">
                  <c:v>0.95113600898726602</c:v>
                </c:pt>
                <c:pt idx="139">
                  <c:v>0.95282914169373201</c:v>
                </c:pt>
                <c:pt idx="140">
                  <c:v>0.954491506746314</c:v>
                </c:pt>
                <c:pt idx="141">
                  <c:v>0.96729879848774702</c:v>
                </c:pt>
                <c:pt idx="142">
                  <c:v>0.98042103337820696</c:v>
                </c:pt>
                <c:pt idx="143">
                  <c:v>0.98206006004295099</c:v>
                </c:pt>
                <c:pt idx="144">
                  <c:v>0.98350303202438605</c:v>
                </c:pt>
                <c:pt idx="145">
                  <c:v>0.99707900393424398</c:v>
                </c:pt>
                <c:pt idx="146">
                  <c:v>1.0111239245977399</c:v>
                </c:pt>
                <c:pt idx="147">
                  <c:v>1.01238432857501</c:v>
                </c:pt>
                <c:pt idx="148">
                  <c:v>1.0136262927609501</c:v>
                </c:pt>
                <c:pt idx="149">
                  <c:v>1.0279083413563099</c:v>
                </c:pt>
                <c:pt idx="150">
                  <c:v>1.04260849222065</c:v>
                </c:pt>
                <c:pt idx="151">
                  <c:v>1.04365104227811</c:v>
                </c:pt>
                <c:pt idx="152">
                  <c:v>1.04467808195065</c:v>
                </c:pt>
                <c:pt idx="153">
                  <c:v>1.05961243134042</c:v>
                </c:pt>
                <c:pt idx="154">
                  <c:v>1.0749818790722501</c:v>
                </c:pt>
                <c:pt idx="155">
                  <c:v>1.07579250854324</c:v>
                </c:pt>
                <c:pt idx="156">
                  <c:v>1.07659088834598</c:v>
                </c:pt>
                <c:pt idx="157">
                  <c:v>1.09219127388661</c:v>
                </c:pt>
                <c:pt idx="158">
                  <c:v>1.10824408515266</c:v>
                </c:pt>
                <c:pt idx="159">
                  <c:v>1.10880872737054</c:v>
                </c:pt>
                <c:pt idx="160">
                  <c:v>1.10936471194707</c:v>
                </c:pt>
                <c:pt idx="161">
                  <c:v>1.12564486899507</c:v>
                </c:pt>
                <c:pt idx="162">
                  <c:v>1.1428985274932699</c:v>
                </c:pt>
                <c:pt idx="163">
                  <c:v>1.1433181232301499</c:v>
                </c:pt>
                <c:pt idx="164">
                  <c:v>1.1437362245278799</c:v>
                </c:pt>
                <c:pt idx="165">
                  <c:v>1.1611890267603799</c:v>
                </c:pt>
                <c:pt idx="166">
                  <c:v>1.1789487396623599</c:v>
                </c:pt>
                <c:pt idx="167">
                  <c:v>1.17930885566029</c:v>
                </c:pt>
                <c:pt idx="168">
                  <c:v>1.17966766673267</c:v>
                </c:pt>
                <c:pt idx="169">
                  <c:v>1.19767760992987</c:v>
                </c:pt>
                <c:pt idx="170">
                  <c:v>1.21599854695979</c:v>
                </c:pt>
                <c:pt idx="171">
                  <c:v>1.2162952895691299</c:v>
                </c:pt>
                <c:pt idx="172">
                  <c:v>1.21659093947228</c:v>
                </c:pt>
                <c:pt idx="173">
                  <c:v>1.23516189457806</c:v>
                </c:pt>
                <c:pt idx="174">
                  <c:v>1.2540479493855199</c:v>
                </c:pt>
                <c:pt idx="175">
                  <c:v>1.2542774249566599</c:v>
                </c:pt>
                <c:pt idx="176">
                  <c:v>1.2545060427466901</c:v>
                </c:pt>
                <c:pt idx="177">
                  <c:v>1.2736418807049199</c:v>
                </c:pt>
                <c:pt idx="178">
                  <c:v>1.29303684159445</c:v>
                </c:pt>
                <c:pt idx="179">
                  <c:v>1.2931937097939099</c:v>
                </c:pt>
                <c:pt idx="180">
                  <c:v>1.2934048806302401</c:v>
                </c:pt>
                <c:pt idx="181">
                  <c:v>1.3134151748913501</c:v>
                </c:pt>
                <c:pt idx="182">
                  <c:v>1.3337118920526501</c:v>
                </c:pt>
                <c:pt idx="183">
                  <c:v>1.3338238990250399</c:v>
                </c:pt>
                <c:pt idx="184">
                  <c:v>1.3339356531722699</c:v>
                </c:pt>
                <c:pt idx="185">
                  <c:v>1.3544879909982499</c:v>
                </c:pt>
                <c:pt idx="186">
                  <c:v>1.37534170036098</c:v>
                </c:pt>
                <c:pt idx="187">
                  <c:v>1.3754074508109499</c:v>
                </c:pt>
                <c:pt idx="188">
                  <c:v>1.3754730508868001</c:v>
                </c:pt>
                <c:pt idx="189">
                  <c:v>1.3965822784631701</c:v>
                </c:pt>
                <c:pt idx="190">
                  <c:v>1.41799536168063</c:v>
                </c:pt>
                <c:pt idx="191">
                  <c:v>1.4180124739548901</c:v>
                </c:pt>
                <c:pt idx="192">
                  <c:v>1.41802954660662</c:v>
                </c:pt>
                <c:pt idx="193">
                  <c:v>1.4396980372861301</c:v>
                </c:pt>
                <c:pt idx="194">
                  <c:v>1.4616051403317301</c:v>
                </c:pt>
                <c:pt idx="195">
                  <c:v>1.46163896845688</c:v>
                </c:pt>
                <c:pt idx="196">
                  <c:v>1.4616728760116</c:v>
                </c:pt>
                <c:pt idx="197">
                  <c:v>1.48383526746715</c:v>
                </c:pt>
                <c:pt idx="198">
                  <c:v>1.5067086071760301</c:v>
                </c:pt>
                <c:pt idx="199">
                  <c:v>1.50676419238216</c:v>
                </c:pt>
                <c:pt idx="200">
                  <c:v>1.50681974576263</c:v>
                </c:pt>
                <c:pt idx="201">
                  <c:v>1.5300616722175799</c:v>
                </c:pt>
                <c:pt idx="202">
                  <c:v>1.55357662324178</c:v>
                </c:pt>
                <c:pt idx="203">
                  <c:v>1.55361924836603</c:v>
                </c:pt>
                <c:pt idx="204">
                  <c:v>1.5536618487793199</c:v>
                </c:pt>
                <c:pt idx="205">
                  <c:v>1.5774369208275001</c:v>
                </c:pt>
                <c:pt idx="206">
                  <c:v>1.60148564870604</c:v>
                </c:pt>
                <c:pt idx="207">
                  <c:v>1.6015146896019801</c:v>
                </c:pt>
                <c:pt idx="208">
                  <c:v>1.6015437134627899</c:v>
                </c:pt>
                <c:pt idx="209">
                  <c:v>1.62585255468949</c:v>
                </c:pt>
                <c:pt idx="210">
                  <c:v>1.6504356835688201</c:v>
                </c:pt>
                <c:pt idx="211">
                  <c:v>1.65045051609001</c:v>
                </c:pt>
                <c:pt idx="212">
                  <c:v>1.65046533981306</c:v>
                </c:pt>
                <c:pt idx="213">
                  <c:v>1.67530857380356</c:v>
                </c:pt>
                <c:pt idx="214">
                  <c:v>1.7004267278301299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4CB7-4CB3-AF1B-5798206727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879584"/>
        <c:axId val="341880416"/>
        <c:extLst/>
      </c:scatterChart>
      <c:valAx>
        <c:axId val="341879584"/>
        <c:scaling>
          <c:orientation val="minMax"/>
          <c:max val="1.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 b="0" i="0" baseline="0" dirty="0" smtClean="0">
                    <a:effectLst/>
                  </a:rPr>
                  <a:t>Radial Position (mm)</a:t>
                </a:r>
                <a:endParaRPr lang="de-DE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1880416"/>
        <c:crosses val="autoZero"/>
        <c:crossBetween val="midCat"/>
        <c:majorUnit val="0.5"/>
      </c:valAx>
      <c:valAx>
        <c:axId val="341880416"/>
        <c:scaling>
          <c:orientation val="minMax"/>
          <c:max val="2.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1879584"/>
        <c:crossesAt val="0"/>
        <c:crossBetween val="midCat"/>
        <c:majorUnit val="1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l-GR" sz="1800" b="0" i="0" baseline="0" dirty="0" smtClean="0">
                <a:effectLst/>
              </a:rPr>
              <a:t>σ</a:t>
            </a:r>
            <a:r>
              <a:rPr lang="de-DE" sz="1800" b="0" i="0" baseline="-25000" dirty="0" err="1" smtClean="0">
                <a:effectLst/>
              </a:rPr>
              <a:t>air</a:t>
            </a:r>
            <a:r>
              <a:rPr lang="de-DE" sz="1800" b="0" i="0" baseline="0" dirty="0" smtClean="0">
                <a:effectLst/>
              </a:rPr>
              <a:t> = 3x10</a:t>
            </a:r>
            <a:r>
              <a:rPr lang="de-DE" sz="1800" b="0" i="0" baseline="30000" dirty="0" smtClean="0">
                <a:effectLst/>
              </a:rPr>
              <a:t>-15</a:t>
            </a:r>
            <a:r>
              <a:rPr lang="de-DE" sz="1800" b="0" i="0" baseline="0" dirty="0" smtClean="0">
                <a:effectLst/>
              </a:rPr>
              <a:t> S/m</a:t>
            </a:r>
            <a:endParaRPr lang="de-DE" dirty="0">
              <a:effectLst/>
            </a:endParaRPr>
          </a:p>
        </c:rich>
      </c:tx>
      <c:layout>
        <c:manualLayout>
          <c:xMode val="edge"/>
          <c:yMode val="edge"/>
          <c:x val="0.32773997333629601"/>
          <c:y val="6.85954202504723E-2"/>
        </c:manualLayout>
      </c:layout>
      <c:overlay val="0"/>
      <c:spPr>
        <a:solidFill>
          <a:srgbClr val="FEDEDE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9.0840686262516235E-2"/>
          <c:y val="0.14768512124448407"/>
          <c:w val="0.82306887928631711"/>
          <c:h val="0.4571438729589178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Plot2!$B$3</c:f>
              <c:strCache>
                <c:ptCount val="1"/>
                <c:pt idx="0">
                  <c:v>AC</c:v>
                </c:pt>
              </c:strCache>
            </c:strRef>
          </c:tx>
          <c:spPr>
            <a:ln w="38100" cap="rnd">
              <a:solidFill>
                <a:srgbClr val="00B0F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Plot2!$B$4:$B$149</c:f>
              <c:numCache>
                <c:formatCode>0.000000000000000</c:formatCode>
                <c:ptCount val="146"/>
                <c:pt idx="0">
                  <c:v>0.68484435634539298</c:v>
                </c:pt>
                <c:pt idx="1">
                  <c:v>0.68407558668045798</c:v>
                </c:pt>
                <c:pt idx="2">
                  <c:v>0.68247552568075698</c:v>
                </c:pt>
                <c:pt idx="3">
                  <c:v>0.68091185242657104</c:v>
                </c:pt>
                <c:pt idx="4">
                  <c:v>0.680125467485862</c:v>
                </c:pt>
                <c:pt idx="5">
                  <c:v>0.67932352433890097</c:v>
                </c:pt>
                <c:pt idx="6">
                  <c:v>0.67779645372020603</c:v>
                </c:pt>
                <c:pt idx="7">
                  <c:v>0.67630600926975903</c:v>
                </c:pt>
                <c:pt idx="8">
                  <c:v>0.67548628460223603</c:v>
                </c:pt>
                <c:pt idx="9">
                  <c:v>0.67464938515654804</c:v>
                </c:pt>
                <c:pt idx="10">
                  <c:v>0.67320465760723902</c:v>
                </c:pt>
                <c:pt idx="11">
                  <c:v>0.67189601795218401</c:v>
                </c:pt>
                <c:pt idx="12">
                  <c:v>0.67095191359845796</c:v>
                </c:pt>
                <c:pt idx="13">
                  <c:v>0.669920766963363</c:v>
                </c:pt>
                <c:pt idx="14">
                  <c:v>0.66872189876020804</c:v>
                </c:pt>
                <c:pt idx="15">
                  <c:v>0.66755437494473202</c:v>
                </c:pt>
                <c:pt idx="16">
                  <c:v>0.66642758390299295</c:v>
                </c:pt>
                <c:pt idx="17">
                  <c:v>0.66526229966583805</c:v>
                </c:pt>
                <c:pt idx="18">
                  <c:v>0.66417499094336596</c:v>
                </c:pt>
                <c:pt idx="19">
                  <c:v>0.66315109084779</c:v>
                </c:pt>
                <c:pt idx="20">
                  <c:v>0.66197472059530504</c:v>
                </c:pt>
                <c:pt idx="21">
                  <c:v>0.66080411302292097</c:v>
                </c:pt>
                <c:pt idx="22">
                  <c:v>0.65979001781277002</c:v>
                </c:pt>
                <c:pt idx="23">
                  <c:v>0.65878054649665596</c:v>
                </c:pt>
                <c:pt idx="24">
                  <c:v>0.65762595203973995</c:v>
                </c:pt>
                <c:pt idx="25">
                  <c:v>0.656477036787944</c:v>
                </c:pt>
                <c:pt idx="26">
                  <c:v>0.655482365005574</c:v>
                </c:pt>
                <c:pt idx="27">
                  <c:v>0.65449224248193705</c:v>
                </c:pt>
                <c:pt idx="28">
                  <c:v>0.65334222927904895</c:v>
                </c:pt>
                <c:pt idx="29">
                  <c:v>0.65218804874237502</c:v>
                </c:pt>
                <c:pt idx="30">
                  <c:v>0.65116754130988896</c:v>
                </c:pt>
                <c:pt idx="31">
                  <c:v>0.65013088410585196</c:v>
                </c:pt>
                <c:pt idx="32">
                  <c:v>0.64901579794702202</c:v>
                </c:pt>
                <c:pt idx="33">
                  <c:v>0.64792957256037698</c:v>
                </c:pt>
                <c:pt idx="34">
                  <c:v>0.64688685497760401</c:v>
                </c:pt>
                <c:pt idx="35">
                  <c:v>0.64582791733129197</c:v>
                </c:pt>
                <c:pt idx="36">
                  <c:v>0.64478056686829799</c:v>
                </c:pt>
                <c:pt idx="37">
                  <c:v>0.64375867304248002</c:v>
                </c:pt>
                <c:pt idx="38">
                  <c:v>0.64270444746922994</c:v>
                </c:pt>
                <c:pt idx="39">
                  <c:v>0.64170317866950499</c:v>
                </c:pt>
                <c:pt idx="40">
                  <c:v>0.64066052329558598</c:v>
                </c:pt>
                <c:pt idx="41">
                  <c:v>0.63957465567199501</c:v>
                </c:pt>
                <c:pt idx="42">
                  <c:v>0.63860876614659201</c:v>
                </c:pt>
                <c:pt idx="43">
                  <c:v>0.63767613290640102</c:v>
                </c:pt>
                <c:pt idx="44">
                  <c:v>0.63655672526073104</c:v>
                </c:pt>
                <c:pt idx="45">
                  <c:v>0.63544161325654402</c:v>
                </c:pt>
                <c:pt idx="46">
                  <c:v>0.63452771539395103</c:v>
                </c:pt>
                <c:pt idx="47">
                  <c:v>0.63362061058238694</c:v>
                </c:pt>
                <c:pt idx="48">
                  <c:v>0.63256088861135995</c:v>
                </c:pt>
                <c:pt idx="49">
                  <c:v>0.63147937206312199</c:v>
                </c:pt>
                <c:pt idx="50">
                  <c:v>0.63061581270454004</c:v>
                </c:pt>
                <c:pt idx="51">
                  <c:v>0.62976456763126198</c:v>
                </c:pt>
                <c:pt idx="52">
                  <c:v>0.62868890600264604</c:v>
                </c:pt>
                <c:pt idx="53">
                  <c:v>0.62760794286920096</c:v>
                </c:pt>
                <c:pt idx="54">
                  <c:v>0.626780042413835</c:v>
                </c:pt>
                <c:pt idx="55">
                  <c:v>0.62596388547913495</c:v>
                </c:pt>
                <c:pt idx="56">
                  <c:v>0.62488909492384404</c:v>
                </c:pt>
                <c:pt idx="57">
                  <c:v>0.62378333195723801</c:v>
                </c:pt>
                <c:pt idx="58">
                  <c:v>0.62297070329102999</c:v>
                </c:pt>
                <c:pt idx="59">
                  <c:v>0.62215857928585006</c:v>
                </c:pt>
                <c:pt idx="60">
                  <c:v>0.621088220758095</c:v>
                </c:pt>
                <c:pt idx="61">
                  <c:v>0.62002787957894701</c:v>
                </c:pt>
                <c:pt idx="62">
                  <c:v>0.61922458358778898</c:v>
                </c:pt>
                <c:pt idx="63">
                  <c:v>0.61842184633811004</c:v>
                </c:pt>
                <c:pt idx="64">
                  <c:v>0.61737968320854897</c:v>
                </c:pt>
                <c:pt idx="65">
                  <c:v>0.61634728580425502</c:v>
                </c:pt>
                <c:pt idx="66">
                  <c:v>0.61554345777595498</c:v>
                </c:pt>
                <c:pt idx="67">
                  <c:v>0.61468779362858394</c:v>
                </c:pt>
                <c:pt idx="68">
                  <c:v>0.61371537356469197</c:v>
                </c:pt>
                <c:pt idx="69">
                  <c:v>0.61281201277439901</c:v>
                </c:pt>
                <c:pt idx="70">
                  <c:v>0.61190604938819304</c:v>
                </c:pt>
                <c:pt idx="71">
                  <c:v>0.61094368015207101</c:v>
                </c:pt>
                <c:pt idx="72">
                  <c:v>0.61016097190152196</c:v>
                </c:pt>
                <c:pt idx="73">
                  <c:v>0.60945042700012897</c:v>
                </c:pt>
                <c:pt idx="74">
                  <c:v>0.60845613975500001</c:v>
                </c:pt>
                <c:pt idx="75">
                  <c:v>0.60738639313787601</c:v>
                </c:pt>
                <c:pt idx="76">
                  <c:v>0.606777104037037</c:v>
                </c:pt>
                <c:pt idx="77">
                  <c:v>0.60617183273002695</c:v>
                </c:pt>
                <c:pt idx="78">
                  <c:v>0.60509024792050004</c:v>
                </c:pt>
                <c:pt idx="79">
                  <c:v>0.60401113243660898</c:v>
                </c:pt>
                <c:pt idx="80">
                  <c:v>0.60341833027949399</c:v>
                </c:pt>
                <c:pt idx="81">
                  <c:v>0.602829429482442</c:v>
                </c:pt>
                <c:pt idx="82">
                  <c:v>0.60176125898441002</c:v>
                </c:pt>
                <c:pt idx="83">
                  <c:v>0.60069559282108498</c:v>
                </c:pt>
                <c:pt idx="84">
                  <c:v>0.60010678137477802</c:v>
                </c:pt>
                <c:pt idx="85">
                  <c:v>0.59956679305171801</c:v>
                </c:pt>
                <c:pt idx="86">
                  <c:v>0.59850751769414401</c:v>
                </c:pt>
                <c:pt idx="87">
                  <c:v>0.597357396777072</c:v>
                </c:pt>
                <c:pt idx="88">
                  <c:v>0.59692263426299697</c:v>
                </c:pt>
                <c:pt idx="89">
                  <c:v>0.59652566528070805</c:v>
                </c:pt>
                <c:pt idx="90">
                  <c:v>0.59535206008608399</c:v>
                </c:pt>
                <c:pt idx="91">
                  <c:v>0.59407889816193404</c:v>
                </c:pt>
                <c:pt idx="92">
                  <c:v>0.59379572344290199</c:v>
                </c:pt>
                <c:pt idx="93">
                  <c:v>0.59353667695829404</c:v>
                </c:pt>
                <c:pt idx="94">
                  <c:v>0.59226743589240305</c:v>
                </c:pt>
                <c:pt idx="95">
                  <c:v>0.59084264785297502</c:v>
                </c:pt>
                <c:pt idx="96">
                  <c:v>0.59075600669191897</c:v>
                </c:pt>
                <c:pt idx="97">
                  <c:v>0.59067947762454698</c:v>
                </c:pt>
                <c:pt idx="98">
                  <c:v>0.58924201852664204</c:v>
                </c:pt>
                <c:pt idx="99">
                  <c:v>0.58780872138651497</c:v>
                </c:pt>
                <c:pt idx="100">
                  <c:v>0.58775013818661903</c:v>
                </c:pt>
                <c:pt idx="101">
                  <c:v>0.58768757601561905</c:v>
                </c:pt>
                <c:pt idx="102">
                  <c:v>0.58627173175853098</c:v>
                </c:pt>
                <c:pt idx="103">
                  <c:v>0.58495758460398195</c:v>
                </c:pt>
                <c:pt idx="104">
                  <c:v>0.58480674596641802</c:v>
                </c:pt>
                <c:pt idx="105">
                  <c:v>0.58464576059520701</c:v>
                </c:pt>
                <c:pt idx="106">
                  <c:v>0.58337226596320102</c:v>
                </c:pt>
                <c:pt idx="107">
                  <c:v>0.58218513256843896</c:v>
                </c:pt>
                <c:pt idx="108">
                  <c:v>0.58194119267328703</c:v>
                </c:pt>
                <c:pt idx="109">
                  <c:v>0.58167979584192597</c:v>
                </c:pt>
                <c:pt idx="110">
                  <c:v>0.58052139231806199</c:v>
                </c:pt>
                <c:pt idx="111">
                  <c:v>0.57944859296114903</c:v>
                </c:pt>
                <c:pt idx="112">
                  <c:v>0.57911280167567303</c:v>
                </c:pt>
                <c:pt idx="113">
                  <c:v>0.57873819937212101</c:v>
                </c:pt>
                <c:pt idx="114">
                  <c:v>0.57766420795442497</c:v>
                </c:pt>
                <c:pt idx="115">
                  <c:v>0.57666204028010604</c:v>
                </c:pt>
                <c:pt idx="116">
                  <c:v>0.57623247823621004</c:v>
                </c:pt>
                <c:pt idx="117">
                  <c:v>0.57577627748052695</c:v>
                </c:pt>
                <c:pt idx="118">
                  <c:v>0.57481327633710699</c:v>
                </c:pt>
                <c:pt idx="119">
                  <c:v>0.57392114382249104</c:v>
                </c:pt>
                <c:pt idx="120">
                  <c:v>0.57341871046589299</c:v>
                </c:pt>
                <c:pt idx="121">
                  <c:v>0.57290249510620295</c:v>
                </c:pt>
                <c:pt idx="122">
                  <c:v>0.57203688611717696</c:v>
                </c:pt>
                <c:pt idx="123">
                  <c:v>0.57119756596445004</c:v>
                </c:pt>
                <c:pt idx="124">
                  <c:v>0.57066581602396804</c:v>
                </c:pt>
                <c:pt idx="125">
                  <c:v>0.570120345616421</c:v>
                </c:pt>
                <c:pt idx="126">
                  <c:v>0.56930620121131403</c:v>
                </c:pt>
                <c:pt idx="127">
                  <c:v>1.59</c:v>
                </c:pt>
                <c:pt idx="128">
                  <c:v>1.61159056240053</c:v>
                </c:pt>
                <c:pt idx="129">
                  <c:v>1.60900040473219</c:v>
                </c:pt>
                <c:pt idx="130">
                  <c:v>1.60558286966568</c:v>
                </c:pt>
                <c:pt idx="131">
                  <c:v>1.60165678855768</c:v>
                </c:pt>
                <c:pt idx="132">
                  <c:v>1.6005825272569401</c:v>
                </c:pt>
                <c:pt idx="133">
                  <c:v>1.5996804133476299</c:v>
                </c:pt>
                <c:pt idx="134">
                  <c:v>1.59666631786091</c:v>
                </c:pt>
                <c:pt idx="135">
                  <c:v>1.5945198348467899</c:v>
                </c:pt>
                <c:pt idx="136">
                  <c:v>1.5929803805206499</c:v>
                </c:pt>
                <c:pt idx="137">
                  <c:v>1.5894072237858401</c:v>
                </c:pt>
                <c:pt idx="138">
                  <c:v>1.5893190540764801</c:v>
                </c:pt>
                <c:pt idx="139">
                  <c:v>1.58909551338688</c:v>
                </c:pt>
                <c:pt idx="140">
                  <c:v>1.5856821886053001</c:v>
                </c:pt>
                <c:pt idx="141">
                  <c:v>1.5839728647659801</c:v>
                </c:pt>
                <c:pt idx="142">
                  <c:v>1.5825906182106</c:v>
                </c:pt>
                <c:pt idx="143">
                  <c:v>1.58164907150228</c:v>
                </c:pt>
                <c:pt idx="144">
                  <c:v>1.57951220238705</c:v>
                </c:pt>
                <c:pt idx="145">
                  <c:v>1.57933120918276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0C5-4D81-8B8F-07DE723FFF21}"/>
            </c:ext>
          </c:extLst>
        </c:ser>
        <c:ser>
          <c:idx val="1"/>
          <c:order val="1"/>
          <c:tx>
            <c:strRef>
              <c:f>Plot2!$C$3</c:f>
              <c:strCache>
                <c:ptCount val="1"/>
                <c:pt idx="0">
                  <c:v>A, 50°C</c:v>
                </c:pt>
              </c:strCache>
            </c:strRef>
          </c:tx>
          <c:spPr>
            <a:ln w="38100" cap="rnd">
              <a:solidFill>
                <a:srgbClr val="4E8041"/>
              </a:solidFill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Plot2!$C$4:$C$149</c:f>
              <c:numCache>
                <c:formatCode>0.000000000000000</c:formatCode>
                <c:ptCount val="146"/>
                <c:pt idx="0">
                  <c:v>0.117730726162062</c:v>
                </c:pt>
                <c:pt idx="1">
                  <c:v>0.119371566896293</c:v>
                </c:pt>
                <c:pt idx="2">
                  <c:v>0.122907190816165</c:v>
                </c:pt>
                <c:pt idx="3">
                  <c:v>0.12652223346364799</c:v>
                </c:pt>
                <c:pt idx="4">
                  <c:v>0.128400951092387</c:v>
                </c:pt>
                <c:pt idx="5">
                  <c:v>0.130359209674003</c:v>
                </c:pt>
                <c:pt idx="6">
                  <c:v>0.13420800319663301</c:v>
                </c:pt>
                <c:pt idx="7">
                  <c:v>0.138118481141529</c:v>
                </c:pt>
                <c:pt idx="8">
                  <c:v>0.14033508626765001</c:v>
                </c:pt>
                <c:pt idx="9">
                  <c:v>0.14264702088807599</c:v>
                </c:pt>
                <c:pt idx="10">
                  <c:v>0.14676188699503401</c:v>
                </c:pt>
                <c:pt idx="11">
                  <c:v>0.150608887384276</c:v>
                </c:pt>
                <c:pt idx="12">
                  <c:v>0.15346266230778699</c:v>
                </c:pt>
                <c:pt idx="13">
                  <c:v>0.15665569364168999</c:v>
                </c:pt>
                <c:pt idx="14">
                  <c:v>0.16046943491564</c:v>
                </c:pt>
                <c:pt idx="15">
                  <c:v>0.16434961368520201</c:v>
                </c:pt>
                <c:pt idx="16">
                  <c:v>0.16804686921530801</c:v>
                </c:pt>
                <c:pt idx="17">
                  <c:v>0.17199034635633501</c:v>
                </c:pt>
                <c:pt idx="18">
                  <c:v>0.17578173844987599</c:v>
                </c:pt>
                <c:pt idx="19">
                  <c:v>0.179544256782703</c:v>
                </c:pt>
                <c:pt idx="20">
                  <c:v>0.18389469228750299</c:v>
                </c:pt>
                <c:pt idx="21">
                  <c:v>0.188353310757991</c:v>
                </c:pt>
                <c:pt idx="22">
                  <c:v>0.192321682371771</c:v>
                </c:pt>
                <c:pt idx="23">
                  <c:v>0.19637087915134299</c:v>
                </c:pt>
                <c:pt idx="24">
                  <c:v>0.201124797906299</c:v>
                </c:pt>
                <c:pt idx="25">
                  <c:v>0.20598700156132499</c:v>
                </c:pt>
                <c:pt idx="26">
                  <c:v>0.210304000922302</c:v>
                </c:pt>
                <c:pt idx="27">
                  <c:v>0.214701701902028</c:v>
                </c:pt>
                <c:pt idx="28">
                  <c:v>0.22019714421501099</c:v>
                </c:pt>
                <c:pt idx="29">
                  <c:v>0.22559473446794701</c:v>
                </c:pt>
                <c:pt idx="30">
                  <c:v>0.23051626927083799</c:v>
                </c:pt>
                <c:pt idx="31">
                  <c:v>0.23566112517947899</c:v>
                </c:pt>
                <c:pt idx="32">
                  <c:v>0.24136133443602401</c:v>
                </c:pt>
                <c:pt idx="33">
                  <c:v>0.247082136200835</c:v>
                </c:pt>
                <c:pt idx="34">
                  <c:v>0.25273233637985998</c:v>
                </c:pt>
                <c:pt idx="35">
                  <c:v>0.25863184284264701</c:v>
                </c:pt>
                <c:pt idx="36">
                  <c:v>0.26462926868863301</c:v>
                </c:pt>
                <c:pt idx="37">
                  <c:v>0.270594881825867</c:v>
                </c:pt>
                <c:pt idx="38">
                  <c:v>0.27697134351422098</c:v>
                </c:pt>
                <c:pt idx="39">
                  <c:v>0.28319148116353898</c:v>
                </c:pt>
                <c:pt idx="40">
                  <c:v>0.28984117016588901</c:v>
                </c:pt>
                <c:pt idx="41">
                  <c:v>0.29695644449172498</c:v>
                </c:pt>
                <c:pt idx="42">
                  <c:v>0.303814299988234</c:v>
                </c:pt>
                <c:pt idx="43">
                  <c:v>0.310147363789471</c:v>
                </c:pt>
                <c:pt idx="44">
                  <c:v>0.31799182577362001</c:v>
                </c:pt>
                <c:pt idx="45">
                  <c:v>0.32607441089901801</c:v>
                </c:pt>
                <c:pt idx="46">
                  <c:v>0.33290158551593302</c:v>
                </c:pt>
                <c:pt idx="47">
                  <c:v>0.339861796608527</c:v>
                </c:pt>
                <c:pt idx="48">
                  <c:v>0.34843643557664</c:v>
                </c:pt>
                <c:pt idx="49">
                  <c:v>0.357261627246309</c:v>
                </c:pt>
                <c:pt idx="50">
                  <c:v>0.36450028251034899</c:v>
                </c:pt>
                <c:pt idx="51">
                  <c:v>0.371804737828003</c:v>
                </c:pt>
                <c:pt idx="52">
                  <c:v>0.38127802116899101</c:v>
                </c:pt>
                <c:pt idx="53">
                  <c:v>0.39107531572057103</c:v>
                </c:pt>
                <c:pt idx="54">
                  <c:v>0.398769624465662</c:v>
                </c:pt>
                <c:pt idx="55">
                  <c:v>0.40651874985846398</c:v>
                </c:pt>
                <c:pt idx="56">
                  <c:v>0.41697506702044002</c:v>
                </c:pt>
                <c:pt idx="57">
                  <c:v>0.42856020681700402</c:v>
                </c:pt>
                <c:pt idx="58">
                  <c:v>0.43693591559016698</c:v>
                </c:pt>
                <c:pt idx="59">
                  <c:v>0.44552258262528399</c:v>
                </c:pt>
                <c:pt idx="60">
                  <c:v>0.45717428212109901</c:v>
                </c:pt>
                <c:pt idx="61">
                  <c:v>0.46909797531948799</c:v>
                </c:pt>
                <c:pt idx="62">
                  <c:v>0.478387531126794</c:v>
                </c:pt>
                <c:pt idx="63">
                  <c:v>0.487894513388549</c:v>
                </c:pt>
                <c:pt idx="64">
                  <c:v>0.50057565841499896</c:v>
                </c:pt>
                <c:pt idx="65">
                  <c:v>0.51352095176853996</c:v>
                </c:pt>
                <c:pt idx="66">
                  <c:v>0.52380904330568101</c:v>
                </c:pt>
                <c:pt idx="67">
                  <c:v>0.53511714368697105</c:v>
                </c:pt>
                <c:pt idx="68">
                  <c:v>0.54831266720595895</c:v>
                </c:pt>
                <c:pt idx="69">
                  <c:v>0.560904296613154</c:v>
                </c:pt>
                <c:pt idx="70">
                  <c:v>0.57385949015063997</c:v>
                </c:pt>
                <c:pt idx="71">
                  <c:v>0.588477295281713</c:v>
                </c:pt>
                <c:pt idx="72">
                  <c:v>0.60023256983872297</c:v>
                </c:pt>
                <c:pt idx="73">
                  <c:v>0.61117731916960405</c:v>
                </c:pt>
                <c:pt idx="74">
                  <c:v>0.62693556052348198</c:v>
                </c:pt>
                <c:pt idx="75">
                  <c:v>0.64481296108803698</c:v>
                </c:pt>
                <c:pt idx="76">
                  <c:v>0.65509621848785504</c:v>
                </c:pt>
                <c:pt idx="77">
                  <c:v>0.66550877082168203</c:v>
                </c:pt>
                <c:pt idx="78">
                  <c:v>0.68461028249375799</c:v>
                </c:pt>
                <c:pt idx="79">
                  <c:v>0.70430957326586097</c:v>
                </c:pt>
                <c:pt idx="80">
                  <c:v>0.71540768344805095</c:v>
                </c:pt>
                <c:pt idx="81">
                  <c:v>0.72662914632380604</c:v>
                </c:pt>
                <c:pt idx="82">
                  <c:v>0.74748840051060605</c:v>
                </c:pt>
                <c:pt idx="83">
                  <c:v>0.768957168213382</c:v>
                </c:pt>
                <c:pt idx="84">
                  <c:v>0.78140927566173901</c:v>
                </c:pt>
                <c:pt idx="85">
                  <c:v>0.79289711759804904</c:v>
                </c:pt>
                <c:pt idx="86">
                  <c:v>0.81602586241401798</c:v>
                </c:pt>
                <c:pt idx="87">
                  <c:v>0.84204188369268196</c:v>
                </c:pt>
                <c:pt idx="88">
                  <c:v>0.85212496595064402</c:v>
                </c:pt>
                <c:pt idx="89">
                  <c:v>0.86145199218897395</c:v>
                </c:pt>
                <c:pt idx="90">
                  <c:v>0.88970659191544199</c:v>
                </c:pt>
                <c:pt idx="91">
                  <c:v>0.92152579649897004</c:v>
                </c:pt>
                <c:pt idx="92">
                  <c:v>0.92877074511810398</c:v>
                </c:pt>
                <c:pt idx="93">
                  <c:v>0.93543009797157495</c:v>
                </c:pt>
                <c:pt idx="94">
                  <c:v>0.968952339519358</c:v>
                </c:pt>
                <c:pt idx="95">
                  <c:v>1.0081190613014901</c:v>
                </c:pt>
                <c:pt idx="96">
                  <c:v>1.0105540384599101</c:v>
                </c:pt>
                <c:pt idx="97">
                  <c:v>1.01270994857833</c:v>
                </c:pt>
                <c:pt idx="98">
                  <c:v>1.0534642666596199</c:v>
                </c:pt>
                <c:pt idx="99">
                  <c:v>1.0968967923549</c:v>
                </c:pt>
                <c:pt idx="100">
                  <c:v>1.09870930816231</c:v>
                </c:pt>
                <c:pt idx="101">
                  <c:v>1.10064819410853</c:v>
                </c:pt>
                <c:pt idx="102">
                  <c:v>1.1454368619594799</c:v>
                </c:pt>
                <c:pt idx="103">
                  <c:v>1.1885939958793099</c:v>
                </c:pt>
                <c:pt idx="104">
                  <c:v>1.19364696284931</c:v>
                </c:pt>
                <c:pt idx="105">
                  <c:v>1.19906263221837</c:v>
                </c:pt>
                <c:pt idx="106">
                  <c:v>1.2433484932644701</c:v>
                </c:pt>
                <c:pt idx="107">
                  <c:v>1.28536839869523</c:v>
                </c:pt>
                <c:pt idx="108">
                  <c:v>1.29415707897624</c:v>
                </c:pt>
                <c:pt idx="109">
                  <c:v>1.30363354915802</c:v>
                </c:pt>
                <c:pt idx="110">
                  <c:v>1.34636858412577</c:v>
                </c:pt>
                <c:pt idx="111">
                  <c:v>1.38703566988489</c:v>
                </c:pt>
                <c:pt idx="112">
                  <c:v>1.39998302242141</c:v>
                </c:pt>
                <c:pt idx="113">
                  <c:v>1.4140921201599299</c:v>
                </c:pt>
                <c:pt idx="114">
                  <c:v>1.4564939794692</c:v>
                </c:pt>
                <c:pt idx="115">
                  <c:v>1.49703438563522</c:v>
                </c:pt>
                <c:pt idx="116">
                  <c:v>1.5147035167471301</c:v>
                </c:pt>
                <c:pt idx="117">
                  <c:v>1.5336624740467499</c:v>
                </c:pt>
                <c:pt idx="118">
                  <c:v>1.57434688018608</c:v>
                </c:pt>
                <c:pt idx="119">
                  <c:v>1.61320236250871</c:v>
                </c:pt>
                <c:pt idx="120">
                  <c:v>1.63533076325783</c:v>
                </c:pt>
                <c:pt idx="121">
                  <c:v>1.6583385547929299</c:v>
                </c:pt>
                <c:pt idx="122">
                  <c:v>1.6975459019876999</c:v>
                </c:pt>
                <c:pt idx="123">
                  <c:v>1.7363233162966001</c:v>
                </c:pt>
                <c:pt idx="124">
                  <c:v>1.7612838774655399</c:v>
                </c:pt>
                <c:pt idx="125">
                  <c:v>1.7872092982502299</c:v>
                </c:pt>
                <c:pt idx="126">
                  <c:v>1.8265161967400401</c:v>
                </c:pt>
                <c:pt idx="127">
                  <c:v>1.3896874773774099</c:v>
                </c:pt>
                <c:pt idx="128">
                  <c:v>1.3641684414311199</c:v>
                </c:pt>
                <c:pt idx="129">
                  <c:v>1.3658445620119199</c:v>
                </c:pt>
                <c:pt idx="130">
                  <c:v>1.3630006667467101</c:v>
                </c:pt>
                <c:pt idx="131">
                  <c:v>1.3597359334882999</c:v>
                </c:pt>
                <c:pt idx="132">
                  <c:v>1.35884307873454</c:v>
                </c:pt>
                <c:pt idx="133">
                  <c:v>1.35817152095702</c:v>
                </c:pt>
                <c:pt idx="134">
                  <c:v>1.35565421789634</c:v>
                </c:pt>
                <c:pt idx="135">
                  <c:v>1.35386318479085</c:v>
                </c:pt>
                <c:pt idx="136">
                  <c:v>1.3525795237641001</c:v>
                </c:pt>
                <c:pt idx="137">
                  <c:v>1.3496029152348099</c:v>
                </c:pt>
                <c:pt idx="138">
                  <c:v>1.34952951652845</c:v>
                </c:pt>
                <c:pt idx="139">
                  <c:v>1.34934343651953</c:v>
                </c:pt>
                <c:pt idx="140">
                  <c:v>1.34650410616586</c:v>
                </c:pt>
                <c:pt idx="141">
                  <c:v>1.34509332072222</c:v>
                </c:pt>
                <c:pt idx="142">
                  <c:v>1.3439473300219</c:v>
                </c:pt>
                <c:pt idx="143">
                  <c:v>1.34316712281579</c:v>
                </c:pt>
                <c:pt idx="144">
                  <c:v>1.34139766166673</c:v>
                </c:pt>
                <c:pt idx="145">
                  <c:v>1.3412478679142299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0C5-4D81-8B8F-07DE723FFF21}"/>
            </c:ext>
          </c:extLst>
        </c:ser>
        <c:ser>
          <c:idx val="2"/>
          <c:order val="2"/>
          <c:tx>
            <c:strRef>
              <c:f>Plot2!$D$3</c:f>
              <c:strCache>
                <c:ptCount val="1"/>
                <c:pt idx="0">
                  <c:v>A, 70°C</c:v>
                </c:pt>
              </c:strCache>
            </c:strRef>
          </c:tx>
          <c:spPr>
            <a:ln w="38100" cap="rnd">
              <a:solidFill>
                <a:srgbClr val="02D05F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Plot2!$D$4:$D$149</c:f>
              <c:numCache>
                <c:formatCode>0.000000000000000</c:formatCode>
                <c:ptCount val="146"/>
                <c:pt idx="0">
                  <c:v>0.28602867991574199</c:v>
                </c:pt>
                <c:pt idx="1">
                  <c:v>0.28715111107022001</c:v>
                </c:pt>
                <c:pt idx="2">
                  <c:v>0.289511064867643</c:v>
                </c:pt>
                <c:pt idx="3">
                  <c:v>0.29184882474914198</c:v>
                </c:pt>
                <c:pt idx="4">
                  <c:v>0.293036416090795</c:v>
                </c:pt>
                <c:pt idx="5">
                  <c:v>0.29425579922126899</c:v>
                </c:pt>
                <c:pt idx="6">
                  <c:v>0.29660117059129898</c:v>
                </c:pt>
                <c:pt idx="7">
                  <c:v>0.298920269813436</c:v>
                </c:pt>
                <c:pt idx="8">
                  <c:v>0.30020853231648298</c:v>
                </c:pt>
                <c:pt idx="9">
                  <c:v>0.30153325029790701</c:v>
                </c:pt>
                <c:pt idx="10">
                  <c:v>0.30384079199868202</c:v>
                </c:pt>
                <c:pt idx="11">
                  <c:v>0.30595692386112</c:v>
                </c:pt>
                <c:pt idx="12">
                  <c:v>0.30749861073173801</c:v>
                </c:pt>
                <c:pt idx="13">
                  <c:v>0.30919699130780498</c:v>
                </c:pt>
                <c:pt idx="14">
                  <c:v>0.31119094678273401</c:v>
                </c:pt>
                <c:pt idx="15">
                  <c:v>0.31312774479299899</c:v>
                </c:pt>
                <c:pt idx="16">
                  <c:v>0.31503412284174198</c:v>
                </c:pt>
                <c:pt idx="17">
                  <c:v>0.31702654858882201</c:v>
                </c:pt>
                <c:pt idx="18">
                  <c:v>0.31890510886860401</c:v>
                </c:pt>
                <c:pt idx="19">
                  <c:v>0.32072388586796402</c:v>
                </c:pt>
                <c:pt idx="20">
                  <c:v>0.32280219663540599</c:v>
                </c:pt>
                <c:pt idx="21">
                  <c:v>0.32489047918488401</c:v>
                </c:pt>
                <c:pt idx="22">
                  <c:v>0.32671598575926297</c:v>
                </c:pt>
                <c:pt idx="23">
                  <c:v>0.32854847895586498</c:v>
                </c:pt>
                <c:pt idx="24">
                  <c:v>0.33066333970587403</c:v>
                </c:pt>
                <c:pt idx="25">
                  <c:v>0.33278806657371701</c:v>
                </c:pt>
                <c:pt idx="26">
                  <c:v>0.334644056853245</c:v>
                </c:pt>
                <c:pt idx="27">
                  <c:v>0.33650693814888599</c:v>
                </c:pt>
                <c:pt idx="28">
                  <c:v>0.33864561789384301</c:v>
                </c:pt>
                <c:pt idx="29">
                  <c:v>0.34086464508852299</c:v>
                </c:pt>
                <c:pt idx="30">
                  <c:v>0.34284556004656402</c:v>
                </c:pt>
                <c:pt idx="31">
                  <c:v>0.34487620796129798</c:v>
                </c:pt>
                <c:pt idx="32">
                  <c:v>0.34708143687864801</c:v>
                </c:pt>
                <c:pt idx="33">
                  <c:v>0.34925074546053098</c:v>
                </c:pt>
                <c:pt idx="34">
                  <c:v>0.35135306765205498</c:v>
                </c:pt>
                <c:pt idx="35">
                  <c:v>0.35350831088715501</c:v>
                </c:pt>
                <c:pt idx="36">
                  <c:v>0.35566027620285001</c:v>
                </c:pt>
                <c:pt idx="37">
                  <c:v>0.35777705710931501</c:v>
                </c:pt>
                <c:pt idx="38">
                  <c:v>0.35998335416277799</c:v>
                </c:pt>
                <c:pt idx="39">
                  <c:v>0.36209848796649702</c:v>
                </c:pt>
                <c:pt idx="40">
                  <c:v>0.36432168456970998</c:v>
                </c:pt>
                <c:pt idx="41">
                  <c:v>0.36665970569094303</c:v>
                </c:pt>
                <c:pt idx="42">
                  <c:v>0.368689033563177</c:v>
                </c:pt>
                <c:pt idx="43">
                  <c:v>0.37072113988807398</c:v>
                </c:pt>
                <c:pt idx="44">
                  <c:v>0.373184006751342</c:v>
                </c:pt>
                <c:pt idx="45">
                  <c:v>0.37566363355772198</c:v>
                </c:pt>
                <c:pt idx="46">
                  <c:v>0.377715633736036</c:v>
                </c:pt>
                <c:pt idx="47">
                  <c:v>0.379770277702489</c:v>
                </c:pt>
                <c:pt idx="48">
                  <c:v>0.382244644791841</c:v>
                </c:pt>
                <c:pt idx="49">
                  <c:v>0.384745312734804</c:v>
                </c:pt>
                <c:pt idx="50">
                  <c:v>0.386758805162775</c:v>
                </c:pt>
                <c:pt idx="51">
                  <c:v>0.38875832891485301</c:v>
                </c:pt>
                <c:pt idx="52">
                  <c:v>0.39130615794677498</c:v>
                </c:pt>
                <c:pt idx="53">
                  <c:v>0.39389063112426098</c:v>
                </c:pt>
                <c:pt idx="54">
                  <c:v>0.39588657918616099</c:v>
                </c:pt>
                <c:pt idx="55">
                  <c:v>0.397868396044393</c:v>
                </c:pt>
                <c:pt idx="56">
                  <c:v>0.40049994808508199</c:v>
                </c:pt>
                <c:pt idx="57">
                  <c:v>0.40318759233478402</c:v>
                </c:pt>
                <c:pt idx="58">
                  <c:v>0.405219689460388</c:v>
                </c:pt>
                <c:pt idx="59">
                  <c:v>0.40726560979958498</c:v>
                </c:pt>
                <c:pt idx="60">
                  <c:v>0.40998539811907603</c:v>
                </c:pt>
                <c:pt idx="61">
                  <c:v>0.41270623036619197</c:v>
                </c:pt>
                <c:pt idx="62">
                  <c:v>0.41478528126535102</c:v>
                </c:pt>
                <c:pt idx="63">
                  <c:v>0.416878400924236</c:v>
                </c:pt>
                <c:pt idx="64">
                  <c:v>0.41961924279895801</c:v>
                </c:pt>
                <c:pt idx="65">
                  <c:v>0.42236084839816701</c:v>
                </c:pt>
                <c:pt idx="66">
                  <c:v>0.42451195514631601</c:v>
                </c:pt>
                <c:pt idx="67">
                  <c:v>0.42682125390248699</c:v>
                </c:pt>
                <c:pt idx="68">
                  <c:v>0.42946839668826903</c:v>
                </c:pt>
                <c:pt idx="69">
                  <c:v>0.431949506549553</c:v>
                </c:pt>
                <c:pt idx="70">
                  <c:v>0.43445929733886501</c:v>
                </c:pt>
                <c:pt idx="71">
                  <c:v>0.43706165832563398</c:v>
                </c:pt>
                <c:pt idx="72">
                  <c:v>0.439257181937663</c:v>
                </c:pt>
                <c:pt idx="73">
                  <c:v>0.44126478851532502</c:v>
                </c:pt>
                <c:pt idx="74">
                  <c:v>0.44409757137297001</c:v>
                </c:pt>
                <c:pt idx="75">
                  <c:v>0.44722732002788301</c:v>
                </c:pt>
                <c:pt idx="76">
                  <c:v>0.44899777399166302</c:v>
                </c:pt>
                <c:pt idx="77">
                  <c:v>0.45076608239832899</c:v>
                </c:pt>
                <c:pt idx="78">
                  <c:v>0.45394983530785599</c:v>
                </c:pt>
                <c:pt idx="79">
                  <c:v>0.457157220879436</c:v>
                </c:pt>
                <c:pt idx="80">
                  <c:v>0.45893246428603302</c:v>
                </c:pt>
                <c:pt idx="81">
                  <c:v>0.46070545385952499</c:v>
                </c:pt>
                <c:pt idx="82">
                  <c:v>0.46394559473792701</c:v>
                </c:pt>
                <c:pt idx="83">
                  <c:v>0.46720964338522297</c:v>
                </c:pt>
                <c:pt idx="84">
                  <c:v>0.46898011579086601</c:v>
                </c:pt>
                <c:pt idx="85">
                  <c:v>0.47066001187425899</c:v>
                </c:pt>
                <c:pt idx="86">
                  <c:v>0.47398006741864002</c:v>
                </c:pt>
                <c:pt idx="87">
                  <c:v>0.47762235761441701</c:v>
                </c:pt>
                <c:pt idx="88">
                  <c:v>0.47900949878605198</c:v>
                </c:pt>
                <c:pt idx="89">
                  <c:v>0.48028104229973501</c:v>
                </c:pt>
                <c:pt idx="90">
                  <c:v>0.48406836503442702</c:v>
                </c:pt>
                <c:pt idx="91">
                  <c:v>0.48822516100519298</c:v>
                </c:pt>
                <c:pt idx="92">
                  <c:v>0.48915662235253199</c:v>
                </c:pt>
                <c:pt idx="93">
                  <c:v>0.49001161623014799</c:v>
                </c:pt>
                <c:pt idx="94">
                  <c:v>0.49422786724687001</c:v>
                </c:pt>
                <c:pt idx="95">
                  <c:v>0.49902280333286198</c:v>
                </c:pt>
                <c:pt idx="96">
                  <c:v>0.49931652775237301</c:v>
                </c:pt>
                <c:pt idx="97">
                  <c:v>0.49957617714076002</c:v>
                </c:pt>
                <c:pt idx="98">
                  <c:v>0.50443585354061304</c:v>
                </c:pt>
                <c:pt idx="99">
                  <c:v>0.50938493680518004</c:v>
                </c:pt>
                <c:pt idx="100">
                  <c:v>0.50958870797267897</c:v>
                </c:pt>
                <c:pt idx="101">
                  <c:v>0.50980644934004404</c:v>
                </c:pt>
                <c:pt idx="102">
                  <c:v>0.51477037978390805</c:v>
                </c:pt>
                <c:pt idx="103">
                  <c:v>0.51944082217042498</c:v>
                </c:pt>
                <c:pt idx="104">
                  <c:v>0.51998084551257895</c:v>
                </c:pt>
                <c:pt idx="105">
                  <c:v>0.52055810043584305</c:v>
                </c:pt>
                <c:pt idx="106">
                  <c:v>0.52520248790561397</c:v>
                </c:pt>
                <c:pt idx="107">
                  <c:v>0.52953960444133097</c:v>
                </c:pt>
                <c:pt idx="108">
                  <c:v>0.53043670045784597</c:v>
                </c:pt>
                <c:pt idx="109">
                  <c:v>0.53140023616613097</c:v>
                </c:pt>
                <c:pt idx="110">
                  <c:v>0.53569835486330397</c:v>
                </c:pt>
                <c:pt idx="111">
                  <c:v>0.53972025950236702</c:v>
                </c:pt>
                <c:pt idx="112">
                  <c:v>0.54098741658411198</c:v>
                </c:pt>
                <c:pt idx="113">
                  <c:v>0.54237111569874696</c:v>
                </c:pt>
                <c:pt idx="114">
                  <c:v>0.54647535155878302</c:v>
                </c:pt>
                <c:pt idx="115">
                  <c:v>0.55034484428234398</c:v>
                </c:pt>
                <c:pt idx="116">
                  <c:v>0.55201533733332098</c:v>
                </c:pt>
                <c:pt idx="117">
                  <c:v>0.55379732253477498</c:v>
                </c:pt>
                <c:pt idx="118">
                  <c:v>0.55758592472873902</c:v>
                </c:pt>
                <c:pt idx="119">
                  <c:v>0.561155102603628</c:v>
                </c:pt>
                <c:pt idx="120">
                  <c:v>0.56317230660445305</c:v>
                </c:pt>
                <c:pt idx="121">
                  <c:v>0.56525614576397998</c:v>
                </c:pt>
                <c:pt idx="122">
                  <c:v>0.56877639625345999</c:v>
                </c:pt>
                <c:pt idx="123">
                  <c:v>0.57222123749337805</c:v>
                </c:pt>
                <c:pt idx="124">
                  <c:v>0.57441997321432303</c:v>
                </c:pt>
                <c:pt idx="125">
                  <c:v>0.57668869744090001</c:v>
                </c:pt>
                <c:pt idx="126">
                  <c:v>0.58010014628032702</c:v>
                </c:pt>
                <c:pt idx="127">
                  <c:v>3.09</c:v>
                </c:pt>
                <c:pt idx="128">
                  <c:v>3.11</c:v>
                </c:pt>
                <c:pt idx="129">
                  <c:v>3.1055679679290802</c:v>
                </c:pt>
                <c:pt idx="130">
                  <c:v>3.09817764638575</c:v>
                </c:pt>
                <c:pt idx="131">
                  <c:v>3.0896673784129902</c:v>
                </c:pt>
                <c:pt idx="132">
                  <c:v>3.08733484222609</c:v>
                </c:pt>
                <c:pt idx="133">
                  <c:v>3.0846307564508102</c:v>
                </c:pt>
                <c:pt idx="134">
                  <c:v>3.07826285166405</c:v>
                </c:pt>
                <c:pt idx="135">
                  <c:v>3.0737197738466602</c:v>
                </c:pt>
                <c:pt idx="136">
                  <c:v>3.0704571284737199</c:v>
                </c:pt>
                <c:pt idx="137">
                  <c:v>3.0628697405624901</c:v>
                </c:pt>
                <c:pt idx="138">
                  <c:v>3.0626822516552901</c:v>
                </c:pt>
                <c:pt idx="139">
                  <c:v>3.0622068438868402</c:v>
                </c:pt>
                <c:pt idx="140">
                  <c:v>3.0549370188643001</c:v>
                </c:pt>
                <c:pt idx="141">
                  <c:v>3.0512923731576498</c:v>
                </c:pt>
                <c:pt idx="142">
                  <c:v>3.0483386970353901</c:v>
                </c:pt>
                <c:pt idx="143">
                  <c:v>3.0463247170044401</c:v>
                </c:pt>
                <c:pt idx="144">
                  <c:v>3.0417477123587799</c:v>
                </c:pt>
                <c:pt idx="145">
                  <c:v>3.0413596362584698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0C5-4D81-8B8F-07DE723FFF21}"/>
            </c:ext>
          </c:extLst>
        </c:ser>
        <c:ser>
          <c:idx val="3"/>
          <c:order val="3"/>
          <c:tx>
            <c:strRef>
              <c:f>Plot2!$G$3</c:f>
              <c:strCache>
                <c:ptCount val="1"/>
                <c:pt idx="0">
                  <c:v>B, 50°C</c:v>
                </c:pt>
              </c:strCache>
            </c:strRef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Plot2!$G$4:$G$149</c:f>
              <c:numCache>
                <c:formatCode>0.000000000000000</c:formatCode>
                <c:ptCount val="146"/>
                <c:pt idx="0">
                  <c:v>0.31309820440145902</c:v>
                </c:pt>
                <c:pt idx="1">
                  <c:v>0.31551725695599397</c:v>
                </c:pt>
                <c:pt idx="2">
                  <c:v>0.32064740834404198</c:v>
                </c:pt>
                <c:pt idx="3">
                  <c:v>0.32578724973636097</c:v>
                </c:pt>
                <c:pt idx="4">
                  <c:v>0.32842007239006199</c:v>
                </c:pt>
                <c:pt idx="5">
                  <c:v>0.33113845418339</c:v>
                </c:pt>
                <c:pt idx="6">
                  <c:v>0.33640947039423202</c:v>
                </c:pt>
                <c:pt idx="7">
                  <c:v>0.34167560717144002</c:v>
                </c:pt>
                <c:pt idx="8">
                  <c:v>0.34462389680998301</c:v>
                </c:pt>
                <c:pt idx="9">
                  <c:v>0.34767251196546001</c:v>
                </c:pt>
                <c:pt idx="10">
                  <c:v>0.35302898662576898</c:v>
                </c:pt>
                <c:pt idx="11">
                  <c:v>0.35797833267680101</c:v>
                </c:pt>
                <c:pt idx="12">
                  <c:v>0.36161074014345501</c:v>
                </c:pt>
                <c:pt idx="13">
                  <c:v>0.36563800113415601</c:v>
                </c:pt>
                <c:pt idx="14">
                  <c:v>0.370400088572232</c:v>
                </c:pt>
                <c:pt idx="15">
                  <c:v>0.37508617535483801</c:v>
                </c:pt>
                <c:pt idx="16">
                  <c:v>0.37968132455581399</c:v>
                </c:pt>
                <c:pt idx="17">
                  <c:v>0.38452243064508401</c:v>
                </c:pt>
                <c:pt idx="18">
                  <c:v>0.38912251192232</c:v>
                </c:pt>
                <c:pt idx="19">
                  <c:v>0.39362576547588202</c:v>
                </c:pt>
                <c:pt idx="20">
                  <c:v>0.398790930040887</c:v>
                </c:pt>
                <c:pt idx="21">
                  <c:v>0.40402385817845399</c:v>
                </c:pt>
                <c:pt idx="22">
                  <c:v>0.40863319582903401</c:v>
                </c:pt>
                <c:pt idx="23">
                  <c:v>0.41329255017248401</c:v>
                </c:pt>
                <c:pt idx="24">
                  <c:v>0.418709745630505</c:v>
                </c:pt>
                <c:pt idx="25">
                  <c:v>0.42419476728141903</c:v>
                </c:pt>
                <c:pt idx="26">
                  <c:v>0.42902055408596401</c:v>
                </c:pt>
                <c:pt idx="27">
                  <c:v>0.43389627995856</c:v>
                </c:pt>
                <c:pt idx="28">
                  <c:v>0.439623064768077</c:v>
                </c:pt>
                <c:pt idx="29">
                  <c:v>0.445525683615076</c:v>
                </c:pt>
                <c:pt idx="30">
                  <c:v>0.45083908125719102</c:v>
                </c:pt>
                <c:pt idx="31">
                  <c:v>0.45632862442301197</c:v>
                </c:pt>
                <c:pt idx="32">
                  <c:v>0.46233859130469501</c:v>
                </c:pt>
                <c:pt idx="33">
                  <c:v>0.46829934605069101</c:v>
                </c:pt>
                <c:pt idx="34">
                  <c:v>0.47412158352768302</c:v>
                </c:pt>
                <c:pt idx="35">
                  <c:v>0.48013640173710398</c:v>
                </c:pt>
                <c:pt idx="36">
                  <c:v>0.486188046023877</c:v>
                </c:pt>
                <c:pt idx="37">
                  <c:v>0.49217877756073197</c:v>
                </c:pt>
                <c:pt idx="38">
                  <c:v>0.498479142438918</c:v>
                </c:pt>
                <c:pt idx="39">
                  <c:v>0.50456416205353805</c:v>
                </c:pt>
                <c:pt idx="40">
                  <c:v>0.51100701942158899</c:v>
                </c:pt>
                <c:pt idx="41">
                  <c:v>0.51783398705475803</c:v>
                </c:pt>
                <c:pt idx="42">
                  <c:v>0.52386660220191394</c:v>
                </c:pt>
                <c:pt idx="43">
                  <c:v>0.52989878292197701</c:v>
                </c:pt>
                <c:pt idx="44">
                  <c:v>0.53726693039792195</c:v>
                </c:pt>
                <c:pt idx="45">
                  <c:v>0.54474789762628895</c:v>
                </c:pt>
                <c:pt idx="46">
                  <c:v>0.55098573843379395</c:v>
                </c:pt>
                <c:pt idx="47">
                  <c:v>0.55727381681538302</c:v>
                </c:pt>
                <c:pt idx="48">
                  <c:v>0.56491716120498003</c:v>
                </c:pt>
                <c:pt idx="49">
                  <c:v>0.57269183082587605</c:v>
                </c:pt>
                <c:pt idx="50">
                  <c:v>0.57899651039051003</c:v>
                </c:pt>
                <c:pt idx="51">
                  <c:v>0.585296495442716</c:v>
                </c:pt>
                <c:pt idx="52">
                  <c:v>0.59337988396239405</c:v>
                </c:pt>
                <c:pt idx="53">
                  <c:v>0.60164279472955196</c:v>
                </c:pt>
                <c:pt idx="54">
                  <c:v>0.60806726814679501</c:v>
                </c:pt>
                <c:pt idx="55">
                  <c:v>0.61448312264149896</c:v>
                </c:pt>
                <c:pt idx="56">
                  <c:v>0.62305864941646205</c:v>
                </c:pt>
                <c:pt idx="57">
                  <c:v>0.63192858010823005</c:v>
                </c:pt>
                <c:pt idx="58">
                  <c:v>0.63866607952990295</c:v>
                </c:pt>
                <c:pt idx="59">
                  <c:v>0.64548732698498901</c:v>
                </c:pt>
                <c:pt idx="60">
                  <c:v>0.65461364671252498</c:v>
                </c:pt>
                <c:pt idx="61">
                  <c:v>0.66380941650186998</c:v>
                </c:pt>
                <c:pt idx="62">
                  <c:v>0.67088011636490896</c:v>
                </c:pt>
                <c:pt idx="63">
                  <c:v>0.67803680655786802</c:v>
                </c:pt>
                <c:pt idx="64">
                  <c:v>0.68746548738137403</c:v>
                </c:pt>
                <c:pt idx="65">
                  <c:v>0.69696117839036198</c:v>
                </c:pt>
                <c:pt idx="66">
                  <c:v>0.70446287200583801</c:v>
                </c:pt>
                <c:pt idx="67">
                  <c:v>0.71255276775202003</c:v>
                </c:pt>
                <c:pt idx="68">
                  <c:v>0.72188049144185595</c:v>
                </c:pt>
                <c:pt idx="69">
                  <c:v>0.73067531786989004</c:v>
                </c:pt>
                <c:pt idx="70">
                  <c:v>0.73962265061156696</c:v>
                </c:pt>
                <c:pt idx="71">
                  <c:v>0.74893722358141501</c:v>
                </c:pt>
                <c:pt idx="72">
                  <c:v>0.75687266528972597</c:v>
                </c:pt>
                <c:pt idx="73">
                  <c:v>0.76415846763387796</c:v>
                </c:pt>
                <c:pt idx="74">
                  <c:v>0.77448653204662199</c:v>
                </c:pt>
                <c:pt idx="75">
                  <c:v>0.785969172781813</c:v>
                </c:pt>
                <c:pt idx="76">
                  <c:v>0.79249137645387202</c:v>
                </c:pt>
                <c:pt idx="77">
                  <c:v>0.79902621098385795</c:v>
                </c:pt>
                <c:pt idx="78">
                  <c:v>0.81084320267426202</c:v>
                </c:pt>
                <c:pt idx="79">
                  <c:v>0.82281404755107002</c:v>
                </c:pt>
                <c:pt idx="80">
                  <c:v>0.82946802055419599</c:v>
                </c:pt>
                <c:pt idx="81">
                  <c:v>0.83613350463313696</c:v>
                </c:pt>
                <c:pt idx="82">
                  <c:v>0.848365831771281</c:v>
                </c:pt>
                <c:pt idx="83">
                  <c:v>0.86075465570074094</c:v>
                </c:pt>
                <c:pt idx="84">
                  <c:v>0.86736394662425198</c:v>
                </c:pt>
                <c:pt idx="85">
                  <c:v>0.87379370635202502</c:v>
                </c:pt>
                <c:pt idx="86">
                  <c:v>0.88653640030972403</c:v>
                </c:pt>
                <c:pt idx="87">
                  <c:v>0.90056924424720597</c:v>
                </c:pt>
                <c:pt idx="88">
                  <c:v>0.905928113947017</c:v>
                </c:pt>
                <c:pt idx="89">
                  <c:v>0.91084740912805695</c:v>
                </c:pt>
                <c:pt idx="90">
                  <c:v>0.925539098923986</c:v>
                </c:pt>
                <c:pt idx="91">
                  <c:v>0.94173139267283601</c:v>
                </c:pt>
                <c:pt idx="92">
                  <c:v>0.94536936626857204</c:v>
                </c:pt>
                <c:pt idx="93">
                  <c:v>0.94873058152106504</c:v>
                </c:pt>
                <c:pt idx="94">
                  <c:v>0.96524806730196699</c:v>
                </c:pt>
                <c:pt idx="95">
                  <c:v>0.98411038676975704</c:v>
                </c:pt>
                <c:pt idx="96">
                  <c:v>0.98526850609304695</c:v>
                </c:pt>
                <c:pt idx="97">
                  <c:v>0.98629252670671597</c:v>
                </c:pt>
                <c:pt idx="98">
                  <c:v>1.0052967673111599</c:v>
                </c:pt>
                <c:pt idx="99">
                  <c:v>1.02495337738772</c:v>
                </c:pt>
                <c:pt idx="100">
                  <c:v>1.0257632828875001</c:v>
                </c:pt>
                <c:pt idx="101">
                  <c:v>1.02662876403674</c:v>
                </c:pt>
                <c:pt idx="102">
                  <c:v>1.0463733870146801</c:v>
                </c:pt>
                <c:pt idx="103">
                  <c:v>1.0649747972333099</c:v>
                </c:pt>
                <c:pt idx="104">
                  <c:v>1.0671270978888501</c:v>
                </c:pt>
                <c:pt idx="105">
                  <c:v>1.06942812954953</c:v>
                </c:pt>
                <c:pt idx="106">
                  <c:v>1.0879347988658801</c:v>
                </c:pt>
                <c:pt idx="107">
                  <c:v>1.1052495119838199</c:v>
                </c:pt>
                <c:pt idx="108">
                  <c:v>1.1088326577685399</c:v>
                </c:pt>
                <c:pt idx="109">
                  <c:v>1.11268183785394</c:v>
                </c:pt>
                <c:pt idx="110">
                  <c:v>1.1298605183488999</c:v>
                </c:pt>
                <c:pt idx="111">
                  <c:v>1.14594751607876</c:v>
                </c:pt>
                <c:pt idx="112">
                  <c:v>1.1510183977024999</c:v>
                </c:pt>
                <c:pt idx="113">
                  <c:v>1.1564540524973299</c:v>
                </c:pt>
                <c:pt idx="114">
                  <c:v>1.1727640510964801</c:v>
                </c:pt>
                <c:pt idx="115">
                  <c:v>1.1881317486896401</c:v>
                </c:pt>
                <c:pt idx="116">
                  <c:v>1.1947633203085399</c:v>
                </c:pt>
                <c:pt idx="117">
                  <c:v>1.2018356578475</c:v>
                </c:pt>
                <c:pt idx="118">
                  <c:v>1.2168656062829499</c:v>
                </c:pt>
                <c:pt idx="119">
                  <c:v>1.23101554567369</c:v>
                </c:pt>
                <c:pt idx="120">
                  <c:v>1.2390022065761199</c:v>
                </c:pt>
                <c:pt idx="121">
                  <c:v>1.247249590647</c:v>
                </c:pt>
                <c:pt idx="122">
                  <c:v>1.2611748856015299</c:v>
                </c:pt>
                <c:pt idx="123">
                  <c:v>1.27479335104866</c:v>
                </c:pt>
                <c:pt idx="124">
                  <c:v>1.28348123786226</c:v>
                </c:pt>
                <c:pt idx="125">
                  <c:v>1.2924421463619999</c:v>
                </c:pt>
                <c:pt idx="126">
                  <c:v>1.3059098672361</c:v>
                </c:pt>
                <c:pt idx="127">
                  <c:v>0.83604357028567999</c:v>
                </c:pt>
                <c:pt idx="128">
                  <c:v>0.80900010001512401</c:v>
                </c:pt>
                <c:pt idx="129">
                  <c:v>0.80638751486077398</c:v>
                </c:pt>
                <c:pt idx="130">
                  <c:v>0.80477287027649902</c:v>
                </c:pt>
                <c:pt idx="131">
                  <c:v>0.80292273163067096</c:v>
                </c:pt>
                <c:pt idx="132">
                  <c:v>0.80241739357766395</c:v>
                </c:pt>
                <c:pt idx="133">
                  <c:v>0.80202613484391805</c:v>
                </c:pt>
                <c:pt idx="134">
                  <c:v>0.80061963072043396</c:v>
                </c:pt>
                <c:pt idx="135">
                  <c:v>0.79961798362150704</c:v>
                </c:pt>
                <c:pt idx="136">
                  <c:v>0.79889960705789398</c:v>
                </c:pt>
                <c:pt idx="137">
                  <c:v>0.797232251966424</c:v>
                </c:pt>
                <c:pt idx="138">
                  <c:v>0.79719110997649301</c:v>
                </c:pt>
                <c:pt idx="139">
                  <c:v>0.797086801072596</c:v>
                </c:pt>
                <c:pt idx="140">
                  <c:v>0.79549412618975102</c:v>
                </c:pt>
                <c:pt idx="141">
                  <c:v>0.79469664607847401</c:v>
                </c:pt>
                <c:pt idx="142">
                  <c:v>0.79405196972843695</c:v>
                </c:pt>
                <c:pt idx="143">
                  <c:v>0.79361286162915601</c:v>
                </c:pt>
                <c:pt idx="144">
                  <c:v>0.79261638006424795</c:v>
                </c:pt>
                <c:pt idx="145">
                  <c:v>0.79253198380617496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0C5-4D81-8B8F-07DE723FFF21}"/>
            </c:ext>
          </c:extLst>
        </c:ser>
        <c:ser>
          <c:idx val="4"/>
          <c:order val="4"/>
          <c:tx>
            <c:strRef>
              <c:f>Plot2!$H$3</c:f>
              <c:strCache>
                <c:ptCount val="1"/>
                <c:pt idx="0">
                  <c:v>B, 70°C</c:v>
                </c:pt>
              </c:strCache>
            </c:strRef>
          </c:tx>
          <c:spPr>
            <a:ln w="38100" cap="rnd">
              <a:solidFill>
                <a:srgbClr val="FF66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Plot2!$H$4:$H$149</c:f>
              <c:numCache>
                <c:formatCode>0.000000000000000</c:formatCode>
                <c:ptCount val="146"/>
                <c:pt idx="0">
                  <c:v>0.54299354792189103</c:v>
                </c:pt>
                <c:pt idx="1">
                  <c:v>0.54394392682822801</c:v>
                </c:pt>
                <c:pt idx="2">
                  <c:v>0.54593696866095498</c:v>
                </c:pt>
                <c:pt idx="3">
                  <c:v>0.54790451071824398</c:v>
                </c:pt>
                <c:pt idx="4">
                  <c:v>0.54890150879452904</c:v>
                </c:pt>
                <c:pt idx="5">
                  <c:v>0.54992345891299799</c:v>
                </c:pt>
                <c:pt idx="6">
                  <c:v>0.55188421880745298</c:v>
                </c:pt>
                <c:pt idx="7">
                  <c:v>0.55381684524142005</c:v>
                </c:pt>
                <c:pt idx="8">
                  <c:v>0.55488782488167299</c:v>
                </c:pt>
                <c:pt idx="9">
                  <c:v>0.555987209234026</c:v>
                </c:pt>
                <c:pt idx="10">
                  <c:v>0.55789693270617702</c:v>
                </c:pt>
                <c:pt idx="11">
                  <c:v>0.55964366759391504</c:v>
                </c:pt>
                <c:pt idx="12">
                  <c:v>0.560913324567614</c:v>
                </c:pt>
                <c:pt idx="13">
                  <c:v>0.562309236009359</c:v>
                </c:pt>
                <c:pt idx="14">
                  <c:v>0.56394441017437802</c:v>
                </c:pt>
                <c:pt idx="15">
                  <c:v>0.565523117773158</c:v>
                </c:pt>
                <c:pt idx="16">
                  <c:v>0.56707938945664604</c:v>
                </c:pt>
                <c:pt idx="17">
                  <c:v>0.56870220925133497</c:v>
                </c:pt>
                <c:pt idx="18">
                  <c:v>0.57022888484469603</c:v>
                </c:pt>
                <c:pt idx="19">
                  <c:v>0.57170546578725201</c:v>
                </c:pt>
                <c:pt idx="20">
                  <c:v>0.57338762142200705</c:v>
                </c:pt>
                <c:pt idx="21">
                  <c:v>0.57507392371751898</c:v>
                </c:pt>
                <c:pt idx="22">
                  <c:v>0.57654486233217805</c:v>
                </c:pt>
                <c:pt idx="23">
                  <c:v>0.57801850164463298</c:v>
                </c:pt>
                <c:pt idx="24">
                  <c:v>0.57971562071053495</c:v>
                </c:pt>
                <c:pt idx="25">
                  <c:v>0.58141684190405696</c:v>
                </c:pt>
                <c:pt idx="26">
                  <c:v>0.58289981144858405</c:v>
                </c:pt>
                <c:pt idx="27">
                  <c:v>0.58438544137214299</c:v>
                </c:pt>
                <c:pt idx="28">
                  <c:v>0.58608547075593498</c:v>
                </c:pt>
                <c:pt idx="29">
                  <c:v>0.58784752073020097</c:v>
                </c:pt>
                <c:pt idx="30">
                  <c:v>0.58941715310408704</c:v>
                </c:pt>
                <c:pt idx="31">
                  <c:v>0.59102296981671898</c:v>
                </c:pt>
                <c:pt idx="32">
                  <c:v>0.592763201774135</c:v>
                </c:pt>
                <c:pt idx="33">
                  <c:v>0.59447144293699705</c:v>
                </c:pt>
                <c:pt idx="34">
                  <c:v>0.59612353727205203</c:v>
                </c:pt>
                <c:pt idx="35">
                  <c:v>0.59781379787946398</c:v>
                </c:pt>
                <c:pt idx="36">
                  <c:v>0.59949808134166205</c:v>
                </c:pt>
                <c:pt idx="37">
                  <c:v>0.60115049190216796</c:v>
                </c:pt>
                <c:pt idx="38">
                  <c:v>0.60287046594253502</c:v>
                </c:pt>
                <c:pt idx="39">
                  <c:v>0.60451613548077698</c:v>
                </c:pt>
                <c:pt idx="40">
                  <c:v>0.60624251572918697</c:v>
                </c:pt>
                <c:pt idx="41">
                  <c:v>0.60805439008238704</c:v>
                </c:pt>
                <c:pt idx="42">
                  <c:v>0.60961825193980701</c:v>
                </c:pt>
                <c:pt idx="43">
                  <c:v>0.61118762411211702</c:v>
                </c:pt>
                <c:pt idx="44">
                  <c:v>0.61308589263274904</c:v>
                </c:pt>
                <c:pt idx="45">
                  <c:v>0.61499295788534003</c:v>
                </c:pt>
                <c:pt idx="46">
                  <c:v>0.61656805440623796</c:v>
                </c:pt>
                <c:pt idx="47">
                  <c:v>0.61814241798677005</c:v>
                </c:pt>
                <c:pt idx="48">
                  <c:v>0.62003318773244998</c:v>
                </c:pt>
                <c:pt idx="49">
                  <c:v>0.62194185430179305</c:v>
                </c:pt>
                <c:pt idx="50">
                  <c:v>0.62347578015955796</c:v>
                </c:pt>
                <c:pt idx="51">
                  <c:v>0.624996536539416</c:v>
                </c:pt>
                <c:pt idx="52">
                  <c:v>0.62693070496161596</c:v>
                </c:pt>
                <c:pt idx="53">
                  <c:v>0.628888614987551</c:v>
                </c:pt>
                <c:pt idx="54">
                  <c:v>0.63039790380579197</c:v>
                </c:pt>
                <c:pt idx="55">
                  <c:v>0.63189414211771999</c:v>
                </c:pt>
                <c:pt idx="56">
                  <c:v>0.63387731926548196</c:v>
                </c:pt>
                <c:pt idx="57">
                  <c:v>0.63590021214237102</c:v>
                </c:pt>
                <c:pt idx="58">
                  <c:v>0.637425261259147</c:v>
                </c:pt>
                <c:pt idx="59">
                  <c:v>0.63895828441466895</c:v>
                </c:pt>
                <c:pt idx="60">
                  <c:v>0.64099255465363902</c:v>
                </c:pt>
                <c:pt idx="61">
                  <c:v>0.64302344570234804</c:v>
                </c:pt>
                <c:pt idx="62">
                  <c:v>0.64457252592141301</c:v>
                </c:pt>
                <c:pt idx="63">
                  <c:v>0.64612969052904001</c:v>
                </c:pt>
                <c:pt idx="64">
                  <c:v>0.64816512559730499</c:v>
                </c:pt>
                <c:pt idx="65">
                  <c:v>0.65019709309203699</c:v>
                </c:pt>
                <c:pt idx="66">
                  <c:v>0.65178735426603696</c:v>
                </c:pt>
                <c:pt idx="67">
                  <c:v>0.65349323096733603</c:v>
                </c:pt>
                <c:pt idx="68">
                  <c:v>0.65544526926823299</c:v>
                </c:pt>
                <c:pt idx="69">
                  <c:v>0.65727160859684997</c:v>
                </c:pt>
                <c:pt idx="70">
                  <c:v>0.65911588262586496</c:v>
                </c:pt>
                <c:pt idx="71">
                  <c:v>0.66102312872426405</c:v>
                </c:pt>
                <c:pt idx="72">
                  <c:v>0.662631600506697</c:v>
                </c:pt>
                <c:pt idx="73">
                  <c:v>0.66410032420616005</c:v>
                </c:pt>
                <c:pt idx="74">
                  <c:v>0.66616938687003602</c:v>
                </c:pt>
                <c:pt idx="75">
                  <c:v>0.66844789328032805</c:v>
                </c:pt>
                <c:pt idx="76">
                  <c:v>0.66973623194099097</c:v>
                </c:pt>
                <c:pt idx="77">
                  <c:v>0.67102150395344595</c:v>
                </c:pt>
                <c:pt idx="78">
                  <c:v>0.67333181450094504</c:v>
                </c:pt>
                <c:pt idx="79">
                  <c:v>0.67565443933421998</c:v>
                </c:pt>
                <c:pt idx="80">
                  <c:v>0.67693791586756502</c:v>
                </c:pt>
                <c:pt idx="81">
                  <c:v>0.67821830773118297</c:v>
                </c:pt>
                <c:pt idx="82">
                  <c:v>0.68055450104473603</c:v>
                </c:pt>
                <c:pt idx="83">
                  <c:v>0.68290311535836501</c:v>
                </c:pt>
                <c:pt idx="84">
                  <c:v>0.68417590463307898</c:v>
                </c:pt>
                <c:pt idx="85">
                  <c:v>0.68538121058846402</c:v>
                </c:pt>
                <c:pt idx="86">
                  <c:v>0.68775961725260504</c:v>
                </c:pt>
                <c:pt idx="87">
                  <c:v>0.69036327961093302</c:v>
                </c:pt>
                <c:pt idx="88">
                  <c:v>0.69135334528491399</c:v>
                </c:pt>
                <c:pt idx="89">
                  <c:v>0.69226017204267798</c:v>
                </c:pt>
                <c:pt idx="90">
                  <c:v>0.69495706234219101</c:v>
                </c:pt>
                <c:pt idx="91">
                  <c:v>0.69791003273515895</c:v>
                </c:pt>
                <c:pt idx="92">
                  <c:v>0.69857074240980799</c:v>
                </c:pt>
                <c:pt idx="93">
                  <c:v>0.69917573074129202</c:v>
                </c:pt>
                <c:pt idx="94">
                  <c:v>0.70216041392467898</c:v>
                </c:pt>
                <c:pt idx="95">
                  <c:v>0.70554587297853699</c:v>
                </c:pt>
                <c:pt idx="96">
                  <c:v>0.70575295296435303</c:v>
                </c:pt>
                <c:pt idx="97">
                  <c:v>0.705935980528268</c:v>
                </c:pt>
                <c:pt idx="98">
                  <c:v>0.70935497654308199</c:v>
                </c:pt>
                <c:pt idx="99">
                  <c:v>0.71282974152383805</c:v>
                </c:pt>
                <c:pt idx="100">
                  <c:v>0.71297260320894296</c:v>
                </c:pt>
                <c:pt idx="101">
                  <c:v>0.71312524128883303</c:v>
                </c:pt>
                <c:pt idx="102">
                  <c:v>0.71659998466137298</c:v>
                </c:pt>
                <c:pt idx="103">
                  <c:v>0.71986062488648095</c:v>
                </c:pt>
                <c:pt idx="104">
                  <c:v>0.72023710293810395</c:v>
                </c:pt>
                <c:pt idx="105">
                  <c:v>0.72063941495240802</c:v>
                </c:pt>
                <c:pt idx="106">
                  <c:v>0.72386689360998702</c:v>
                </c:pt>
                <c:pt idx="107">
                  <c:v>0.72687755047553504</c:v>
                </c:pt>
                <c:pt idx="108">
                  <c:v>0.72749939847350198</c:v>
                </c:pt>
                <c:pt idx="109">
                  <c:v>0.72816696683903104</c:v>
                </c:pt>
                <c:pt idx="110">
                  <c:v>0.73114065144971496</c:v>
                </c:pt>
                <c:pt idx="111">
                  <c:v>0.73391709471613398</c:v>
                </c:pt>
                <c:pt idx="112">
                  <c:v>0.73479063384449805</c:v>
                </c:pt>
                <c:pt idx="113">
                  <c:v>0.73574851085432003</c:v>
                </c:pt>
                <c:pt idx="114">
                  <c:v>0.73856986084158505</c:v>
                </c:pt>
                <c:pt idx="115">
                  <c:v>0.74122422439204805</c:v>
                </c:pt>
                <c:pt idx="116">
                  <c:v>0.74236846684618496</c:v>
                </c:pt>
                <c:pt idx="117">
                  <c:v>0.74358797697221801</c:v>
                </c:pt>
                <c:pt idx="118">
                  <c:v>0.74617697370325597</c:v>
                </c:pt>
                <c:pt idx="119">
                  <c:v>0.74861492923969897</c:v>
                </c:pt>
                <c:pt idx="120">
                  <c:v>0.74998833426603395</c:v>
                </c:pt>
                <c:pt idx="121">
                  <c:v>0.75140556797278402</c:v>
                </c:pt>
                <c:pt idx="122">
                  <c:v>0.75379618774398605</c:v>
                </c:pt>
                <c:pt idx="123">
                  <c:v>0.75613134450572606</c:v>
                </c:pt>
                <c:pt idx="124">
                  <c:v>0.75761962339537803</c:v>
                </c:pt>
                <c:pt idx="125">
                  <c:v>0.75915350944915405</c:v>
                </c:pt>
                <c:pt idx="126">
                  <c:v>0.76145664043582895</c:v>
                </c:pt>
                <c:pt idx="127">
                  <c:v>1.37</c:v>
                </c:pt>
                <c:pt idx="128">
                  <c:v>1.39532061892842</c:v>
                </c:pt>
                <c:pt idx="129">
                  <c:v>1.3939632572393099</c:v>
                </c:pt>
                <c:pt idx="130">
                  <c:v>1.3910476486308601</c:v>
                </c:pt>
                <c:pt idx="131">
                  <c:v>1.3877009295730101</c:v>
                </c:pt>
                <c:pt idx="132">
                  <c:v>1.3867857132344199</c:v>
                </c:pt>
                <c:pt idx="133">
                  <c:v>1.38604635528162</c:v>
                </c:pt>
                <c:pt idx="134">
                  <c:v>1.3834794268635</c:v>
                </c:pt>
                <c:pt idx="135">
                  <c:v>1.3816516964677701</c:v>
                </c:pt>
                <c:pt idx="136">
                  <c:v>1.3803410129267899</c:v>
                </c:pt>
                <c:pt idx="137">
                  <c:v>1.3772993900610999</c:v>
                </c:pt>
                <c:pt idx="138">
                  <c:v>1.3772243461798901</c:v>
                </c:pt>
                <c:pt idx="139">
                  <c:v>1.3770340861925701</c:v>
                </c:pt>
                <c:pt idx="140">
                  <c:v>1.37412933552218</c:v>
                </c:pt>
                <c:pt idx="141">
                  <c:v>1.37267465253242</c:v>
                </c:pt>
                <c:pt idx="142">
                  <c:v>1.3714987455621299</c:v>
                </c:pt>
                <c:pt idx="143">
                  <c:v>1.3706978297271499</c:v>
                </c:pt>
                <c:pt idx="144">
                  <c:v>1.36888036775842</c:v>
                </c:pt>
                <c:pt idx="145">
                  <c:v>1.3687264440431199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00C5-4D81-8B8F-07DE723FF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4853408"/>
        <c:axId val="1664855072"/>
      </c:scatterChart>
      <c:valAx>
        <c:axId val="1664853408"/>
        <c:scaling>
          <c:orientation val="minMax"/>
          <c:max val="1.4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 b="0" i="0" baseline="0">
                    <a:effectLst/>
                  </a:rPr>
                  <a:t>Radial Position (mm)</a:t>
                </a:r>
                <a:endParaRPr lang="de-DE" sz="11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64855072"/>
        <c:crosses val="autoZero"/>
        <c:crossBetween val="midCat"/>
        <c:majorUnit val="0.2"/>
      </c:valAx>
      <c:valAx>
        <c:axId val="166485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64853408"/>
        <c:crosses val="autoZero"/>
        <c:crossBetween val="midCat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6.1087813190366366E-2"/>
          <c:y val="0.78386743444128271"/>
          <c:w val="0.88607990560306293"/>
          <c:h val="0.108459970107658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l-GR" sz="1800" b="0" i="0" baseline="0" dirty="0" smtClean="0">
                <a:effectLst/>
              </a:rPr>
              <a:t>σ</a:t>
            </a:r>
            <a:r>
              <a:rPr lang="de-DE" sz="1800" b="0" i="0" baseline="-25000" dirty="0" err="1" smtClean="0">
                <a:effectLst/>
              </a:rPr>
              <a:t>air</a:t>
            </a:r>
            <a:r>
              <a:rPr lang="de-DE" sz="1800" b="0" i="0" baseline="0" dirty="0" smtClean="0">
                <a:effectLst/>
              </a:rPr>
              <a:t> = 8x10</a:t>
            </a:r>
            <a:r>
              <a:rPr lang="de-DE" sz="1800" b="0" i="0" baseline="30000" dirty="0" smtClean="0">
                <a:effectLst/>
              </a:rPr>
              <a:t>-15</a:t>
            </a:r>
            <a:r>
              <a:rPr lang="de-DE" sz="1800" b="0" i="0" baseline="0" dirty="0" smtClean="0">
                <a:effectLst/>
              </a:rPr>
              <a:t> S/m</a:t>
            </a:r>
            <a:endParaRPr lang="de-DE" dirty="0">
              <a:effectLst/>
            </a:endParaRPr>
          </a:p>
        </c:rich>
      </c:tx>
      <c:layout>
        <c:manualLayout>
          <c:xMode val="edge"/>
          <c:yMode val="edge"/>
          <c:x val="0.4018194253517558"/>
          <c:y val="6.8754960748617006E-2"/>
        </c:manualLayout>
      </c:layout>
      <c:overlay val="0"/>
      <c:spPr>
        <a:solidFill>
          <a:srgbClr val="FEDEDE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Plot2!$B$3</c:f>
              <c:strCache>
                <c:ptCount val="1"/>
                <c:pt idx="0">
                  <c:v>AC</c:v>
                </c:pt>
              </c:strCache>
            </c:strRef>
          </c:tx>
          <c:spPr>
            <a:ln w="38100" cap="rnd">
              <a:solidFill>
                <a:srgbClr val="00B0F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Plot2!$B$4:$B$149</c:f>
              <c:numCache>
                <c:formatCode>0.000000000000000</c:formatCode>
                <c:ptCount val="146"/>
                <c:pt idx="0">
                  <c:v>0.68484435634539298</c:v>
                </c:pt>
                <c:pt idx="1">
                  <c:v>0.68407558668045798</c:v>
                </c:pt>
                <c:pt idx="2">
                  <c:v>0.68247552568075698</c:v>
                </c:pt>
                <c:pt idx="3">
                  <c:v>0.68091185242657104</c:v>
                </c:pt>
                <c:pt idx="4">
                  <c:v>0.680125467485862</c:v>
                </c:pt>
                <c:pt idx="5">
                  <c:v>0.67932352433890097</c:v>
                </c:pt>
                <c:pt idx="6">
                  <c:v>0.67779645372020603</c:v>
                </c:pt>
                <c:pt idx="7">
                  <c:v>0.67630600926975903</c:v>
                </c:pt>
                <c:pt idx="8">
                  <c:v>0.67548628460223603</c:v>
                </c:pt>
                <c:pt idx="9">
                  <c:v>0.67464938515654804</c:v>
                </c:pt>
                <c:pt idx="10">
                  <c:v>0.67320465760723902</c:v>
                </c:pt>
                <c:pt idx="11">
                  <c:v>0.67189601795218401</c:v>
                </c:pt>
                <c:pt idx="12">
                  <c:v>0.67095191359845796</c:v>
                </c:pt>
                <c:pt idx="13">
                  <c:v>0.669920766963363</c:v>
                </c:pt>
                <c:pt idx="14">
                  <c:v>0.66872189876020804</c:v>
                </c:pt>
                <c:pt idx="15">
                  <c:v>0.66755437494473202</c:v>
                </c:pt>
                <c:pt idx="16">
                  <c:v>0.66642758390299295</c:v>
                </c:pt>
                <c:pt idx="17">
                  <c:v>0.66526229966583805</c:v>
                </c:pt>
                <c:pt idx="18">
                  <c:v>0.66417499094336596</c:v>
                </c:pt>
                <c:pt idx="19">
                  <c:v>0.66315109084779</c:v>
                </c:pt>
                <c:pt idx="20">
                  <c:v>0.66197472059530504</c:v>
                </c:pt>
                <c:pt idx="21">
                  <c:v>0.66080411302292097</c:v>
                </c:pt>
                <c:pt idx="22">
                  <c:v>0.65979001781277002</c:v>
                </c:pt>
                <c:pt idx="23">
                  <c:v>0.65878054649665596</c:v>
                </c:pt>
                <c:pt idx="24">
                  <c:v>0.65762595203973995</c:v>
                </c:pt>
                <c:pt idx="25">
                  <c:v>0.656477036787944</c:v>
                </c:pt>
                <c:pt idx="26">
                  <c:v>0.655482365005574</c:v>
                </c:pt>
                <c:pt idx="27">
                  <c:v>0.65449224248193705</c:v>
                </c:pt>
                <c:pt idx="28">
                  <c:v>0.65334222927904895</c:v>
                </c:pt>
                <c:pt idx="29">
                  <c:v>0.65218804874237502</c:v>
                </c:pt>
                <c:pt idx="30">
                  <c:v>0.65116754130988896</c:v>
                </c:pt>
                <c:pt idx="31">
                  <c:v>0.65013088410585196</c:v>
                </c:pt>
                <c:pt idx="32">
                  <c:v>0.64901579794702202</c:v>
                </c:pt>
                <c:pt idx="33">
                  <c:v>0.64792957256037698</c:v>
                </c:pt>
                <c:pt idx="34">
                  <c:v>0.64688685497760401</c:v>
                </c:pt>
                <c:pt idx="35">
                  <c:v>0.64582791733129197</c:v>
                </c:pt>
                <c:pt idx="36">
                  <c:v>0.64478056686829799</c:v>
                </c:pt>
                <c:pt idx="37">
                  <c:v>0.64375867304248002</c:v>
                </c:pt>
                <c:pt idx="38">
                  <c:v>0.64270444746922994</c:v>
                </c:pt>
                <c:pt idx="39">
                  <c:v>0.64170317866950499</c:v>
                </c:pt>
                <c:pt idx="40">
                  <c:v>0.64066052329558598</c:v>
                </c:pt>
                <c:pt idx="41">
                  <c:v>0.63957465567199501</c:v>
                </c:pt>
                <c:pt idx="42">
                  <c:v>0.63860876614659201</c:v>
                </c:pt>
                <c:pt idx="43">
                  <c:v>0.63767613290640102</c:v>
                </c:pt>
                <c:pt idx="44">
                  <c:v>0.63655672526073104</c:v>
                </c:pt>
                <c:pt idx="45">
                  <c:v>0.63544161325654402</c:v>
                </c:pt>
                <c:pt idx="46">
                  <c:v>0.63452771539395103</c:v>
                </c:pt>
                <c:pt idx="47">
                  <c:v>0.63362061058238694</c:v>
                </c:pt>
                <c:pt idx="48">
                  <c:v>0.63256088861135995</c:v>
                </c:pt>
                <c:pt idx="49">
                  <c:v>0.63147937206312199</c:v>
                </c:pt>
                <c:pt idx="50">
                  <c:v>0.63061581270454004</c:v>
                </c:pt>
                <c:pt idx="51">
                  <c:v>0.62976456763126198</c:v>
                </c:pt>
                <c:pt idx="52">
                  <c:v>0.62868890600264604</c:v>
                </c:pt>
                <c:pt idx="53">
                  <c:v>0.62760794286920096</c:v>
                </c:pt>
                <c:pt idx="54">
                  <c:v>0.626780042413835</c:v>
                </c:pt>
                <c:pt idx="55">
                  <c:v>0.62596388547913495</c:v>
                </c:pt>
                <c:pt idx="56">
                  <c:v>0.62488909492384404</c:v>
                </c:pt>
                <c:pt idx="57">
                  <c:v>0.62378333195723801</c:v>
                </c:pt>
                <c:pt idx="58">
                  <c:v>0.62297070329102999</c:v>
                </c:pt>
                <c:pt idx="59">
                  <c:v>0.62215857928585006</c:v>
                </c:pt>
                <c:pt idx="60">
                  <c:v>0.621088220758095</c:v>
                </c:pt>
                <c:pt idx="61">
                  <c:v>0.62002787957894701</c:v>
                </c:pt>
                <c:pt idx="62">
                  <c:v>0.61922458358778898</c:v>
                </c:pt>
                <c:pt idx="63">
                  <c:v>0.61842184633811004</c:v>
                </c:pt>
                <c:pt idx="64">
                  <c:v>0.61737968320854897</c:v>
                </c:pt>
                <c:pt idx="65">
                  <c:v>0.61634728580425502</c:v>
                </c:pt>
                <c:pt idx="66">
                  <c:v>0.61554345777595498</c:v>
                </c:pt>
                <c:pt idx="67">
                  <c:v>0.61468779362858394</c:v>
                </c:pt>
                <c:pt idx="68">
                  <c:v>0.61371537356469197</c:v>
                </c:pt>
                <c:pt idx="69">
                  <c:v>0.61281201277439901</c:v>
                </c:pt>
                <c:pt idx="70">
                  <c:v>0.61190604938819304</c:v>
                </c:pt>
                <c:pt idx="71">
                  <c:v>0.61094368015207101</c:v>
                </c:pt>
                <c:pt idx="72">
                  <c:v>0.61016097190152196</c:v>
                </c:pt>
                <c:pt idx="73">
                  <c:v>0.60945042700012897</c:v>
                </c:pt>
                <c:pt idx="74">
                  <c:v>0.60845613975500001</c:v>
                </c:pt>
                <c:pt idx="75">
                  <c:v>0.60738639313787601</c:v>
                </c:pt>
                <c:pt idx="76">
                  <c:v>0.606777104037037</c:v>
                </c:pt>
                <c:pt idx="77">
                  <c:v>0.60617183273002695</c:v>
                </c:pt>
                <c:pt idx="78">
                  <c:v>0.60509024792050004</c:v>
                </c:pt>
                <c:pt idx="79">
                  <c:v>0.60401113243660898</c:v>
                </c:pt>
                <c:pt idx="80">
                  <c:v>0.60341833027949399</c:v>
                </c:pt>
                <c:pt idx="81">
                  <c:v>0.602829429482442</c:v>
                </c:pt>
                <c:pt idx="82">
                  <c:v>0.60176125898441002</c:v>
                </c:pt>
                <c:pt idx="83">
                  <c:v>0.60069559282108498</c:v>
                </c:pt>
                <c:pt idx="84">
                  <c:v>0.60010678137477802</c:v>
                </c:pt>
                <c:pt idx="85">
                  <c:v>0.59956679305171801</c:v>
                </c:pt>
                <c:pt idx="86">
                  <c:v>0.59850751769414401</c:v>
                </c:pt>
                <c:pt idx="87">
                  <c:v>0.597357396777072</c:v>
                </c:pt>
                <c:pt idx="88">
                  <c:v>0.59692263426299697</c:v>
                </c:pt>
                <c:pt idx="89">
                  <c:v>0.59652566528070805</c:v>
                </c:pt>
                <c:pt idx="90">
                  <c:v>0.59535206008608399</c:v>
                </c:pt>
                <c:pt idx="91">
                  <c:v>0.59407889816193404</c:v>
                </c:pt>
                <c:pt idx="92">
                  <c:v>0.59379572344290199</c:v>
                </c:pt>
                <c:pt idx="93">
                  <c:v>0.59353667695829404</c:v>
                </c:pt>
                <c:pt idx="94">
                  <c:v>0.59226743589240305</c:v>
                </c:pt>
                <c:pt idx="95">
                  <c:v>0.59084264785297502</c:v>
                </c:pt>
                <c:pt idx="96">
                  <c:v>0.59075600669191897</c:v>
                </c:pt>
                <c:pt idx="97">
                  <c:v>0.59067947762454698</c:v>
                </c:pt>
                <c:pt idx="98">
                  <c:v>0.58924201852664204</c:v>
                </c:pt>
                <c:pt idx="99">
                  <c:v>0.58780872138651497</c:v>
                </c:pt>
                <c:pt idx="100">
                  <c:v>0.58775013818661903</c:v>
                </c:pt>
                <c:pt idx="101">
                  <c:v>0.58768757601561905</c:v>
                </c:pt>
                <c:pt idx="102">
                  <c:v>0.58627173175853098</c:v>
                </c:pt>
                <c:pt idx="103">
                  <c:v>0.58495758460398195</c:v>
                </c:pt>
                <c:pt idx="104">
                  <c:v>0.58480674596641802</c:v>
                </c:pt>
                <c:pt idx="105">
                  <c:v>0.58464576059520701</c:v>
                </c:pt>
                <c:pt idx="106">
                  <c:v>0.58337226596320102</c:v>
                </c:pt>
                <c:pt idx="107">
                  <c:v>0.58218513256843896</c:v>
                </c:pt>
                <c:pt idx="108">
                  <c:v>0.58194119267328703</c:v>
                </c:pt>
                <c:pt idx="109">
                  <c:v>0.58167979584192597</c:v>
                </c:pt>
                <c:pt idx="110">
                  <c:v>0.58052139231806199</c:v>
                </c:pt>
                <c:pt idx="111">
                  <c:v>0.57944859296114903</c:v>
                </c:pt>
                <c:pt idx="112">
                  <c:v>0.57911280167567303</c:v>
                </c:pt>
                <c:pt idx="113">
                  <c:v>0.57873819937212101</c:v>
                </c:pt>
                <c:pt idx="114">
                  <c:v>0.57766420795442497</c:v>
                </c:pt>
                <c:pt idx="115">
                  <c:v>0.57666204028010604</c:v>
                </c:pt>
                <c:pt idx="116">
                  <c:v>0.57623247823621004</c:v>
                </c:pt>
                <c:pt idx="117">
                  <c:v>0.57577627748052695</c:v>
                </c:pt>
                <c:pt idx="118">
                  <c:v>0.57481327633710699</c:v>
                </c:pt>
                <c:pt idx="119">
                  <c:v>0.57392114382249104</c:v>
                </c:pt>
                <c:pt idx="120">
                  <c:v>0.57341871046589299</c:v>
                </c:pt>
                <c:pt idx="121">
                  <c:v>0.57290249510620295</c:v>
                </c:pt>
                <c:pt idx="122">
                  <c:v>0.57203688611717696</c:v>
                </c:pt>
                <c:pt idx="123">
                  <c:v>0.57119756596445004</c:v>
                </c:pt>
                <c:pt idx="124">
                  <c:v>0.57066581602396804</c:v>
                </c:pt>
                <c:pt idx="125">
                  <c:v>0.570120345616421</c:v>
                </c:pt>
                <c:pt idx="126">
                  <c:v>0.56930620121131403</c:v>
                </c:pt>
                <c:pt idx="127">
                  <c:v>1.59</c:v>
                </c:pt>
                <c:pt idx="128">
                  <c:v>1.61159056240053</c:v>
                </c:pt>
                <c:pt idx="129">
                  <c:v>1.60900040473219</c:v>
                </c:pt>
                <c:pt idx="130">
                  <c:v>1.60558286966568</c:v>
                </c:pt>
                <c:pt idx="131">
                  <c:v>1.60165678855768</c:v>
                </c:pt>
                <c:pt idx="132">
                  <c:v>1.6005825272569401</c:v>
                </c:pt>
                <c:pt idx="133">
                  <c:v>1.5996804133476299</c:v>
                </c:pt>
                <c:pt idx="134">
                  <c:v>1.59666631786091</c:v>
                </c:pt>
                <c:pt idx="135">
                  <c:v>1.5945198348467899</c:v>
                </c:pt>
                <c:pt idx="136">
                  <c:v>1.5929803805206499</c:v>
                </c:pt>
                <c:pt idx="137">
                  <c:v>1.5894072237858401</c:v>
                </c:pt>
                <c:pt idx="138">
                  <c:v>1.5893190540764801</c:v>
                </c:pt>
                <c:pt idx="139">
                  <c:v>1.58909551338688</c:v>
                </c:pt>
                <c:pt idx="140">
                  <c:v>1.5856821886053001</c:v>
                </c:pt>
                <c:pt idx="141">
                  <c:v>1.5839728647659801</c:v>
                </c:pt>
                <c:pt idx="142">
                  <c:v>1.5825906182106</c:v>
                </c:pt>
                <c:pt idx="143">
                  <c:v>1.58164907150228</c:v>
                </c:pt>
                <c:pt idx="144">
                  <c:v>1.57951220238705</c:v>
                </c:pt>
                <c:pt idx="145">
                  <c:v>1.57933120918276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012-4E51-BA15-7846D84BC573}"/>
            </c:ext>
          </c:extLst>
        </c:ser>
        <c:ser>
          <c:idx val="1"/>
          <c:order val="1"/>
          <c:tx>
            <c:strRef>
              <c:f>Plot2!$E$3</c:f>
              <c:strCache>
                <c:ptCount val="1"/>
                <c:pt idx="0">
                  <c:v>A, 50°C</c:v>
                </c:pt>
              </c:strCache>
            </c:strRef>
          </c:tx>
          <c:spPr>
            <a:ln w="38100" cap="rnd">
              <a:solidFill>
                <a:srgbClr val="4E7F41"/>
              </a:solidFill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Plot2!$E$4:$E$149</c:f>
              <c:numCache>
                <c:formatCode>0.000000000000000</c:formatCode>
                <c:ptCount val="146"/>
                <c:pt idx="0">
                  <c:v>0.136320484947969</c:v>
                </c:pt>
                <c:pt idx="1">
                  <c:v>0.13822083990907599</c:v>
                </c:pt>
                <c:pt idx="2">
                  <c:v>0.14231538389111301</c:v>
                </c:pt>
                <c:pt idx="3">
                  <c:v>0.14650154626871301</c:v>
                </c:pt>
                <c:pt idx="4">
                  <c:v>0.14867694070092499</c:v>
                </c:pt>
                <c:pt idx="5">
                  <c:v>0.15094434735161599</c:v>
                </c:pt>
                <c:pt idx="6">
                  <c:v>0.15540049621991001</c:v>
                </c:pt>
                <c:pt idx="7">
                  <c:v>0.15992775108625301</c:v>
                </c:pt>
                <c:pt idx="8">
                  <c:v>0.162493839468901</c:v>
                </c:pt>
                <c:pt idx="9">
                  <c:v>0.165170194616369</c:v>
                </c:pt>
                <c:pt idx="10">
                  <c:v>0.16993290124089799</c:v>
                </c:pt>
                <c:pt idx="11">
                  <c:v>0.17438593815627901</c:v>
                </c:pt>
                <c:pt idx="12">
                  <c:v>0.17768914011252099</c:v>
                </c:pt>
                <c:pt idx="13">
                  <c:v>0.18138489304659999</c:v>
                </c:pt>
                <c:pt idx="14">
                  <c:v>0.18579891069787899</c:v>
                </c:pt>
                <c:pt idx="15">
                  <c:v>0.19028147884885199</c:v>
                </c:pt>
                <c:pt idx="16">
                  <c:v>0.19456317267155401</c:v>
                </c:pt>
                <c:pt idx="17">
                  <c:v>0.19912906293246899</c:v>
                </c:pt>
                <c:pt idx="18">
                  <c:v>0.20351800598529499</c:v>
                </c:pt>
                <c:pt idx="19">
                  <c:v>0.20788248815597399</c:v>
                </c:pt>
                <c:pt idx="20">
                  <c:v>0.21291254557908301</c:v>
                </c:pt>
                <c:pt idx="21">
                  <c:v>0.21806853192249301</c:v>
                </c:pt>
                <c:pt idx="22">
                  <c:v>0.222658267362804</c:v>
                </c:pt>
                <c:pt idx="23">
                  <c:v>0.22734210050430001</c:v>
                </c:pt>
                <c:pt idx="24">
                  <c:v>0.23284185780918901</c:v>
                </c:pt>
                <c:pt idx="25">
                  <c:v>0.23846767812955699</c:v>
                </c:pt>
                <c:pt idx="26">
                  <c:v>0.24346330005949099</c:v>
                </c:pt>
                <c:pt idx="27">
                  <c:v>0.24855288774325299</c:v>
                </c:pt>
                <c:pt idx="28">
                  <c:v>0.25493993127023601</c:v>
                </c:pt>
                <c:pt idx="29">
                  <c:v>0.26118409097224199</c:v>
                </c:pt>
                <c:pt idx="30">
                  <c:v>0.266877444017737</c:v>
                </c:pt>
                <c:pt idx="31">
                  <c:v>0.27282905941270003</c:v>
                </c:pt>
                <c:pt idx="32">
                  <c:v>0.27942302285877602</c:v>
                </c:pt>
                <c:pt idx="33">
                  <c:v>0.28604071992992097</c:v>
                </c:pt>
                <c:pt idx="34">
                  <c:v>0.29257666703923901</c:v>
                </c:pt>
                <c:pt idx="35">
                  <c:v>0.29940092462933499</c:v>
                </c:pt>
                <c:pt idx="36">
                  <c:v>0.30633837504980199</c:v>
                </c:pt>
                <c:pt idx="37">
                  <c:v>0.31323897785576499</c:v>
                </c:pt>
                <c:pt idx="38">
                  <c:v>0.32061504788283002</c:v>
                </c:pt>
                <c:pt idx="39">
                  <c:v>0.32781014804983899</c:v>
                </c:pt>
                <c:pt idx="40">
                  <c:v>0.33550198661751701</c:v>
                </c:pt>
                <c:pt idx="41">
                  <c:v>0.34373222635038497</c:v>
                </c:pt>
                <c:pt idx="42">
                  <c:v>0.35167364851998301</c:v>
                </c:pt>
                <c:pt idx="43">
                  <c:v>0.35900815771593397</c:v>
                </c:pt>
                <c:pt idx="44">
                  <c:v>0.368091048137485</c:v>
                </c:pt>
                <c:pt idx="45">
                  <c:v>0.37744749722637899</c:v>
                </c:pt>
                <c:pt idx="46">
                  <c:v>0.38534909332935902</c:v>
                </c:pt>
                <c:pt idx="47">
                  <c:v>0.39340327032324401</c:v>
                </c:pt>
                <c:pt idx="48">
                  <c:v>0.403330092505153</c:v>
                </c:pt>
                <c:pt idx="49">
                  <c:v>0.41353401635256898</c:v>
                </c:pt>
                <c:pt idx="50">
                  <c:v>0.42190489091435301</c:v>
                </c:pt>
                <c:pt idx="51">
                  <c:v>0.43035301406473703</c:v>
                </c:pt>
                <c:pt idx="52">
                  <c:v>0.44131116999013698</c:v>
                </c:pt>
                <c:pt idx="53">
                  <c:v>0.452645937845914</c:v>
                </c:pt>
                <c:pt idx="54">
                  <c:v>0.46154891650295099</c:v>
                </c:pt>
                <c:pt idx="55">
                  <c:v>0.470516343763629</c:v>
                </c:pt>
                <c:pt idx="56">
                  <c:v>0.48261811876626698</c:v>
                </c:pt>
                <c:pt idx="57">
                  <c:v>0.49608024742356899</c:v>
                </c:pt>
                <c:pt idx="58">
                  <c:v>0.50576540332367903</c:v>
                </c:pt>
                <c:pt idx="59">
                  <c:v>0.51569505041043395</c:v>
                </c:pt>
                <c:pt idx="60">
                  <c:v>0.52916994388630001</c:v>
                </c:pt>
                <c:pt idx="61">
                  <c:v>0.54296031407402201</c:v>
                </c:pt>
                <c:pt idx="62">
                  <c:v>0.55370476943532998</c:v>
                </c:pt>
                <c:pt idx="63">
                  <c:v>0.56470121551375996</c:v>
                </c:pt>
                <c:pt idx="64">
                  <c:v>0.57936987859870903</c:v>
                </c:pt>
                <c:pt idx="65">
                  <c:v>0.59434492412211204</c:v>
                </c:pt>
                <c:pt idx="66">
                  <c:v>0.60624595103732704</c:v>
                </c:pt>
                <c:pt idx="67">
                  <c:v>0.61932934583974097</c:v>
                </c:pt>
                <c:pt idx="68">
                  <c:v>0.63459723026289205</c:v>
                </c:pt>
                <c:pt idx="69">
                  <c:v>0.64916709023225405</c:v>
                </c:pt>
                <c:pt idx="70">
                  <c:v>0.66415831401012104</c:v>
                </c:pt>
                <c:pt idx="71">
                  <c:v>0.68115257749199398</c:v>
                </c:pt>
                <c:pt idx="72">
                  <c:v>0.69476861592279304</c:v>
                </c:pt>
                <c:pt idx="73">
                  <c:v>0.70744533556789202</c:v>
                </c:pt>
                <c:pt idx="74">
                  <c:v>0.72569648343275295</c:v>
                </c:pt>
                <c:pt idx="75">
                  <c:v>0.74641610463600505</c:v>
                </c:pt>
                <c:pt idx="76">
                  <c:v>0.75831860273548601</c:v>
                </c:pt>
                <c:pt idx="77">
                  <c:v>0.77037325882612595</c:v>
                </c:pt>
                <c:pt idx="78">
                  <c:v>0.79249333234378805</c:v>
                </c:pt>
                <c:pt idx="79">
                  <c:v>0.815313450283214</c:v>
                </c:pt>
                <c:pt idx="80">
                  <c:v>0.82817301607162197</c:v>
                </c:pt>
                <c:pt idx="81">
                  <c:v>0.84117776978107095</c:v>
                </c:pt>
                <c:pt idx="82">
                  <c:v>0.86535764288153305</c:v>
                </c:pt>
                <c:pt idx="83">
                  <c:v>0.89025132708381405</c:v>
                </c:pt>
                <c:pt idx="84">
                  <c:v>0.90478539287309501</c:v>
                </c:pt>
                <c:pt idx="85">
                  <c:v>0.91810237599842703</c:v>
                </c:pt>
                <c:pt idx="86">
                  <c:v>0.94491800748447896</c:v>
                </c:pt>
                <c:pt idx="87">
                  <c:v>0.97508744995833596</c:v>
                </c:pt>
                <c:pt idx="88">
                  <c:v>0.98678195086857501</c:v>
                </c:pt>
                <c:pt idx="89">
                  <c:v>0.99760035599035102</c:v>
                </c:pt>
                <c:pt idx="90">
                  <c:v>1.03037722358656</c:v>
                </c:pt>
                <c:pt idx="91">
                  <c:v>1.0672965948905</c:v>
                </c:pt>
                <c:pt idx="92">
                  <c:v>1.0757038260465701</c:v>
                </c:pt>
                <c:pt idx="93">
                  <c:v>1.0834281203148299</c:v>
                </c:pt>
                <c:pt idx="94">
                  <c:v>1.1223355474133401</c:v>
                </c:pt>
                <c:pt idx="95">
                  <c:v>1.16780308102717</c:v>
                </c:pt>
                <c:pt idx="96">
                  <c:v>1.1706300721962399</c:v>
                </c:pt>
                <c:pt idx="97">
                  <c:v>1.1731330963289099</c:v>
                </c:pt>
                <c:pt idx="98">
                  <c:v>1.2205405451379101</c:v>
                </c:pt>
                <c:pt idx="99">
                  <c:v>1.27101357876211</c:v>
                </c:pt>
                <c:pt idx="100">
                  <c:v>1.2731199384676899</c:v>
                </c:pt>
                <c:pt idx="101">
                  <c:v>1.2753731580064001</c:v>
                </c:pt>
                <c:pt idx="102">
                  <c:v>1.32742372919693</c:v>
                </c:pt>
                <c:pt idx="103">
                  <c:v>1.3775794686696701</c:v>
                </c:pt>
                <c:pt idx="104">
                  <c:v>1.3834519269097101</c:v>
                </c:pt>
                <c:pt idx="105">
                  <c:v>1.38974592709762</c:v>
                </c:pt>
                <c:pt idx="106">
                  <c:v>1.4412400667871299</c:v>
                </c:pt>
                <c:pt idx="107">
                  <c:v>1.49009885483841</c:v>
                </c:pt>
                <c:pt idx="108">
                  <c:v>1.50031979295617</c:v>
                </c:pt>
                <c:pt idx="109">
                  <c:v>1.5113413090526699</c:v>
                </c:pt>
                <c:pt idx="110">
                  <c:v>1.56105263333735</c:v>
                </c:pt>
                <c:pt idx="111">
                  <c:v>1.6083711232362301</c:v>
                </c:pt>
                <c:pt idx="112">
                  <c:v>1.6234385876722399</c:v>
                </c:pt>
                <c:pt idx="113">
                  <c:v>1.6398499026867901</c:v>
                </c:pt>
                <c:pt idx="114">
                  <c:v>1.6891891891167601</c:v>
                </c:pt>
                <c:pt idx="115">
                  <c:v>1.7363688525679</c:v>
                </c:pt>
                <c:pt idx="116">
                  <c:v>1.75693350388284</c:v>
                </c:pt>
                <c:pt idx="117">
                  <c:v>1.7790005689148101</c:v>
                </c:pt>
                <c:pt idx="118">
                  <c:v>1.8263588426930799</c:v>
                </c:pt>
                <c:pt idx="119">
                  <c:v>1.8715956654750301</c:v>
                </c:pt>
                <c:pt idx="120">
                  <c:v>1.8973563084075</c:v>
                </c:pt>
                <c:pt idx="121">
                  <c:v>1.9241420086732799</c:v>
                </c:pt>
                <c:pt idx="122">
                  <c:v>1.9697902500867299</c:v>
                </c:pt>
                <c:pt idx="123">
                  <c:v>2.0149415030136701</c:v>
                </c:pt>
                <c:pt idx="124">
                  <c:v>2.04400663541657</c:v>
                </c:pt>
                <c:pt idx="125">
                  <c:v>2.07419674007622</c:v>
                </c:pt>
                <c:pt idx="126">
                  <c:v>2.1199722756907899</c:v>
                </c:pt>
                <c:pt idx="127">
                  <c:v>0.60957015051719499</c:v>
                </c:pt>
                <c:pt idx="128">
                  <c:v>0.59594366624733697</c:v>
                </c:pt>
                <c:pt idx="129">
                  <c:v>0.59539786767923197</c:v>
                </c:pt>
                <c:pt idx="130">
                  <c:v>0.59422604477667296</c:v>
                </c:pt>
                <c:pt idx="131">
                  <c:v>0.59288190766900895</c:v>
                </c:pt>
                <c:pt idx="132">
                  <c:v>0.59251451367691299</c:v>
                </c:pt>
                <c:pt idx="133">
                  <c:v>0.59225109783811103</c:v>
                </c:pt>
                <c:pt idx="134">
                  <c:v>0.59122334167757895</c:v>
                </c:pt>
                <c:pt idx="135">
                  <c:v>0.59049194914857295</c:v>
                </c:pt>
                <c:pt idx="136">
                  <c:v>0.589967671616628</c:v>
                </c:pt>
                <c:pt idx="137">
                  <c:v>0.58875171442888596</c:v>
                </c:pt>
                <c:pt idx="138">
                  <c:v>0.58872172662106703</c:v>
                </c:pt>
                <c:pt idx="139">
                  <c:v>0.58864570081874101</c:v>
                </c:pt>
                <c:pt idx="140">
                  <c:v>0.58748549749478596</c:v>
                </c:pt>
                <c:pt idx="141">
                  <c:v>0.58691306032984802</c:v>
                </c:pt>
                <c:pt idx="142">
                  <c:v>0.58644567274914905</c:v>
                </c:pt>
                <c:pt idx="143">
                  <c:v>0.58612747307145097</c:v>
                </c:pt>
                <c:pt idx="144">
                  <c:v>0.58540583305109295</c:v>
                </c:pt>
                <c:pt idx="145">
                  <c:v>0.58534474383426405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012-4E51-BA15-7846D84BC573}"/>
            </c:ext>
          </c:extLst>
        </c:ser>
        <c:ser>
          <c:idx val="2"/>
          <c:order val="2"/>
          <c:tx>
            <c:strRef>
              <c:f>Plot2!$F$3</c:f>
              <c:strCache>
                <c:ptCount val="1"/>
                <c:pt idx="0">
                  <c:v>A, 70°C</c:v>
                </c:pt>
              </c:strCache>
            </c:strRef>
          </c:tx>
          <c:spPr>
            <a:ln w="38100" cap="rnd">
              <a:solidFill>
                <a:srgbClr val="02D05F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Plot2!$F$4:$F$149</c:f>
              <c:numCache>
                <c:formatCode>0.000000000000000</c:formatCode>
                <c:ptCount val="146"/>
                <c:pt idx="0">
                  <c:v>0.402960214338072</c:v>
                </c:pt>
                <c:pt idx="1">
                  <c:v>0.40454159950414997</c:v>
                </c:pt>
                <c:pt idx="2">
                  <c:v>0.40786773826234901</c:v>
                </c:pt>
                <c:pt idx="3">
                  <c:v>0.41116425819934599</c:v>
                </c:pt>
                <c:pt idx="4">
                  <c:v>0.41283954978350601</c:v>
                </c:pt>
                <c:pt idx="5">
                  <c:v>0.414560148872608</c:v>
                </c:pt>
                <c:pt idx="6">
                  <c:v>0.41787089203322397</c:v>
                </c:pt>
                <c:pt idx="7">
                  <c:v>0.42114629693835598</c:v>
                </c:pt>
                <c:pt idx="8">
                  <c:v>0.422966550854042</c:v>
                </c:pt>
                <c:pt idx="9">
                  <c:v>0.424838889262874</c:v>
                </c:pt>
                <c:pt idx="10">
                  <c:v>0.42810225328099699</c:v>
                </c:pt>
                <c:pt idx="11">
                  <c:v>0.43109548385935997</c:v>
                </c:pt>
                <c:pt idx="12">
                  <c:v>0.433277179552856</c:v>
                </c:pt>
                <c:pt idx="13">
                  <c:v>0.43568160966542102</c:v>
                </c:pt>
                <c:pt idx="14">
                  <c:v>0.438505828215977</c:v>
                </c:pt>
                <c:pt idx="15">
                  <c:v>0.44124896584654599</c:v>
                </c:pt>
                <c:pt idx="16">
                  <c:v>0.44395040665501301</c:v>
                </c:pt>
                <c:pt idx="17">
                  <c:v>0.44677540862950299</c:v>
                </c:pt>
                <c:pt idx="18">
                  <c:v>0.44944049214673998</c:v>
                </c:pt>
                <c:pt idx="19">
                  <c:v>0.452023520562016</c:v>
                </c:pt>
                <c:pt idx="20">
                  <c:v>0.45497569264812698</c:v>
                </c:pt>
                <c:pt idx="21">
                  <c:v>0.45794405764133</c:v>
                </c:pt>
                <c:pt idx="22">
                  <c:v>0.460540570452103</c:v>
                </c:pt>
                <c:pt idx="23">
                  <c:v>0.46314858693302802</c:v>
                </c:pt>
                <c:pt idx="24">
                  <c:v>0.46616042289041998</c:v>
                </c:pt>
                <c:pt idx="25">
                  <c:v>0.46918841715773002</c:v>
                </c:pt>
                <c:pt idx="26">
                  <c:v>0.47183515845516399</c:v>
                </c:pt>
                <c:pt idx="27">
                  <c:v>0.47449334860886</c:v>
                </c:pt>
                <c:pt idx="28">
                  <c:v>0.477552419890449</c:v>
                </c:pt>
                <c:pt idx="29">
                  <c:v>0.48072320557707598</c:v>
                </c:pt>
                <c:pt idx="30">
                  <c:v>0.48355607222393399</c:v>
                </c:pt>
                <c:pt idx="31">
                  <c:v>0.48646232618399798</c:v>
                </c:pt>
                <c:pt idx="32">
                  <c:v>0.48962102813738301</c:v>
                </c:pt>
                <c:pt idx="33">
                  <c:v>0.49273089894434002</c:v>
                </c:pt>
                <c:pt idx="34">
                  <c:v>0.495747209666769</c:v>
                </c:pt>
                <c:pt idx="35">
                  <c:v>0.49884196326304597</c:v>
                </c:pt>
                <c:pt idx="36">
                  <c:v>0.50193454000898396</c:v>
                </c:pt>
                <c:pt idx="37">
                  <c:v>0.50497784757126996</c:v>
                </c:pt>
                <c:pt idx="38">
                  <c:v>0.50815391232940899</c:v>
                </c:pt>
                <c:pt idx="39">
                  <c:v>0.51120127685714001</c:v>
                </c:pt>
                <c:pt idx="40">
                  <c:v>0.51440699336610995</c:v>
                </c:pt>
                <c:pt idx="41">
                  <c:v>0.51778120884767598</c:v>
                </c:pt>
                <c:pt idx="42">
                  <c:v>0.52071824564844404</c:v>
                </c:pt>
                <c:pt idx="43">
                  <c:v>0.52365646969212498</c:v>
                </c:pt>
                <c:pt idx="44">
                  <c:v>0.52722102563170004</c:v>
                </c:pt>
                <c:pt idx="45">
                  <c:v>0.53081368002693496</c:v>
                </c:pt>
                <c:pt idx="46">
                  <c:v>0.53378965341259998</c:v>
                </c:pt>
                <c:pt idx="47">
                  <c:v>0.53677206940893596</c:v>
                </c:pt>
                <c:pt idx="48">
                  <c:v>0.54036333795081004</c:v>
                </c:pt>
                <c:pt idx="49">
                  <c:v>0.54400115489936596</c:v>
                </c:pt>
                <c:pt idx="50">
                  <c:v>0.54693309714934901</c:v>
                </c:pt>
                <c:pt idx="51">
                  <c:v>0.54984719004013505</c:v>
                </c:pt>
                <c:pt idx="52">
                  <c:v>0.55356395550529702</c:v>
                </c:pt>
                <c:pt idx="53">
                  <c:v>0.55733824571236201</c:v>
                </c:pt>
                <c:pt idx="54">
                  <c:v>0.56025585728970895</c:v>
                </c:pt>
                <c:pt idx="55">
                  <c:v>0.56315520122795304</c:v>
                </c:pt>
                <c:pt idx="56">
                  <c:v>0.56700874762535503</c:v>
                </c:pt>
                <c:pt idx="57">
                  <c:v>0.57096079308348302</c:v>
                </c:pt>
                <c:pt idx="58">
                  <c:v>0.57394286798405802</c:v>
                </c:pt>
                <c:pt idx="59">
                  <c:v>0.57694815912659403</c:v>
                </c:pt>
                <c:pt idx="60">
                  <c:v>0.58094782844846404</c:v>
                </c:pt>
                <c:pt idx="61">
                  <c:v>0.58495415551429197</c:v>
                </c:pt>
                <c:pt idx="62">
                  <c:v>0.58801890904842902</c:v>
                </c:pt>
                <c:pt idx="63">
                  <c:v>0.59110737847989003</c:v>
                </c:pt>
                <c:pt idx="64">
                  <c:v>0.59515606852108605</c:v>
                </c:pt>
                <c:pt idx="65">
                  <c:v>0.59921093464183195</c:v>
                </c:pt>
                <c:pt idx="66">
                  <c:v>0.60239453759886497</c:v>
                </c:pt>
                <c:pt idx="67">
                  <c:v>0.60581767100977502</c:v>
                </c:pt>
                <c:pt idx="68">
                  <c:v>0.60974604996464798</c:v>
                </c:pt>
                <c:pt idx="69">
                  <c:v>0.61343231810118204</c:v>
                </c:pt>
                <c:pt idx="70">
                  <c:v>0.61716538242394303</c:v>
                </c:pt>
                <c:pt idx="71">
                  <c:v>0.62105492175146704</c:v>
                </c:pt>
                <c:pt idx="72">
                  <c:v>0.62432952709517298</c:v>
                </c:pt>
                <c:pt idx="73">
                  <c:v>0.62732716579917902</c:v>
                </c:pt>
                <c:pt idx="74">
                  <c:v>0.63156224524862903</c:v>
                </c:pt>
                <c:pt idx="75">
                  <c:v>0.63624223865076102</c:v>
                </c:pt>
                <c:pt idx="76">
                  <c:v>0.63889627731897503</c:v>
                </c:pt>
                <c:pt idx="77">
                  <c:v>0.64154946229299603</c:v>
                </c:pt>
                <c:pt idx="78">
                  <c:v>0.64633230572390998</c:v>
                </c:pt>
                <c:pt idx="79">
                  <c:v>0.65115827913433999</c:v>
                </c:pt>
                <c:pt idx="80">
                  <c:v>0.65383265363830501</c:v>
                </c:pt>
                <c:pt idx="81">
                  <c:v>0.65650593986710204</c:v>
                </c:pt>
                <c:pt idx="82">
                  <c:v>0.66139729211014997</c:v>
                </c:pt>
                <c:pt idx="83">
                  <c:v>0.66633240940235705</c:v>
                </c:pt>
                <c:pt idx="84">
                  <c:v>0.66902368440458504</c:v>
                </c:pt>
                <c:pt idx="85">
                  <c:v>0.67156861459557404</c:v>
                </c:pt>
                <c:pt idx="86">
                  <c:v>0.67660510120559303</c:v>
                </c:pt>
                <c:pt idx="87">
                  <c:v>0.68214074928783797</c:v>
                </c:pt>
                <c:pt idx="88">
                  <c:v>0.68425178242928397</c:v>
                </c:pt>
                <c:pt idx="89">
                  <c:v>0.68618825000790395</c:v>
                </c:pt>
                <c:pt idx="90">
                  <c:v>0.69196371100907605</c:v>
                </c:pt>
                <c:pt idx="91">
                  <c:v>0.69831565764830905</c:v>
                </c:pt>
                <c:pt idx="92">
                  <c:v>0.69974086984140405</c:v>
                </c:pt>
                <c:pt idx="93">
                  <c:v>0.70104737541314099</c:v>
                </c:pt>
                <c:pt idx="94">
                  <c:v>0.70751018540692101</c:v>
                </c:pt>
                <c:pt idx="95">
                  <c:v>0.71487699710735597</c:v>
                </c:pt>
                <c:pt idx="96">
                  <c:v>0.71532884937095298</c:v>
                </c:pt>
                <c:pt idx="97">
                  <c:v>0.71572833781199496</c:v>
                </c:pt>
                <c:pt idx="98">
                  <c:v>0.72322488208083302</c:v>
                </c:pt>
                <c:pt idx="99">
                  <c:v>0.73086940213571805</c:v>
                </c:pt>
                <c:pt idx="100">
                  <c:v>0.73118461541599999</c:v>
                </c:pt>
                <c:pt idx="101">
                  <c:v>0.73152147929904399</c:v>
                </c:pt>
                <c:pt idx="102">
                  <c:v>0.73921227457437499</c:v>
                </c:pt>
                <c:pt idx="103">
                  <c:v>0.74646773563912305</c:v>
                </c:pt>
                <c:pt idx="104">
                  <c:v>0.74730785332626404</c:v>
                </c:pt>
                <c:pt idx="105">
                  <c:v>0.74820616584144595</c:v>
                </c:pt>
                <c:pt idx="106">
                  <c:v>0.75543357898896701</c:v>
                </c:pt>
                <c:pt idx="107">
                  <c:v>0.76220798989915906</c:v>
                </c:pt>
                <c:pt idx="108">
                  <c:v>0.76361114014787801</c:v>
                </c:pt>
                <c:pt idx="109">
                  <c:v>0.76511893811752496</c:v>
                </c:pt>
                <c:pt idx="110">
                  <c:v>0.77185403913295603</c:v>
                </c:pt>
                <c:pt idx="111">
                  <c:v>0.77816974439903397</c:v>
                </c:pt>
                <c:pt idx="112">
                  <c:v>0.78016226251587895</c:v>
                </c:pt>
                <c:pt idx="113">
                  <c:v>0.7823541386706</c:v>
                </c:pt>
                <c:pt idx="114">
                  <c:v>0.78882340496444503</c:v>
                </c:pt>
                <c:pt idx="115">
                  <c:v>0.79493543026559998</c:v>
                </c:pt>
                <c:pt idx="116">
                  <c:v>0.79757784033662404</c:v>
                </c:pt>
                <c:pt idx="117">
                  <c:v>0.80039911728569801</c:v>
                </c:pt>
                <c:pt idx="118">
                  <c:v>0.80640585632013895</c:v>
                </c:pt>
                <c:pt idx="119">
                  <c:v>0.81208050202980198</c:v>
                </c:pt>
                <c:pt idx="120">
                  <c:v>0.81528859894672701</c:v>
                </c:pt>
                <c:pt idx="121">
                  <c:v>0.81860596543167097</c:v>
                </c:pt>
                <c:pt idx="122">
                  <c:v>0.82421757895107495</c:v>
                </c:pt>
                <c:pt idx="123">
                  <c:v>0.829718092419927</c:v>
                </c:pt>
                <c:pt idx="124">
                  <c:v>0.83323357170964696</c:v>
                </c:pt>
                <c:pt idx="125">
                  <c:v>0.83686474120775001</c:v>
                </c:pt>
                <c:pt idx="126">
                  <c:v>0.84233207048483005</c:v>
                </c:pt>
                <c:pt idx="127">
                  <c:v>1.73073421192195</c:v>
                </c:pt>
                <c:pt idx="128">
                  <c:v>1.74374587470933</c:v>
                </c:pt>
                <c:pt idx="129">
                  <c:v>1.7420122663897399</c:v>
                </c:pt>
                <c:pt idx="130">
                  <c:v>1.73828589732906</c:v>
                </c:pt>
                <c:pt idx="131">
                  <c:v>1.7340041117118301</c:v>
                </c:pt>
                <c:pt idx="132">
                  <c:v>1.7328323485349799</c:v>
                </c:pt>
                <c:pt idx="133">
                  <c:v>1.73184375306387</c:v>
                </c:pt>
                <c:pt idx="134">
                  <c:v>1.72855112935616</c:v>
                </c:pt>
                <c:pt idx="135">
                  <c:v>1.7262065788049601</c:v>
                </c:pt>
                <c:pt idx="136">
                  <c:v>1.72452521633421</c:v>
                </c:pt>
                <c:pt idx="137">
                  <c:v>1.72062314870007</c:v>
                </c:pt>
                <c:pt idx="138">
                  <c:v>1.72052687110986</c:v>
                </c:pt>
                <c:pt idx="139">
                  <c:v>1.7202827758997901</c:v>
                </c:pt>
                <c:pt idx="140">
                  <c:v>1.71655590893942</c:v>
                </c:pt>
                <c:pt idx="141">
                  <c:v>1.7146900732363199</c:v>
                </c:pt>
                <c:pt idx="142">
                  <c:v>1.7131811175790499</c:v>
                </c:pt>
                <c:pt idx="143">
                  <c:v>1.7121533114796299</c:v>
                </c:pt>
                <c:pt idx="144">
                  <c:v>1.70982082700988</c:v>
                </c:pt>
                <c:pt idx="145">
                  <c:v>1.7096232748576701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012-4E51-BA15-7846D84BC573}"/>
            </c:ext>
          </c:extLst>
        </c:ser>
        <c:ser>
          <c:idx val="3"/>
          <c:order val="3"/>
          <c:tx>
            <c:strRef>
              <c:f>Plot2!$I$3</c:f>
              <c:strCache>
                <c:ptCount val="1"/>
                <c:pt idx="0">
                  <c:v>B, 50°C</c:v>
                </c:pt>
              </c:strCache>
            </c:strRef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Plot2!$I$4:$I$149</c:f>
              <c:numCache>
                <c:formatCode>0.000000000000000</c:formatCode>
                <c:ptCount val="146"/>
                <c:pt idx="0">
                  <c:v>0.34085737415273698</c:v>
                </c:pt>
                <c:pt idx="1">
                  <c:v>0.343481262881835</c:v>
                </c:pt>
                <c:pt idx="2">
                  <c:v>0.34904418033631202</c:v>
                </c:pt>
                <c:pt idx="3">
                  <c:v>0.354615477353039</c:v>
                </c:pt>
                <c:pt idx="4">
                  <c:v>0.35746852053253902</c:v>
                </c:pt>
                <c:pt idx="5">
                  <c:v>0.36041373985488501</c:v>
                </c:pt>
                <c:pt idx="6">
                  <c:v>0.366123093894687</c:v>
                </c:pt>
                <c:pt idx="7">
                  <c:v>0.37182526373585201</c:v>
                </c:pt>
                <c:pt idx="8">
                  <c:v>0.37501687699304498</c:v>
                </c:pt>
                <c:pt idx="9">
                  <c:v>0.378316518167153</c:v>
                </c:pt>
                <c:pt idx="10">
                  <c:v>0.38411249212562798</c:v>
                </c:pt>
                <c:pt idx="11">
                  <c:v>0.38946665819935999</c:v>
                </c:pt>
                <c:pt idx="12">
                  <c:v>0.393395290133218</c:v>
                </c:pt>
                <c:pt idx="13">
                  <c:v>0.39775013700464101</c:v>
                </c:pt>
                <c:pt idx="14">
                  <c:v>0.40289848376408799</c:v>
                </c:pt>
                <c:pt idx="15">
                  <c:v>0.40796621840342401</c:v>
                </c:pt>
                <c:pt idx="16">
                  <c:v>0.412930390601983</c:v>
                </c:pt>
                <c:pt idx="17">
                  <c:v>0.41815935565242102</c:v>
                </c:pt>
                <c:pt idx="18">
                  <c:v>0.42312714733986001</c:v>
                </c:pt>
                <c:pt idx="19">
                  <c:v>0.42799299422489601</c:v>
                </c:pt>
                <c:pt idx="20">
                  <c:v>0.43356752445741997</c:v>
                </c:pt>
                <c:pt idx="21">
                  <c:v>0.43921504429584801</c:v>
                </c:pt>
                <c:pt idx="22">
                  <c:v>0.44418945428293299</c:v>
                </c:pt>
                <c:pt idx="23">
                  <c:v>0.44921773979686003</c:v>
                </c:pt>
                <c:pt idx="24">
                  <c:v>0.455063750057774</c:v>
                </c:pt>
                <c:pt idx="25">
                  <c:v>0.460982828525898</c:v>
                </c:pt>
                <c:pt idx="26">
                  <c:v>0.466190403941806</c:v>
                </c:pt>
                <c:pt idx="27">
                  <c:v>0.47145177966989599</c:v>
                </c:pt>
                <c:pt idx="28">
                  <c:v>0.477654918234732</c:v>
                </c:pt>
                <c:pt idx="29">
                  <c:v>0.48402021320840199</c:v>
                </c:pt>
                <c:pt idx="30">
                  <c:v>0.489750903505834</c:v>
                </c:pt>
                <c:pt idx="31">
                  <c:v>0.495672343624664</c:v>
                </c:pt>
                <c:pt idx="32">
                  <c:v>0.50215601952934397</c:v>
                </c:pt>
                <c:pt idx="33">
                  <c:v>0.50858746838176405</c:v>
                </c:pt>
                <c:pt idx="34">
                  <c:v>0.51487026384325996</c:v>
                </c:pt>
                <c:pt idx="35">
                  <c:v>0.52136167803859401</c:v>
                </c:pt>
                <c:pt idx="36">
                  <c:v>0.52789363389412602</c:v>
                </c:pt>
                <c:pt idx="37">
                  <c:v>0.53435851620413599</c:v>
                </c:pt>
                <c:pt idx="38">
                  <c:v>0.541161198371653</c:v>
                </c:pt>
                <c:pt idx="39">
                  <c:v>0.54773233844964597</c:v>
                </c:pt>
                <c:pt idx="40">
                  <c:v>0.55469091061736098</c:v>
                </c:pt>
                <c:pt idx="41">
                  <c:v>0.56206543262794795</c:v>
                </c:pt>
                <c:pt idx="42">
                  <c:v>0.56860847852199903</c:v>
                </c:pt>
                <c:pt idx="43">
                  <c:v>0.57512897585359202</c:v>
                </c:pt>
                <c:pt idx="44">
                  <c:v>0.58309599939276102</c:v>
                </c:pt>
                <c:pt idx="45">
                  <c:v>0.59118762676377901</c:v>
                </c:pt>
                <c:pt idx="46">
                  <c:v>0.59793659543121302</c:v>
                </c:pt>
                <c:pt idx="47">
                  <c:v>0.60474164683129805</c:v>
                </c:pt>
                <c:pt idx="48">
                  <c:v>0.61301867164129298</c:v>
                </c:pt>
                <c:pt idx="49">
                  <c:v>0.62143696198943599</c:v>
                </c:pt>
                <c:pt idx="50">
                  <c:v>0.62826620613960005</c:v>
                </c:pt>
                <c:pt idx="51">
                  <c:v>0.63509265236114198</c:v>
                </c:pt>
                <c:pt idx="52">
                  <c:v>0.64385478176132904</c:v>
                </c:pt>
                <c:pt idx="53">
                  <c:v>0.65281516097598902</c:v>
                </c:pt>
                <c:pt idx="54">
                  <c:v>0.65978439318335702</c:v>
                </c:pt>
                <c:pt idx="55">
                  <c:v>0.66674637205017995</c:v>
                </c:pt>
                <c:pt idx="56">
                  <c:v>0.676055035334992</c:v>
                </c:pt>
                <c:pt idx="57">
                  <c:v>0.68571352311401501</c:v>
                </c:pt>
                <c:pt idx="58">
                  <c:v>0.69303493401649197</c:v>
                </c:pt>
                <c:pt idx="59">
                  <c:v>0.70045006651040398</c:v>
                </c:pt>
                <c:pt idx="60">
                  <c:v>0.710375112299231</c:v>
                </c:pt>
                <c:pt idx="61">
                  <c:v>0.72038034553117503</c:v>
                </c:pt>
                <c:pt idx="62">
                  <c:v>0.72807653194872002</c:v>
                </c:pt>
                <c:pt idx="63">
                  <c:v>0.73586897027110898</c:v>
                </c:pt>
                <c:pt idx="64">
                  <c:v>0.74613919227071501</c:v>
                </c:pt>
                <c:pt idx="65">
                  <c:v>0.75648682856151706</c:v>
                </c:pt>
                <c:pt idx="66">
                  <c:v>0.76466429127013702</c:v>
                </c:pt>
                <c:pt idx="67">
                  <c:v>0.77348693747077801</c:v>
                </c:pt>
                <c:pt idx="68">
                  <c:v>0.78366335412011301</c:v>
                </c:pt>
                <c:pt idx="69">
                  <c:v>0.79326203690974495</c:v>
                </c:pt>
                <c:pt idx="70">
                  <c:v>0.803030699286989</c:v>
                </c:pt>
                <c:pt idx="71">
                  <c:v>0.81322759894696595</c:v>
                </c:pt>
                <c:pt idx="72">
                  <c:v>0.82190353749071698</c:v>
                </c:pt>
                <c:pt idx="73">
                  <c:v>0.82987154773629601</c:v>
                </c:pt>
                <c:pt idx="74">
                  <c:v>0.84117042073828696</c:v>
                </c:pt>
                <c:pt idx="75">
                  <c:v>0.85374412085062601</c:v>
                </c:pt>
                <c:pt idx="76">
                  <c:v>0.86088466504030003</c:v>
                </c:pt>
                <c:pt idx="77">
                  <c:v>0.86804097176885398</c:v>
                </c:pt>
                <c:pt idx="78">
                  <c:v>0.88098659316224504</c:v>
                </c:pt>
                <c:pt idx="79">
                  <c:v>0.89410693388364304</c:v>
                </c:pt>
                <c:pt idx="80">
                  <c:v>0.90140247368747595</c:v>
                </c:pt>
                <c:pt idx="81">
                  <c:v>0.90871247554088996</c:v>
                </c:pt>
                <c:pt idx="82">
                  <c:v>0.92213230539818702</c:v>
                </c:pt>
                <c:pt idx="83">
                  <c:v>0.93572988046122296</c:v>
                </c:pt>
                <c:pt idx="84">
                  <c:v>0.94298423100562001</c:v>
                </c:pt>
                <c:pt idx="85">
                  <c:v>0.95004649611368697</c:v>
                </c:pt>
                <c:pt idx="86">
                  <c:v>0.96404635330573796</c:v>
                </c:pt>
                <c:pt idx="87">
                  <c:v>0.97946913672837199</c:v>
                </c:pt>
                <c:pt idx="88">
                  <c:v>0.98536028728311098</c:v>
                </c:pt>
                <c:pt idx="89">
                  <c:v>0.99076891619429597</c:v>
                </c:pt>
                <c:pt idx="90">
                  <c:v>1.00692603471548</c:v>
                </c:pt>
                <c:pt idx="91">
                  <c:v>1.0247402557571399</c:v>
                </c:pt>
                <c:pt idx="92">
                  <c:v>1.0287435973197101</c:v>
                </c:pt>
                <c:pt idx="93">
                  <c:v>1.03244355971232</c:v>
                </c:pt>
                <c:pt idx="94">
                  <c:v>1.0506253785724</c:v>
                </c:pt>
                <c:pt idx="95">
                  <c:v>1.0713963845080701</c:v>
                </c:pt>
                <c:pt idx="96">
                  <c:v>1.0726719698731</c:v>
                </c:pt>
                <c:pt idx="97">
                  <c:v>1.07379988137972</c:v>
                </c:pt>
                <c:pt idx="98">
                  <c:v>1.09472989032052</c:v>
                </c:pt>
                <c:pt idx="99">
                  <c:v>1.1163970291859899</c:v>
                </c:pt>
                <c:pt idx="100">
                  <c:v>1.11728987904097</c:v>
                </c:pt>
                <c:pt idx="101">
                  <c:v>1.1182440052998901</c:v>
                </c:pt>
                <c:pt idx="102">
                  <c:v>1.1400134683510701</c:v>
                </c:pt>
                <c:pt idx="103">
                  <c:v>1.1605268621520699</c:v>
                </c:pt>
                <c:pt idx="104">
                  <c:v>1.16290066151629</c:v>
                </c:pt>
                <c:pt idx="105">
                  <c:v>1.1654385595945</c:v>
                </c:pt>
                <c:pt idx="106">
                  <c:v>1.18585767318522</c:v>
                </c:pt>
                <c:pt idx="107">
                  <c:v>1.2049622679471801</c:v>
                </c:pt>
                <c:pt idx="108">
                  <c:v>1.2089162779409199</c:v>
                </c:pt>
                <c:pt idx="109">
                  <c:v>1.21316403245829</c:v>
                </c:pt>
                <c:pt idx="110">
                  <c:v>1.2321237204283799</c:v>
                </c:pt>
                <c:pt idx="111">
                  <c:v>1.2498817508372</c:v>
                </c:pt>
                <c:pt idx="112">
                  <c:v>1.25548000340026</c:v>
                </c:pt>
                <c:pt idx="113">
                  <c:v>1.2614693755983699</c:v>
                </c:pt>
                <c:pt idx="114">
                  <c:v>1.2794711550693201</c:v>
                </c:pt>
                <c:pt idx="115">
                  <c:v>1.2964344531482099</c:v>
                </c:pt>
                <c:pt idx="116">
                  <c:v>1.30375503114488</c:v>
                </c:pt>
                <c:pt idx="117">
                  <c:v>1.31156247392279</c:v>
                </c:pt>
                <c:pt idx="118">
                  <c:v>1.3281556821710301</c:v>
                </c:pt>
                <c:pt idx="119">
                  <c:v>1.3437790659939099</c:v>
                </c:pt>
                <c:pt idx="120">
                  <c:v>1.3525977779759399</c:v>
                </c:pt>
                <c:pt idx="121">
                  <c:v>1.3617047783852201</c:v>
                </c:pt>
                <c:pt idx="122">
                  <c:v>1.37708241326412</c:v>
                </c:pt>
                <c:pt idx="123">
                  <c:v>1.3921223239535001</c:v>
                </c:pt>
                <c:pt idx="124">
                  <c:v>1.40171758540211</c:v>
                </c:pt>
                <c:pt idx="125">
                  <c:v>1.4116148399028501</c:v>
                </c:pt>
                <c:pt idx="126">
                  <c:v>1.4264906977165599</c:v>
                </c:pt>
                <c:pt idx="127">
                  <c:v>0.34024747329569799</c:v>
                </c:pt>
                <c:pt idx="128">
                  <c:v>0.32890937568704498</c:v>
                </c:pt>
                <c:pt idx="129">
                  <c:v>0.328614970402832</c:v>
                </c:pt>
                <c:pt idx="130">
                  <c:v>0.32798335524814698</c:v>
                </c:pt>
                <c:pt idx="131">
                  <c:v>0.32725965748173103</c:v>
                </c:pt>
                <c:pt idx="132">
                  <c:v>0.32706199761808902</c:v>
                </c:pt>
                <c:pt idx="133">
                  <c:v>0.32690532262912497</c:v>
                </c:pt>
                <c:pt idx="134">
                  <c:v>0.32635940152098503</c:v>
                </c:pt>
                <c:pt idx="135">
                  <c:v>0.325970308550597</c:v>
                </c:pt>
                <c:pt idx="136">
                  <c:v>0.32569109106469202</c:v>
                </c:pt>
                <c:pt idx="137">
                  <c:v>0.32504250011849301</c:v>
                </c:pt>
                <c:pt idx="138">
                  <c:v>0.325026486778557</c:v>
                </c:pt>
                <c:pt idx="139">
                  <c:v>0.324985885498566</c:v>
                </c:pt>
                <c:pt idx="140">
                  <c:v>0.32436558807493998</c:v>
                </c:pt>
                <c:pt idx="141">
                  <c:v>0.32405519374903102</c:v>
                </c:pt>
                <c:pt idx="142">
                  <c:v>0.32380393349218001</c:v>
                </c:pt>
                <c:pt idx="143">
                  <c:v>0.32363273300392897</c:v>
                </c:pt>
                <c:pt idx="144">
                  <c:v>0.32324404199019002</c:v>
                </c:pt>
                <c:pt idx="145">
                  <c:v>0.32321111054295498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012-4E51-BA15-7846D84BC573}"/>
            </c:ext>
          </c:extLst>
        </c:ser>
        <c:ser>
          <c:idx val="4"/>
          <c:order val="4"/>
          <c:tx>
            <c:strRef>
              <c:f>Plot2!$J$3</c:f>
              <c:strCache>
                <c:ptCount val="1"/>
                <c:pt idx="0">
                  <c:v>B, 70°C</c:v>
                </c:pt>
              </c:strCache>
            </c:strRef>
          </c:tx>
          <c:spPr>
            <a:ln w="38100" cap="rnd">
              <a:solidFill>
                <a:srgbClr val="FF66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Plot2!$A$4:$A$149</c:f>
              <c:numCache>
                <c:formatCode>0.000000000000000</c:formatCode>
                <c:ptCount val="146"/>
                <c:pt idx="0">
                  <c:v>0</c:v>
                </c:pt>
                <c:pt idx="1">
                  <c:v>5.9264545185886402E-3</c:v>
                </c:pt>
                <c:pt idx="2">
                  <c:v>1.8322672170293999E-2</c:v>
                </c:pt>
                <c:pt idx="3">
                  <c:v>3.0518081103378902E-2</c:v>
                </c:pt>
                <c:pt idx="4">
                  <c:v>3.6681957225288102E-2</c:v>
                </c:pt>
                <c:pt idx="5">
                  <c:v>4.2989166042668801E-2</c:v>
                </c:pt>
                <c:pt idx="6">
                  <c:v>5.5059775201879498E-2</c:v>
                </c:pt>
                <c:pt idx="7">
                  <c:v>6.6918174544721098E-2</c:v>
                </c:pt>
                <c:pt idx="8">
                  <c:v>7.3473113296076406E-2</c:v>
                </c:pt>
                <c:pt idx="9">
                  <c:v>8.0189795295369806E-2</c:v>
                </c:pt>
                <c:pt idx="10">
                  <c:v>9.1834495165173197E-2</c:v>
                </c:pt>
                <c:pt idx="11">
                  <c:v>0.102448684492329</c:v>
                </c:pt>
                <c:pt idx="12">
                  <c:v>0.110145047191053</c:v>
                </c:pt>
                <c:pt idx="13">
                  <c:v>0.11858863444519301</c:v>
                </c:pt>
                <c:pt idx="14">
                  <c:v>0.128455599216935</c:v>
                </c:pt>
                <c:pt idx="15">
                  <c:v>0.13795760684969</c:v>
                </c:pt>
                <c:pt idx="16">
                  <c:v>0.14730843265844801</c:v>
                </c:pt>
                <c:pt idx="17">
                  <c:v>0.15703436810452301</c:v>
                </c:pt>
                <c:pt idx="18">
                  <c:v>0.16616126609995899</c:v>
                </c:pt>
                <c:pt idx="19">
                  <c:v>0.17493615811963401</c:v>
                </c:pt>
                <c:pt idx="20">
                  <c:v>0.18494109689162699</c:v>
                </c:pt>
                <c:pt idx="21">
                  <c:v>0.19494757270986399</c:v>
                </c:pt>
                <c:pt idx="22">
                  <c:v>0.20365736407017701</c:v>
                </c:pt>
                <c:pt idx="23">
                  <c:v>0.21236581756166201</c:v>
                </c:pt>
                <c:pt idx="24">
                  <c:v>0.222373631248729</c:v>
                </c:pt>
                <c:pt idx="25">
                  <c:v>0.232382982423708</c:v>
                </c:pt>
                <c:pt idx="26">
                  <c:v>0.24108989842727899</c:v>
                </c:pt>
                <c:pt idx="27">
                  <c:v>0.24979547700369001</c:v>
                </c:pt>
                <c:pt idx="28">
                  <c:v>0.25980616560582998</c:v>
                </c:pt>
                <c:pt idx="29">
                  <c:v>0.270089903632179</c:v>
                </c:pt>
                <c:pt idx="30">
                  <c:v>0.279230865130701</c:v>
                </c:pt>
                <c:pt idx="31">
                  <c:v>0.288563437335142</c:v>
                </c:pt>
                <c:pt idx="32">
                  <c:v>0.29865556465557203</c:v>
                </c:pt>
                <c:pt idx="33">
                  <c:v>0.30854048654562799</c:v>
                </c:pt>
                <c:pt idx="34">
                  <c:v>0.318080264180443</c:v>
                </c:pt>
                <c:pt idx="35">
                  <c:v>0.32782001241213699</c:v>
                </c:pt>
                <c:pt idx="36">
                  <c:v>0.33750496370531402</c:v>
                </c:pt>
                <c:pt idx="37">
                  <c:v>0.34699106945907698</c:v>
                </c:pt>
                <c:pt idx="38">
                  <c:v>0.35684122847188199</c:v>
                </c:pt>
                <c:pt idx="39">
                  <c:v>0.36624656443452602</c:v>
                </c:pt>
                <c:pt idx="40">
                  <c:v>0.37609308477092501</c:v>
                </c:pt>
                <c:pt idx="41">
                  <c:v>0.386405293863887</c:v>
                </c:pt>
                <c:pt idx="42">
                  <c:v>0.39534494106997098</c:v>
                </c:pt>
                <c:pt idx="43">
                  <c:v>0.404252128044992</c:v>
                </c:pt>
                <c:pt idx="44">
                  <c:v>0.41500342336599499</c:v>
                </c:pt>
                <c:pt idx="45">
                  <c:v>0.42577985551888797</c:v>
                </c:pt>
                <c:pt idx="46">
                  <c:v>0.43466190566202101</c:v>
                </c:pt>
                <c:pt idx="47">
                  <c:v>0.44352323776062103</c:v>
                </c:pt>
                <c:pt idx="48">
                  <c:v>0.45411175901077899</c:v>
                </c:pt>
                <c:pt idx="49">
                  <c:v>0.46480890217156301</c:v>
                </c:pt>
                <c:pt idx="50">
                  <c:v>0.47339038843903303</c:v>
                </c:pt>
                <c:pt idx="51">
                  <c:v>0.48188473579283098</c:v>
                </c:pt>
                <c:pt idx="52">
                  <c:v>0.49266901786728201</c:v>
                </c:pt>
                <c:pt idx="53">
                  <c:v>0.50356393005673805</c:v>
                </c:pt>
                <c:pt idx="54">
                  <c:v>0.51194764729553299</c:v>
                </c:pt>
                <c:pt idx="55">
                  <c:v>0.52024623382504198</c:v>
                </c:pt>
                <c:pt idx="56">
                  <c:v>0.53122627672378298</c:v>
                </c:pt>
                <c:pt idx="57">
                  <c:v>0.54243432052092899</c:v>
                </c:pt>
                <c:pt idx="58">
                  <c:v>0.55084134285632602</c:v>
                </c:pt>
                <c:pt idx="59">
                  <c:v>0.55927936256085398</c:v>
                </c:pt>
                <c:pt idx="60">
                  <c:v>0.57045640898886996</c:v>
                </c:pt>
                <c:pt idx="61">
                  <c:v>0.58159239613448999</c:v>
                </c:pt>
                <c:pt idx="62">
                  <c:v>0.590071475121414</c:v>
                </c:pt>
                <c:pt idx="63">
                  <c:v>0.598581817156149</c:v>
                </c:pt>
                <c:pt idx="64">
                  <c:v>0.60968654125395505</c:v>
                </c:pt>
                <c:pt idx="65">
                  <c:v>0.62075047174804898</c:v>
                </c:pt>
                <c:pt idx="66">
                  <c:v>0.62939695320859101</c:v>
                </c:pt>
                <c:pt idx="67">
                  <c:v>0.63865506302295905</c:v>
                </c:pt>
                <c:pt idx="68">
                  <c:v>0.64923072884182098</c:v>
                </c:pt>
                <c:pt idx="69">
                  <c:v>0.65910772320343103</c:v>
                </c:pt>
                <c:pt idx="70">
                  <c:v>0.66906450447504995</c:v>
                </c:pt>
                <c:pt idx="71">
                  <c:v>0.67940727579913696</c:v>
                </c:pt>
                <c:pt idx="72">
                  <c:v>0.68806772920572001</c:v>
                </c:pt>
                <c:pt idx="73">
                  <c:v>0.69596449533135496</c:v>
                </c:pt>
                <c:pt idx="74">
                  <c:v>0.70707095393638897</c:v>
                </c:pt>
                <c:pt idx="75">
                  <c:v>0.71925150553571204</c:v>
                </c:pt>
                <c:pt idx="76">
                  <c:v>0.72614108970573898</c:v>
                </c:pt>
                <c:pt idx="77">
                  <c:v>0.73300703667369904</c:v>
                </c:pt>
                <c:pt idx="78">
                  <c:v>0.74533068207861497</c:v>
                </c:pt>
                <c:pt idx="79">
                  <c:v>0.757696753750146</c:v>
                </c:pt>
                <c:pt idx="80">
                  <c:v>0.76452027445148696</c:v>
                </c:pt>
                <c:pt idx="81">
                  <c:v>0.77132038460530505</c:v>
                </c:pt>
                <c:pt idx="82">
                  <c:v>0.78370986682435895</c:v>
                </c:pt>
                <c:pt idx="83">
                  <c:v>0.79614200196457696</c:v>
                </c:pt>
                <c:pt idx="84">
                  <c:v>0.80289945919723305</c:v>
                </c:pt>
                <c:pt idx="85">
                  <c:v>0.80926150937530394</c:v>
                </c:pt>
                <c:pt idx="86">
                  <c:v>0.82179805843820197</c:v>
                </c:pt>
                <c:pt idx="87">
                  <c:v>0.83549537227843795</c:v>
                </c:pt>
                <c:pt idx="88">
                  <c:v>0.84069665767916502</c:v>
                </c:pt>
                <c:pt idx="89">
                  <c:v>0.84545716549674998</c:v>
                </c:pt>
                <c:pt idx="90">
                  <c:v>0.85959525692013306</c:v>
                </c:pt>
                <c:pt idx="91">
                  <c:v>0.87504240065613903</c:v>
                </c:pt>
                <c:pt idx="92">
                  <c:v>0.87849385616109799</c:v>
                </c:pt>
                <c:pt idx="93">
                  <c:v>0.88165282161819403</c:v>
                </c:pt>
                <c:pt idx="94">
                  <c:v>0.89721630863862201</c:v>
                </c:pt>
                <c:pt idx="95">
                  <c:v>0.91482760943518904</c:v>
                </c:pt>
                <c:pt idx="96">
                  <c:v>0.91590340822618899</c:v>
                </c:pt>
                <c:pt idx="97">
                  <c:v>0.91685411486130697</c:v>
                </c:pt>
                <c:pt idx="98">
                  <c:v>0.93459050781375796</c:v>
                </c:pt>
                <c:pt idx="99">
                  <c:v>0.95259174402455604</c:v>
                </c:pt>
                <c:pt idx="100">
                  <c:v>0.95333085069520695</c:v>
                </c:pt>
                <c:pt idx="101">
                  <c:v>0.95412044962116405</c:v>
                </c:pt>
                <c:pt idx="102">
                  <c:v>0.97207119357666305</c:v>
                </c:pt>
                <c:pt idx="103">
                  <c:v>0.98887404647398003</c:v>
                </c:pt>
                <c:pt idx="104">
                  <c:v>0.99081153645811704</c:v>
                </c:pt>
                <c:pt idx="105">
                  <c:v>0.99288138655048497</c:v>
                </c:pt>
                <c:pt idx="106">
                  <c:v>1.00944867666077</c:v>
                </c:pt>
                <c:pt idx="107">
                  <c:v>1.02488788924523</c:v>
                </c:pt>
                <c:pt idx="108">
                  <c:v>1.02807300296063</c:v>
                </c:pt>
                <c:pt idx="109">
                  <c:v>1.0314908393735001</c:v>
                </c:pt>
                <c:pt idx="110">
                  <c:v>1.04669732926048</c:v>
                </c:pt>
                <c:pt idx="111">
                  <c:v>1.06086839939119</c:v>
                </c:pt>
                <c:pt idx="112">
                  <c:v>1.06532165556034</c:v>
                </c:pt>
                <c:pt idx="113">
                  <c:v>1.07025024626734</c:v>
                </c:pt>
                <c:pt idx="114">
                  <c:v>1.0846062104581899</c:v>
                </c:pt>
                <c:pt idx="115">
                  <c:v>1.09808702924336</c:v>
                </c:pt>
                <c:pt idx="116">
                  <c:v>1.1038907653560499</c:v>
                </c:pt>
                <c:pt idx="117">
                  <c:v>1.1100712673815301</c:v>
                </c:pt>
                <c:pt idx="118">
                  <c:v>1.1231753202539001</c:v>
                </c:pt>
                <c:pt idx="119">
                  <c:v>1.13548054474283</c:v>
                </c:pt>
                <c:pt idx="120">
                  <c:v>1.1424077821431</c:v>
                </c:pt>
                <c:pt idx="121">
                  <c:v>1.1495491735761501</c:v>
                </c:pt>
                <c:pt idx="122">
                  <c:v>1.1615795863683001</c:v>
                </c:pt>
                <c:pt idx="123">
                  <c:v>1.1733117904213199</c:v>
                </c:pt>
                <c:pt idx="124">
                  <c:v>1.1807793458948601</c:v>
                </c:pt>
                <c:pt idx="125">
                  <c:v>1.18846779281389</c:v>
                </c:pt>
                <c:pt idx="126">
                  <c:v>1.1999969202132299</c:v>
                </c:pt>
                <c:pt idx="127">
                  <c:v>1.2</c:v>
                </c:pt>
                <c:pt idx="128">
                  <c:v>1.2225645125959801</c:v>
                </c:pt>
                <c:pt idx="129">
                  <c:v>1.22972833460985</c:v>
                </c:pt>
                <c:pt idx="130">
                  <c:v>1.2451474094720001</c:v>
                </c:pt>
                <c:pt idx="131">
                  <c:v>1.26289900239581</c:v>
                </c:pt>
                <c:pt idx="132">
                  <c:v>1.26776328224646</c:v>
                </c:pt>
                <c:pt idx="133">
                  <c:v>1.27200276072717</c:v>
                </c:pt>
                <c:pt idx="134">
                  <c:v>1.2853728741997399</c:v>
                </c:pt>
                <c:pt idx="135">
                  <c:v>1.2949389261889199</c:v>
                </c:pt>
                <c:pt idx="136">
                  <c:v>1.3018226991020501</c:v>
                </c:pt>
                <c:pt idx="137">
                  <c:v>1.3178750916506601</c:v>
                </c:pt>
                <c:pt idx="138">
                  <c:v>1.31827252400435</c:v>
                </c:pt>
                <c:pt idx="139">
                  <c:v>1.3192804409598</c:v>
                </c:pt>
                <c:pt idx="140">
                  <c:v>1.33472234890666</c:v>
                </c:pt>
                <c:pt idx="141">
                  <c:v>1.34248324848971</c:v>
                </c:pt>
                <c:pt idx="142">
                  <c:v>1.3487770516227999</c:v>
                </c:pt>
                <c:pt idx="143">
                  <c:v>1.3530731528875699</c:v>
                </c:pt>
                <c:pt idx="144">
                  <c:v>1.36285031662372</c:v>
                </c:pt>
                <c:pt idx="145">
                  <c:v>1.3636801746785401</c:v>
                </c:pt>
              </c:numCache>
            </c:numRef>
          </c:xVal>
          <c:yVal>
            <c:numRef>
              <c:f>Plot2!$J$4:$J$149</c:f>
              <c:numCache>
                <c:formatCode>0.000000000000000</c:formatCode>
                <c:ptCount val="146"/>
                <c:pt idx="0">
                  <c:v>0.63034445634812097</c:v>
                </c:pt>
                <c:pt idx="1">
                  <c:v>0.63144423795083304</c:v>
                </c:pt>
                <c:pt idx="2">
                  <c:v>0.63374964651152199</c:v>
                </c:pt>
                <c:pt idx="3">
                  <c:v>0.63602433530477598</c:v>
                </c:pt>
                <c:pt idx="4">
                  <c:v>0.63717651999237901</c:v>
                </c:pt>
                <c:pt idx="5">
                  <c:v>0.63835723220259599</c:v>
                </c:pt>
                <c:pt idx="6">
                  <c:v>0.64062174504410296</c:v>
                </c:pt>
                <c:pt idx="7">
                  <c:v>0.64285269531856704</c:v>
                </c:pt>
                <c:pt idx="8">
                  <c:v>0.64408854809406102</c:v>
                </c:pt>
                <c:pt idx="9">
                  <c:v>0.64535685557613098</c:v>
                </c:pt>
                <c:pt idx="10">
                  <c:v>0.64756043445201295</c:v>
                </c:pt>
                <c:pt idx="11">
                  <c:v>0.649573941950781</c:v>
                </c:pt>
                <c:pt idx="12">
                  <c:v>0.65103703758374698</c:v>
                </c:pt>
                <c:pt idx="13">
                  <c:v>0.65264517658508103</c:v>
                </c:pt>
                <c:pt idx="14">
                  <c:v>0.65452837441344303</c:v>
                </c:pt>
                <c:pt idx="15">
                  <c:v>0.65634888040407702</c:v>
                </c:pt>
                <c:pt idx="16">
                  <c:v>0.65814027528665897</c:v>
                </c:pt>
                <c:pt idx="17">
                  <c:v>0.66000758586003305</c:v>
                </c:pt>
                <c:pt idx="18">
                  <c:v>0.66176364219049999</c:v>
                </c:pt>
                <c:pt idx="19">
                  <c:v>0.66346072455443506</c:v>
                </c:pt>
                <c:pt idx="20">
                  <c:v>0.66539398002741601</c:v>
                </c:pt>
                <c:pt idx="21">
                  <c:v>0.66733166113633002</c:v>
                </c:pt>
                <c:pt idx="22">
                  <c:v>0.669021607179067</c:v>
                </c:pt>
                <c:pt idx="23">
                  <c:v>0.670714416363138</c:v>
                </c:pt>
                <c:pt idx="24">
                  <c:v>0.67266365739513101</c:v>
                </c:pt>
                <c:pt idx="25">
                  <c:v>0.674617316465982</c:v>
                </c:pt>
                <c:pt idx="26">
                  <c:v>0.67632010912157703</c:v>
                </c:pt>
                <c:pt idx="27">
                  <c:v>0.67802575162984502</c:v>
                </c:pt>
                <c:pt idx="28">
                  <c:v>0.67998039367938901</c:v>
                </c:pt>
                <c:pt idx="29">
                  <c:v>0.68200229558852998</c:v>
                </c:pt>
                <c:pt idx="30">
                  <c:v>0.68380311224672896</c:v>
                </c:pt>
                <c:pt idx="31">
                  <c:v>0.68564516829155397</c:v>
                </c:pt>
                <c:pt idx="32">
                  <c:v>0.68764111176797604</c:v>
                </c:pt>
                <c:pt idx="33">
                  <c:v>0.68960006915572403</c:v>
                </c:pt>
                <c:pt idx="34">
                  <c:v>0.69149437206285702</c:v>
                </c:pt>
                <c:pt idx="35">
                  <c:v>0.69343217530323897</c:v>
                </c:pt>
                <c:pt idx="36">
                  <c:v>0.69536287326424695</c:v>
                </c:pt>
                <c:pt idx="37">
                  <c:v>0.69725735435474701</c:v>
                </c:pt>
                <c:pt idx="38">
                  <c:v>0.69922857192855703</c:v>
                </c:pt>
                <c:pt idx="39">
                  <c:v>0.70111441646712303</c:v>
                </c:pt>
                <c:pt idx="40">
                  <c:v>0.70309253501135305</c:v>
                </c:pt>
                <c:pt idx="41">
                  <c:v>0.70516838706995399</c:v>
                </c:pt>
                <c:pt idx="42">
                  <c:v>0.70696632555132199</c:v>
                </c:pt>
                <c:pt idx="43">
                  <c:v>0.70876505154395597</c:v>
                </c:pt>
                <c:pt idx="44">
                  <c:v>0.71094046288093404</c:v>
                </c:pt>
                <c:pt idx="45">
                  <c:v>0.71312566048840698</c:v>
                </c:pt>
                <c:pt idx="46">
                  <c:v>0.71493025921791797</c:v>
                </c:pt>
                <c:pt idx="47">
                  <c:v>0.716733830697315</c:v>
                </c:pt>
                <c:pt idx="48">
                  <c:v>0.71889721508738302</c:v>
                </c:pt>
                <c:pt idx="49">
                  <c:v>0.721083434066077</c:v>
                </c:pt>
                <c:pt idx="50">
                  <c:v>0.722840475459257</c:v>
                </c:pt>
                <c:pt idx="51">
                  <c:v>0.72458248634772604</c:v>
                </c:pt>
                <c:pt idx="52">
                  <c:v>0.72679814144947597</c:v>
                </c:pt>
                <c:pt idx="53">
                  <c:v>0.729041098128134</c:v>
                </c:pt>
                <c:pt idx="54">
                  <c:v>0.73077019735086701</c:v>
                </c:pt>
                <c:pt idx="55">
                  <c:v>0.73248441592366198</c:v>
                </c:pt>
                <c:pt idx="56">
                  <c:v>0.73475662769599803</c:v>
                </c:pt>
                <c:pt idx="57">
                  <c:v>0.73707828945499698</c:v>
                </c:pt>
                <c:pt idx="58">
                  <c:v>0.738825303572613</c:v>
                </c:pt>
                <c:pt idx="59">
                  <c:v>0.74058153516443304</c:v>
                </c:pt>
                <c:pt idx="60">
                  <c:v>0.74291212903764203</c:v>
                </c:pt>
                <c:pt idx="61">
                  <c:v>0.74523900990874703</c:v>
                </c:pt>
                <c:pt idx="62">
                  <c:v>0.74701396970917899</c:v>
                </c:pt>
                <c:pt idx="63">
                  <c:v>0.74879829265078401</c:v>
                </c:pt>
                <c:pt idx="64">
                  <c:v>0.75113081194997899</c:v>
                </c:pt>
                <c:pt idx="65">
                  <c:v>0.75345954000142501</c:v>
                </c:pt>
                <c:pt idx="66">
                  <c:v>0.75528265224426905</c:v>
                </c:pt>
                <c:pt idx="67">
                  <c:v>0.75723805694444901</c:v>
                </c:pt>
                <c:pt idx="68">
                  <c:v>0.75947582140389103</c:v>
                </c:pt>
                <c:pt idx="69">
                  <c:v>0.76156967660772101</c:v>
                </c:pt>
                <c:pt idx="70">
                  <c:v>0.76368428290870904</c:v>
                </c:pt>
                <c:pt idx="71">
                  <c:v>0.76588058908166801</c:v>
                </c:pt>
                <c:pt idx="72">
                  <c:v>0.76772602931183298</c:v>
                </c:pt>
                <c:pt idx="73">
                  <c:v>0.76941128928846103</c:v>
                </c:pt>
                <c:pt idx="74">
                  <c:v>0.77178565314978897</c:v>
                </c:pt>
                <c:pt idx="75">
                  <c:v>0.77439817779562403</c:v>
                </c:pt>
                <c:pt idx="76">
                  <c:v>0.775876900776585</c:v>
                </c:pt>
                <c:pt idx="77">
                  <c:v>0.77735232698815804</c:v>
                </c:pt>
                <c:pt idx="78">
                  <c:v>0.78000500710165899</c:v>
                </c:pt>
                <c:pt idx="79">
                  <c:v>0.782672558188798</c:v>
                </c:pt>
                <c:pt idx="80">
                  <c:v>0.78414695626307496</c:v>
                </c:pt>
                <c:pt idx="81">
                  <c:v>0.78561803587427403</c:v>
                </c:pt>
                <c:pt idx="82">
                  <c:v>0.78830273789925998</c:v>
                </c:pt>
                <c:pt idx="83">
                  <c:v>0.79100247399661805</c:v>
                </c:pt>
                <c:pt idx="84">
                  <c:v>0.79246991580277304</c:v>
                </c:pt>
                <c:pt idx="85">
                  <c:v>0.79385556295625603</c:v>
                </c:pt>
                <c:pt idx="86">
                  <c:v>0.79659047325357502</c:v>
                </c:pt>
                <c:pt idx="87">
                  <c:v>0.79958537880126102</c:v>
                </c:pt>
                <c:pt idx="88">
                  <c:v>0.80072448621179004</c:v>
                </c:pt>
                <c:pt idx="89">
                  <c:v>0.80176795390076305</c:v>
                </c:pt>
                <c:pt idx="90">
                  <c:v>0.80487194642484206</c:v>
                </c:pt>
                <c:pt idx="91">
                  <c:v>0.80827193704633504</c:v>
                </c:pt>
                <c:pt idx="92">
                  <c:v>0.80903284574859902</c:v>
                </c:pt>
                <c:pt idx="93">
                  <c:v>0.80972968290787495</c:v>
                </c:pt>
                <c:pt idx="94">
                  <c:v>0.81316818019186798</c:v>
                </c:pt>
                <c:pt idx="95">
                  <c:v>0.81707007826284195</c:v>
                </c:pt>
                <c:pt idx="96">
                  <c:v>0.817308805805535</c:v>
                </c:pt>
                <c:pt idx="97">
                  <c:v>0.81751981064728796</c:v>
                </c:pt>
                <c:pt idx="98">
                  <c:v>0.821467312322957</c:v>
                </c:pt>
                <c:pt idx="99">
                  <c:v>0.82547732933262896</c:v>
                </c:pt>
                <c:pt idx="100">
                  <c:v>0.82564224187199198</c:v>
                </c:pt>
                <c:pt idx="101">
                  <c:v>0.82581844368219404</c:v>
                </c:pt>
                <c:pt idx="102">
                  <c:v>0.82983068908281798</c:v>
                </c:pt>
                <c:pt idx="103">
                  <c:v>0.83359759773876396</c:v>
                </c:pt>
                <c:pt idx="104">
                  <c:v>0.83403264768449503</c:v>
                </c:pt>
                <c:pt idx="105">
                  <c:v>0.834497577656509</c:v>
                </c:pt>
                <c:pt idx="106">
                  <c:v>0.83822591723840001</c:v>
                </c:pt>
                <c:pt idx="107">
                  <c:v>0.84170826365040297</c:v>
                </c:pt>
                <c:pt idx="108">
                  <c:v>0.84242778718949496</c:v>
                </c:pt>
                <c:pt idx="109">
                  <c:v>0.84320030717899797</c:v>
                </c:pt>
                <c:pt idx="110">
                  <c:v>0.84664268869177906</c:v>
                </c:pt>
                <c:pt idx="111">
                  <c:v>0.84985849274876701</c:v>
                </c:pt>
                <c:pt idx="112">
                  <c:v>0.85087061535568198</c:v>
                </c:pt>
                <c:pt idx="113">
                  <c:v>0.85198306098409904</c:v>
                </c:pt>
                <c:pt idx="114">
                  <c:v>0.85525358319080003</c:v>
                </c:pt>
                <c:pt idx="115">
                  <c:v>0.85833205166140003</c:v>
                </c:pt>
                <c:pt idx="116">
                  <c:v>0.85965957020308303</c:v>
                </c:pt>
                <c:pt idx="117">
                  <c:v>0.86107471224881604</c:v>
                </c:pt>
                <c:pt idx="118">
                  <c:v>0.86408005663856602</c:v>
                </c:pt>
                <c:pt idx="119">
                  <c:v>0.866909265957166</c:v>
                </c:pt>
                <c:pt idx="120">
                  <c:v>0.868504362538842</c:v>
                </c:pt>
                <c:pt idx="121">
                  <c:v>0.87015074900714895</c:v>
                </c:pt>
                <c:pt idx="122">
                  <c:v>0.87292879690568304</c:v>
                </c:pt>
                <c:pt idx="123">
                  <c:v>0.875643468647752</c:v>
                </c:pt>
                <c:pt idx="124">
                  <c:v>0.87737417957763397</c:v>
                </c:pt>
                <c:pt idx="125">
                  <c:v>0.87915837716034595</c:v>
                </c:pt>
                <c:pt idx="126">
                  <c:v>0.87183820840245296</c:v>
                </c:pt>
                <c:pt idx="127">
                  <c:v>0.63089551519010201</c:v>
                </c:pt>
                <c:pt idx="128">
                  <c:v>0.61324809621618004</c:v>
                </c:pt>
                <c:pt idx="129">
                  <c:v>0.61268438097373701</c:v>
                </c:pt>
                <c:pt idx="130">
                  <c:v>0.61147510888147105</c:v>
                </c:pt>
                <c:pt idx="131">
                  <c:v>0.61008973747550399</c:v>
                </c:pt>
                <c:pt idx="132">
                  <c:v>0.60971139510539896</c:v>
                </c:pt>
                <c:pt idx="133">
                  <c:v>0.60941572774893404</c:v>
                </c:pt>
                <c:pt idx="134">
                  <c:v>0.608366181946977</c:v>
                </c:pt>
                <c:pt idx="135">
                  <c:v>0.60761852907965597</c:v>
                </c:pt>
                <c:pt idx="136">
                  <c:v>0.60708220509611199</c:v>
                </c:pt>
                <c:pt idx="137">
                  <c:v>0.60583703513785103</c:v>
                </c:pt>
                <c:pt idx="138">
                  <c:v>0.60580630417615999</c:v>
                </c:pt>
                <c:pt idx="139">
                  <c:v>0.60572838937625595</c:v>
                </c:pt>
                <c:pt idx="140">
                  <c:v>0.60453847386061099</c:v>
                </c:pt>
                <c:pt idx="141">
                  <c:v>0.60394236866209206</c:v>
                </c:pt>
                <c:pt idx="142">
                  <c:v>0.60346051913139398</c:v>
                </c:pt>
                <c:pt idx="143">
                  <c:v>0.60313227515477696</c:v>
                </c:pt>
                <c:pt idx="144">
                  <c:v>0.60238725406825799</c:v>
                </c:pt>
                <c:pt idx="145">
                  <c:v>0.602324146948924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E012-4E51-BA15-7846D84BC5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2776256"/>
        <c:axId val="1402780416"/>
      </c:scatterChart>
      <c:valAx>
        <c:axId val="1402776256"/>
        <c:scaling>
          <c:orientation val="minMax"/>
          <c:max val="1.4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 b="0" i="0" baseline="0">
                    <a:effectLst/>
                  </a:rPr>
                  <a:t>Radial Position (mm)</a:t>
                </a:r>
                <a:endParaRPr lang="de-DE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02780416"/>
        <c:crosses val="autoZero"/>
        <c:crossBetween val="midCat"/>
        <c:majorUnit val="0.2"/>
      </c:valAx>
      <c:valAx>
        <c:axId val="1402780416"/>
        <c:scaling>
          <c:orientation val="minMax"/>
          <c:max val="3.5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 b="0" i="0" baseline="0" dirty="0" smtClean="0">
                    <a:effectLst/>
                  </a:rPr>
                  <a:t>|</a:t>
                </a:r>
                <a:r>
                  <a:rPr lang="de-DE" sz="1800" b="1" i="0" baseline="0" dirty="0" smtClean="0">
                    <a:effectLst/>
                  </a:rPr>
                  <a:t>E</a:t>
                </a:r>
                <a:r>
                  <a:rPr lang="de-DE" sz="1800" b="0" i="0" baseline="0" dirty="0" smtClean="0">
                    <a:effectLst/>
                  </a:rPr>
                  <a:t>| (</a:t>
                </a:r>
                <a:r>
                  <a:rPr lang="de-DE" sz="1800" b="0" i="0" baseline="0" dirty="0" err="1" smtClean="0">
                    <a:effectLst/>
                  </a:rPr>
                  <a:t>kv</a:t>
                </a:r>
                <a:r>
                  <a:rPr lang="de-DE" sz="1800" b="0" i="0" baseline="0" dirty="0" smtClean="0">
                    <a:effectLst/>
                  </a:rPr>
                  <a:t>/mm</a:t>
                </a:r>
                <a:r>
                  <a:rPr lang="de-DE" sz="1800" b="0" i="0" baseline="0" dirty="0">
                    <a:effectLst/>
                  </a:rPr>
                  <a:t>)</a:t>
                </a:r>
                <a:endParaRPr lang="de-DE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1.2951121441556036E-2"/>
              <c:y val="0.258486656169996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02776256"/>
        <c:crosses val="autoZero"/>
        <c:crossBetween val="midCat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6878240444014E-2"/>
          <c:y val="0.81690287143563489"/>
          <c:w val="0.89999994536083427"/>
          <c:h val="0.127465103483152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0.8362</cdr:x>
      <cdr:y>0.20733</cdr:y>
    </cdr:from>
    <cdr:to>
      <cdr:x>0.8362</cdr:x>
      <cdr:y>0.31418</cdr:y>
    </cdr:to>
    <cdr:cxnSp macro="">
      <cdr:nvCxnSpPr>
        <cdr:cNvPr id="3" name="Gerader Verbinder 2"/>
        <cdr:cNvCxnSpPr/>
      </cdr:nvCxnSpPr>
      <cdr:spPr bwMode="auto">
        <a:xfrm xmlns:a="http://schemas.openxmlformats.org/drawingml/2006/main">
          <a:off x="4375452" y="698593"/>
          <a:ext cx="0" cy="36004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A5BA8-DD98-4354-8167-1E34C1C8D421}" type="datetimeFigureOut">
              <a:rPr lang="de-DE" smtClean="0"/>
              <a:t>25.09.2020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COMSOL 2020 Europe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D4785-59EF-41FC-BEF5-610E9B51DE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48805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de-DE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r>
              <a:rPr lang="de-DE" smtClean="0"/>
              <a:t>COMSOL 2020 Europe</a:t>
            </a:r>
            <a:endParaRPr lang="de-DE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0BD71836-CABB-0745-8C0B-61899546528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5271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ED52A6-DD4D-6E4A-BAC4-303300E514B9}" type="slidenum">
              <a:rPr lang="de-DE"/>
              <a:pPr/>
              <a:t>1</a:t>
            </a:fld>
            <a:endParaRPr lang="de-DE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COMSOL 2020 Europe</a:t>
            </a:r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defRPr sz="800"/>
            </a:lvl1pPr>
          </a:lstStyle>
          <a:p>
            <a:pPr lvl="0"/>
            <a:r>
              <a:rPr lang="de-DE" noProof="0"/>
              <a:t>Master-Untertitelformat bearbeiten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65863"/>
            <a:ext cx="2844800" cy="476250"/>
          </a:xfrm>
        </p:spPr>
        <p:txBody>
          <a:bodyPr/>
          <a:lstStyle>
            <a:lvl1pPr>
              <a:defRPr sz="600"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 sz="600">
                <a:latin typeface="+mn-lt"/>
              </a:defRPr>
            </a:lvl1pPr>
          </a:lstStyle>
          <a:p>
            <a:r>
              <a:rPr lang="de-DE" sz="800" dirty="0" smtClean="0">
                <a:solidFill>
                  <a:srgbClr val="A32638"/>
                </a:solidFill>
              </a:rPr>
              <a:t>COMSOL 2020 Europe </a:t>
            </a:r>
            <a:endParaRPr lang="de-DE" sz="800" b="1" dirty="0" smtClean="0">
              <a:solidFill>
                <a:srgbClr val="A32638"/>
              </a:solidFill>
            </a:endParaRP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z="600">
                <a:latin typeface="+mn-lt"/>
              </a:defRPr>
            </a:lvl1pPr>
          </a:lstStyle>
          <a:p>
            <a:fld id="{34BF5620-C6CF-3247-857D-42C26D4182B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F2C85-F370-644D-A253-0F496ECD0F0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1978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81533" y="914400"/>
            <a:ext cx="2599267" cy="449580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79506" y="914400"/>
            <a:ext cx="7598833" cy="4495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6DFB6-E52D-BD4F-BB67-12B71D9B7E7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115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14DAC-87E6-4547-A383-B38B2E108E1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8800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42417-3164-0943-9017-67C589CC036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4205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79500" y="1752600"/>
            <a:ext cx="49276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10300" y="1752600"/>
            <a:ext cx="49276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C0EA9-C867-2B4F-9729-3D626009CAF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845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BE13E-CC3E-F447-B6A4-1E032E252A8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5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51BA-B64E-1F45-9983-568272F2EB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018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4511A-F5F3-134A-8DAC-EFD658B557F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5477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661A6-7BCD-0C49-97D7-5D7681B7A14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73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COMSOL 2020 Europe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4AFFE-FA04-6B46-B9B8-B5440A8B971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913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3" y="914409"/>
            <a:ext cx="104013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1752600"/>
            <a:ext cx="10058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</a:defRPr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</a:defRPr>
            </a:lvl1pPr>
          </a:lstStyle>
          <a:p>
            <a:r>
              <a:rPr lang="de-DE" sz="1400" dirty="0" smtClean="0">
                <a:solidFill>
                  <a:srgbClr val="A32638"/>
                </a:solidFill>
              </a:rPr>
              <a:t>COMSOL 2020 Europe </a:t>
            </a:r>
            <a:endParaRPr lang="de-DE" sz="1400" b="1" dirty="0" smtClean="0">
              <a:solidFill>
                <a:srgbClr val="A32638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" charset="0"/>
              </a:defRPr>
            </a:lvl1pPr>
          </a:lstStyle>
          <a:p>
            <a:fld id="{1D4EDF2B-DB74-434F-B1A2-80645259F2EC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182563"/>
            <a:ext cx="12192000" cy="0"/>
          </a:xfrm>
          <a:prstGeom prst="line">
            <a:avLst/>
          </a:prstGeom>
          <a:noFill/>
          <a:ln w="9525">
            <a:solidFill>
              <a:srgbClr val="A3263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2400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1" y="179397"/>
            <a:ext cx="958851" cy="179387"/>
          </a:xfrm>
          <a:prstGeom prst="rect">
            <a:avLst/>
          </a:prstGeom>
          <a:solidFill>
            <a:srgbClr val="A32638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sz="2400">
              <a:solidFill>
                <a:srgbClr val="BD4505"/>
              </a:solidFill>
              <a:latin typeface="Times" charset="0"/>
            </a:endParaRPr>
          </a:p>
        </p:txBody>
      </p:sp>
      <p:sp>
        <p:nvSpPr>
          <p:cNvPr id="1047" name="Text Box 23"/>
          <p:cNvSpPr txBox="1">
            <a:spLocks noChangeArrowheads="1"/>
          </p:cNvSpPr>
          <p:nvPr/>
        </p:nvSpPr>
        <p:spPr bwMode="auto">
          <a:xfrm>
            <a:off x="1195917" y="198438"/>
            <a:ext cx="804968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1200" dirty="0" smtClean="0">
                <a:solidFill>
                  <a:srgbClr val="0070C0"/>
                </a:solidFill>
                <a:latin typeface="Arial" charset="0"/>
                <a:ea typeface="ＭＳ Ｐゴシック" charset="0"/>
                <a:cs typeface="+mn-cs"/>
              </a:rPr>
              <a:t>COMSOL 2020 Europe</a:t>
            </a:r>
            <a:r>
              <a:rPr lang="en-US" sz="1000" kern="1200" dirty="0" smtClean="0">
                <a:solidFill>
                  <a:srgbClr val="A32638"/>
                </a:solidFill>
                <a:latin typeface="Arial" charset="0"/>
                <a:ea typeface="ＭＳ Ｐゴシック" charset="0"/>
                <a:cs typeface="+mn-cs"/>
              </a:rPr>
              <a:t> | Challenges of DC insulating systems for airborne applications</a:t>
            </a:r>
            <a:endParaRPr lang="de-DE" sz="1000" kern="1200" dirty="0" smtClean="0">
              <a:solidFill>
                <a:srgbClr val="A32638"/>
              </a:solidFill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239184" y="192092"/>
            <a:ext cx="75353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chemeClr val="bg1"/>
                </a:solidFill>
              </a:rPr>
              <a:t>Seite </a:t>
            </a:r>
            <a:fld id="{56245CFA-C84C-D944-97F0-C05CA76EE8D4}" type="slidenum">
              <a:rPr lang="de-DE" sz="1000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‹Nr.›</a:t>
            </a:fld>
            <a:endParaRPr lang="de-DE" sz="1000">
              <a:solidFill>
                <a:schemeClr val="bg1"/>
              </a:solidFill>
            </a:endParaRPr>
          </a:p>
        </p:txBody>
      </p:sp>
      <p:sp>
        <p:nvSpPr>
          <p:cNvPr id="1053" name="Line 29"/>
          <p:cNvSpPr>
            <a:spLocks noChangeShapeType="1"/>
          </p:cNvSpPr>
          <p:nvPr/>
        </p:nvSpPr>
        <p:spPr bwMode="auto">
          <a:xfrm>
            <a:off x="0" y="1751013"/>
            <a:ext cx="1219200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635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2400"/>
          </a:p>
        </p:txBody>
      </p:sp>
      <p:sp>
        <p:nvSpPr>
          <p:cNvPr id="1054" name="Line 30"/>
          <p:cNvSpPr>
            <a:spLocks noChangeShapeType="1"/>
          </p:cNvSpPr>
          <p:nvPr/>
        </p:nvSpPr>
        <p:spPr bwMode="auto">
          <a:xfrm rot="-5400000">
            <a:off x="-2218530" y="3437732"/>
            <a:ext cx="6837363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240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84E584B-BFBE-4030-8E90-870805706FE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541448" y="192088"/>
            <a:ext cx="939352" cy="449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rgbClr val="A32638"/>
          </a:solidFill>
          <a:latin typeface="+mj-lt"/>
          <a:ea typeface="+mj-ea"/>
          <a:cs typeface="+mj-cs"/>
        </a:defRPr>
      </a:lvl1pPr>
      <a:lvl2pPr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rgbClr val="A32638"/>
          </a:solidFill>
          <a:latin typeface="Arial" charset="0"/>
          <a:ea typeface="ＭＳ Ｐゴシック" charset="0"/>
        </a:defRPr>
      </a:lvl2pPr>
      <a:lvl3pPr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rgbClr val="A32638"/>
          </a:solidFill>
          <a:latin typeface="Arial" charset="0"/>
          <a:ea typeface="ＭＳ Ｐゴシック" charset="0"/>
        </a:defRPr>
      </a:lvl3pPr>
      <a:lvl4pPr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rgbClr val="A32638"/>
          </a:solidFill>
          <a:latin typeface="Arial" charset="0"/>
          <a:ea typeface="ＭＳ Ｐゴシック" charset="0"/>
        </a:defRPr>
      </a:lvl4pPr>
      <a:lvl5pPr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rgbClr val="A32638"/>
          </a:solidFill>
          <a:latin typeface="Arial" charset="0"/>
          <a:ea typeface="ＭＳ Ｐゴシック" charset="0"/>
        </a:defRPr>
      </a:lvl5pPr>
      <a:lvl6pPr marL="457189"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rgbClr val="A32638"/>
          </a:solidFill>
          <a:latin typeface="Arial" charset="0"/>
          <a:ea typeface="ＭＳ Ｐゴシック" charset="0"/>
        </a:defRPr>
      </a:lvl6pPr>
      <a:lvl7pPr marL="914377"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rgbClr val="A32638"/>
          </a:solidFill>
          <a:latin typeface="Arial" charset="0"/>
          <a:ea typeface="ＭＳ Ｐゴシック" charset="0"/>
        </a:defRPr>
      </a:lvl7pPr>
      <a:lvl8pPr marL="1371566"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rgbClr val="A32638"/>
          </a:solidFill>
          <a:latin typeface="Arial" charset="0"/>
          <a:ea typeface="ＭＳ Ｐゴシック" charset="0"/>
        </a:defRPr>
      </a:lvl8pPr>
      <a:lvl9pPr marL="1828754"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rgbClr val="A32638"/>
          </a:solidFill>
          <a:latin typeface="Arial" charset="0"/>
          <a:ea typeface="ＭＳ Ｐゴシック" charset="0"/>
        </a:defRPr>
      </a:lvl9pPr>
    </p:titleStyle>
    <p:bodyStyle>
      <a:lvl1pPr marL="342891" indent="-342891" algn="l" rtl="0" fontAlgn="base">
        <a:lnSpc>
          <a:spcPts val="20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315920"/>
            <a:ext cx="3600451" cy="696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2927648" y="5232763"/>
            <a:ext cx="7740352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Challenges of DC insulating systems for airborne applications</a:t>
            </a:r>
          </a:p>
          <a:p>
            <a:r>
              <a:rPr lang="de-DE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D. </a:t>
            </a:r>
            <a:r>
              <a:rPr lang="de-DE" sz="2000" dirty="0">
                <a:latin typeface="Calibri" panose="020F0502020204030204" pitchFamily="34" charset="0"/>
                <a:cs typeface="Arial" panose="020B0604020202020204" pitchFamily="34" charset="0"/>
              </a:rPr>
              <a:t>Anagnostou, C. Willich, J. Kallo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1752600" y="6203951"/>
            <a:ext cx="2895600" cy="15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200"/>
              </a:lnSpc>
              <a:buClr>
                <a:schemeClr val="tx2"/>
              </a:buClr>
            </a:pPr>
            <a:r>
              <a:rPr lang="de-DE" sz="1400" b="1" dirty="0" smtClean="0">
                <a:solidFill>
                  <a:srgbClr val="0070C0"/>
                </a:solidFill>
                <a:latin typeface="Arial" charset="0"/>
              </a:rPr>
              <a:t>COMSOL 2020 Europe</a:t>
            </a:r>
            <a:r>
              <a:rPr lang="de-DE" sz="1400" dirty="0" smtClean="0">
                <a:solidFill>
                  <a:srgbClr val="323232"/>
                </a:solidFill>
                <a:latin typeface="Arial" charset="0"/>
              </a:rPr>
              <a:t> </a:t>
            </a:r>
            <a:endParaRPr lang="de-DE" sz="1400" dirty="0">
              <a:solidFill>
                <a:srgbClr val="323232"/>
              </a:solidFill>
              <a:latin typeface="Arial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46" b="22575"/>
          <a:stretch/>
        </p:blipFill>
        <p:spPr>
          <a:xfrm>
            <a:off x="1524000" y="381000"/>
            <a:ext cx="9144000" cy="463217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13" y="161413"/>
            <a:ext cx="1603387" cy="1005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9503" y="4372507"/>
            <a:ext cx="10058400" cy="1514233"/>
          </a:xfrm>
        </p:spPr>
        <p:txBody>
          <a:bodyPr/>
          <a:lstStyle/>
          <a:p>
            <a:pPr marL="0" indent="0"/>
            <a:r>
              <a:rPr lang="en-US" sz="2000" dirty="0" smtClean="0"/>
              <a:t>The risk for partial discharges can be reduced by:</a:t>
            </a:r>
          </a:p>
          <a:p>
            <a:pPr marL="0" indent="0"/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Using proper  insulating materials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Improving the thermal design of the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indent="0"/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72"/>
          <a:stretch/>
        </p:blipFill>
        <p:spPr>
          <a:xfrm>
            <a:off x="7104112" y="4941168"/>
            <a:ext cx="750012" cy="108012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079503" y="1628800"/>
            <a:ext cx="77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The |</a:t>
            </a:r>
            <a:r>
              <a:rPr lang="en-GB" sz="2000" b="1" dirty="0" smtClean="0"/>
              <a:t>E</a:t>
            </a:r>
            <a:r>
              <a:rPr lang="en-GB" sz="2000" dirty="0" smtClean="0"/>
              <a:t>| distribution around a cable under DC voltage was </a:t>
            </a:r>
            <a:r>
              <a:rPr lang="en-GB" sz="2000" dirty="0" smtClean="0"/>
              <a:t>simulated and investigated</a:t>
            </a:r>
            <a:endParaRPr lang="en-GB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The comparison was done for: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 shielded and an unshielded cable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Two different types of the insulating material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Two different values of </a:t>
            </a:r>
            <a:r>
              <a:rPr lang="el-GR" sz="2000" dirty="0"/>
              <a:t>σ</a:t>
            </a:r>
            <a:r>
              <a:rPr lang="de-DE" sz="2000" baseline="-25000" dirty="0" err="1"/>
              <a:t>air</a:t>
            </a:r>
            <a:r>
              <a:rPr lang="de-DE" sz="2000" dirty="0"/>
              <a:t> </a:t>
            </a:r>
            <a:endParaRPr lang="de-DE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Different </a:t>
            </a:r>
            <a:r>
              <a:rPr lang="en-US" sz="2000" dirty="0" smtClean="0"/>
              <a:t>conductor</a:t>
            </a:r>
            <a:r>
              <a:rPr lang="de-DE" sz="2000" dirty="0" smtClean="0"/>
              <a:t> </a:t>
            </a:r>
            <a:r>
              <a:rPr lang="en-US" sz="2000" dirty="0" smtClean="0"/>
              <a:t>and</a:t>
            </a:r>
            <a:r>
              <a:rPr lang="de-DE" sz="2000" dirty="0" smtClean="0"/>
              <a:t> </a:t>
            </a:r>
            <a:r>
              <a:rPr lang="en-US" sz="2000" dirty="0" smtClean="0"/>
              <a:t>air</a:t>
            </a:r>
            <a:r>
              <a:rPr lang="de-DE" sz="2000" dirty="0" smtClean="0"/>
              <a:t> </a:t>
            </a:r>
            <a:r>
              <a:rPr lang="en-US" sz="2000" dirty="0" smtClean="0"/>
              <a:t>temperatures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5565167" y="6347679"/>
            <a:ext cx="59189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This research was funded by the German Federal Ministry for Economic Affairs and Energy under the grant number 20Y1701B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3086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de-DE" i="1" dirty="0">
              <a:solidFill>
                <a:srgbClr val="C00000"/>
              </a:solidFill>
            </a:endParaRPr>
          </a:p>
          <a:p>
            <a:pPr algn="ctr"/>
            <a:endParaRPr lang="de-DE" i="1" dirty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3200" b="1" i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THANK YOU </a:t>
            </a:r>
          </a:p>
          <a:p>
            <a:pPr algn="ctr">
              <a:lnSpc>
                <a:spcPct val="150000"/>
              </a:lnSpc>
            </a:pPr>
            <a:r>
              <a:rPr lang="en-US" sz="3200" b="1" i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for your</a:t>
            </a:r>
          </a:p>
          <a:p>
            <a:pPr algn="ctr">
              <a:lnSpc>
                <a:spcPct val="150000"/>
              </a:lnSpc>
            </a:pPr>
            <a:r>
              <a:rPr lang="en-US" sz="3200" b="1" i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ATTENTION !</a:t>
            </a:r>
            <a:endParaRPr lang="en-US" sz="3200" b="1" i="1" dirty="0">
              <a:solidFill>
                <a:srgbClr val="C00000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9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392" y="1752600"/>
            <a:ext cx="7416824" cy="365760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Aircraft electrification is progressing rapidly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Application in propulsion &amp; subsystems (e.g. hydraulic, pneumatic) </a:t>
            </a:r>
          </a:p>
          <a:p>
            <a:pPr marL="0" indent="0">
              <a:lnSpc>
                <a:spcPct val="100000"/>
              </a:lnSpc>
            </a:pPr>
            <a:r>
              <a:rPr lang="en-US" sz="2400" dirty="0" smtClean="0"/>
              <a:t>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Increased power demand leads to higher voltages of the powertrain. </a:t>
            </a:r>
          </a:p>
          <a:p>
            <a:pPr marL="0" indent="0">
              <a:lnSpc>
                <a:spcPct val="100000"/>
              </a:lnSpc>
            </a:pPr>
            <a:endParaRPr lang="en-US" sz="24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Voltage level </a:t>
            </a:r>
            <a:r>
              <a:rPr lang="en-US" sz="2400" dirty="0" smtClean="0"/>
              <a:t>predicted </a:t>
            </a:r>
            <a:r>
              <a:rPr lang="en-US" sz="2400" dirty="0" smtClean="0"/>
              <a:t>to reach 3 kV DC in the near future</a:t>
            </a:r>
            <a:endParaRPr lang="en-US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Electrification of Aircrafts		</a:t>
            </a:r>
            <a:endParaRPr lang="en-US" dirty="0"/>
          </a:p>
        </p:txBody>
      </p:sp>
      <p:pic>
        <p:nvPicPr>
          <p:cNvPr id="4" name="Picture 10" descr="Narrow-body aircraft - Free Icon Library"/>
          <p:cNvPicPr/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6000" y1="67077" x2="16000" y2="67077"/>
                        <a14:foregroundMark x1="31846" y1="79385" x2="31846" y2="79385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243" y="1752601"/>
            <a:ext cx="3116560" cy="3116560"/>
          </a:xfrm>
          <a:prstGeom prst="rect">
            <a:avLst/>
          </a:prstGeom>
          <a:noFill/>
          <a:extLst/>
        </p:spPr>
      </p:pic>
      <p:pic>
        <p:nvPicPr>
          <p:cNvPr id="2050" name="Picture 6" descr="Energy and Transportation – Exoes, Incubator of Tomorrow's Technologies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2118072"/>
            <a:ext cx="1497411" cy="1497411"/>
          </a:xfrm>
          <a:prstGeom prst="rect">
            <a:avLst/>
          </a:prstGeom>
          <a:noFill/>
        </p:spPr>
      </p:pic>
      <p:pic>
        <p:nvPicPr>
          <p:cNvPr id="2049" name="Picture 8" descr="lithium-ion battery Icon Postcard | Zazzle.ca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017" y="3933527"/>
            <a:ext cx="1219696" cy="121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5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 descr="Nikola Tesla – Wikipedia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1079500" y="1752600"/>
            <a:ext cx="4728468" cy="448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|</a:t>
            </a:r>
            <a:r>
              <a:rPr lang="en-US" sz="2400" b="1" dirty="0" smtClean="0"/>
              <a:t>E</a:t>
            </a:r>
            <a:r>
              <a:rPr lang="en-US" sz="2400" dirty="0" smtClean="0"/>
              <a:t>| has different characteristics for AC and DC voltages </a:t>
            </a:r>
          </a:p>
          <a:p>
            <a:pPr marL="0" indent="0">
              <a:lnSpc>
                <a:spcPct val="100000"/>
              </a:lnSpc>
            </a:pPr>
            <a:endParaRPr lang="en-US" sz="24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Variable </a:t>
            </a:r>
            <a:r>
              <a:rPr lang="en-US" sz="2400" dirty="0" smtClean="0"/>
              <a:t>operating conditions of the system: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sym typeface="Wingdings" panose="05000000000000000000" pitchFamily="2" charset="2"/>
              </a:rPr>
              <a:t>mixture of AC and DC field distribution or shift from one to the other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fast and big temperature variations</a:t>
            </a:r>
            <a:endParaRPr lang="en-US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Field Distribution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3841868"/>
                  </p:ext>
                </p:extLst>
              </p:nvPr>
            </p:nvGraphicFramePr>
            <p:xfrm>
              <a:off x="6298290" y="2780928"/>
              <a:ext cx="1957949" cy="1524000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1957949">
                      <a:extLst>
                        <a:ext uri="{9D8B030D-6E8A-4147-A177-3AD203B41FA5}">
                          <a16:colId xmlns:a16="http://schemas.microsoft.com/office/drawing/2014/main" val="2426643893"/>
                        </a:ext>
                      </a:extLst>
                    </a:gridCol>
                  </a:tblGrid>
                  <a:tr h="375920">
                    <a:tc>
                      <a:txBody>
                        <a:bodyPr/>
                        <a:lstStyle/>
                        <a:p>
                          <a:r>
                            <a:rPr lang="en-US" sz="1900" noProof="0" dirty="0" smtClean="0"/>
                            <a:t>AC, </a:t>
                          </a:r>
                          <a:r>
                            <a:rPr lang="en-US" sz="1900" dirty="0" smtClean="0">
                              <a:sym typeface="Wingdings" panose="05000000000000000000" pitchFamily="2" charset="2"/>
                            </a:rPr>
                            <a:t>transients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6955107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US" sz="1900" noProof="0" dirty="0" smtClean="0"/>
                            <a:t>Capacitive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4174514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noProof="0" dirty="0" smtClean="0"/>
                            <a:t>D=</a:t>
                          </a:r>
                          <a:r>
                            <a:rPr lang="el-GR" sz="1900" noProof="0" dirty="0" smtClean="0"/>
                            <a:t>ε</a:t>
                          </a:r>
                          <a14:m>
                            <m:oMath xmlns:m="http://schemas.openxmlformats.org/officeDocument/2006/math">
                              <m:r>
                                <a:rPr lang="en-US" sz="1900" smtClean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de-DE" sz="1900" noProof="0" dirty="0" smtClean="0"/>
                            <a:t>E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690373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noProof="0" dirty="0" smtClean="0"/>
                            <a:t>Not variable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039174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3841868"/>
                  </p:ext>
                </p:extLst>
              </p:nvPr>
            </p:nvGraphicFramePr>
            <p:xfrm>
              <a:off x="6298290" y="2780928"/>
              <a:ext cx="1957949" cy="1524000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1957949">
                      <a:extLst>
                        <a:ext uri="{9D8B030D-6E8A-4147-A177-3AD203B41FA5}">
                          <a16:colId xmlns:a16="http://schemas.microsoft.com/office/drawing/2014/main" val="2426643893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r>
                            <a:rPr lang="en-US" sz="1900" noProof="0" dirty="0" smtClean="0"/>
                            <a:t>AC, </a:t>
                          </a:r>
                          <a:r>
                            <a:rPr lang="en-US" sz="1900" dirty="0" smtClean="0">
                              <a:sym typeface="Wingdings" panose="05000000000000000000" pitchFamily="2" charset="2"/>
                            </a:rPr>
                            <a:t>transients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6955107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r>
                            <a:rPr lang="en-US" sz="1900" noProof="0" dirty="0" smtClean="0"/>
                            <a:t>Capacitive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4174514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311" t="-212903" r="-311" b="-1274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69037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noProof="0" dirty="0" smtClean="0"/>
                            <a:t>Not variable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039174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el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49930941"/>
                  </p:ext>
                </p:extLst>
              </p:nvPr>
            </p:nvGraphicFramePr>
            <p:xfrm>
              <a:off x="9480376" y="2780928"/>
              <a:ext cx="1516444" cy="1524000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1516444">
                      <a:extLst>
                        <a:ext uri="{9D8B030D-6E8A-4147-A177-3AD203B41FA5}">
                          <a16:colId xmlns:a16="http://schemas.microsoft.com/office/drawing/2014/main" val="2426643893"/>
                        </a:ext>
                      </a:extLst>
                    </a:gridCol>
                  </a:tblGrid>
                  <a:tr h="375920">
                    <a:tc>
                      <a:txBody>
                        <a:bodyPr/>
                        <a:lstStyle/>
                        <a:p>
                          <a:r>
                            <a:rPr lang="en-US" sz="1900" noProof="0" dirty="0" smtClean="0"/>
                            <a:t>DC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6955107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noProof="0" dirty="0" smtClean="0"/>
                            <a:t>Resistive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4174514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de-DE" sz="1900" noProof="0" dirty="0" smtClean="0"/>
                            <a:t>J=</a:t>
                          </a:r>
                          <a:r>
                            <a:rPr lang="el-GR" sz="1900" noProof="0" dirty="0" smtClean="0"/>
                            <a:t>σ</a:t>
                          </a:r>
                          <a14:m>
                            <m:oMath xmlns:m="http://schemas.openxmlformats.org/officeDocument/2006/math">
                              <m:r>
                                <a:rPr lang="en-US" sz="1900" smtClean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de-DE" sz="1900" noProof="0" dirty="0" smtClean="0"/>
                            <a:t>E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690373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US" sz="1900" noProof="0" dirty="0" smtClean="0"/>
                            <a:t>Variable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72362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el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49930941"/>
                  </p:ext>
                </p:extLst>
              </p:nvPr>
            </p:nvGraphicFramePr>
            <p:xfrm>
              <a:off x="9480376" y="2780928"/>
              <a:ext cx="1516444" cy="1524000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1516444">
                      <a:extLst>
                        <a:ext uri="{9D8B030D-6E8A-4147-A177-3AD203B41FA5}">
                          <a16:colId xmlns:a16="http://schemas.microsoft.com/office/drawing/2014/main" val="2426643893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r>
                            <a:rPr lang="en-US" sz="1900" noProof="0" dirty="0" smtClean="0"/>
                            <a:t>DC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6955107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noProof="0" dirty="0" smtClean="0"/>
                            <a:t>Resistive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4174514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402" t="-212903" r="-803" b="-1274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69037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r>
                            <a:rPr lang="en-US" sz="1900" noProof="0" dirty="0" smtClean="0"/>
                            <a:t>Variable</a:t>
                          </a:r>
                          <a:endParaRPr lang="en-US" sz="19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723623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Nach unten gekrümmter Pfeil 7"/>
          <p:cNvSpPr/>
          <p:nvPr/>
        </p:nvSpPr>
        <p:spPr bwMode="auto">
          <a:xfrm>
            <a:off x="8040213" y="1958751"/>
            <a:ext cx="1702659" cy="641201"/>
          </a:xfrm>
          <a:prstGeom prst="curvedDownArrow">
            <a:avLst/>
          </a:prstGeom>
          <a:solidFill>
            <a:srgbClr val="F9F37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Nach unten gekrümmter Pfeil 8"/>
          <p:cNvSpPr/>
          <p:nvPr/>
        </p:nvSpPr>
        <p:spPr bwMode="auto">
          <a:xfrm rot="10800000">
            <a:off x="8040214" y="4407022"/>
            <a:ext cx="1702656" cy="588263"/>
          </a:xfrm>
          <a:prstGeom prst="curvedDownArrow">
            <a:avLst/>
          </a:prstGeom>
          <a:solidFill>
            <a:srgbClr val="F9F37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6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Conductivity of Insulators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9500" y="2068683"/>
            <a:ext cx="9818316" cy="3657600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en-US" sz="2400" b="1" u="sng" dirty="0" smtClean="0"/>
              <a:t>Depends on:</a:t>
            </a:r>
          </a:p>
          <a:p>
            <a:pPr marL="285744" indent="-285744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Temperature</a:t>
            </a:r>
            <a:endParaRPr lang="en-US" sz="2400" dirty="0"/>
          </a:p>
          <a:p>
            <a:pPr marL="285744" indent="-285744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Pollutants – large molecules/particles</a:t>
            </a:r>
          </a:p>
          <a:p>
            <a:pPr marL="285744" indent="-285744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Radioactivity</a:t>
            </a:r>
            <a:endParaRPr lang="en-US" sz="2400" dirty="0"/>
          </a:p>
          <a:p>
            <a:pPr marL="285744" indent="-285744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High energy </a:t>
            </a:r>
            <a:r>
              <a:rPr lang="en-US" sz="2400" dirty="0" smtClean="0"/>
              <a:t>particles</a:t>
            </a:r>
          </a:p>
          <a:p>
            <a:pPr marL="285744" indent="-285744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Electric field strength</a:t>
            </a:r>
          </a:p>
          <a:p>
            <a:pPr marL="285744" indent="-285744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l-GR" sz="2400" dirty="0" smtClean="0"/>
              <a:t>σ</a:t>
            </a:r>
            <a:r>
              <a:rPr lang="en-US" sz="2400" baseline="-25000" dirty="0" smtClean="0"/>
              <a:t>air</a:t>
            </a:r>
            <a:r>
              <a:rPr lang="de-DE" sz="2400" dirty="0" smtClean="0"/>
              <a:t> ≈ 10</a:t>
            </a:r>
            <a:r>
              <a:rPr lang="de-DE" sz="2400" baseline="30000" dirty="0" smtClean="0"/>
              <a:t>-14</a:t>
            </a:r>
            <a:r>
              <a:rPr lang="de-DE" sz="2400" dirty="0" smtClean="0"/>
              <a:t>…10</a:t>
            </a:r>
            <a:r>
              <a:rPr lang="de-DE" sz="2400" baseline="30000" dirty="0" smtClean="0"/>
              <a:t>-15</a:t>
            </a:r>
            <a:r>
              <a:rPr lang="de-DE" sz="2400" dirty="0" smtClean="0"/>
              <a:t> S/m</a:t>
            </a:r>
            <a:endParaRPr lang="en-US" sz="2400" dirty="0" smtClean="0"/>
          </a:p>
          <a:p>
            <a:pPr marL="285744" indent="-285744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de-DE" sz="2400" dirty="0"/>
          </a:p>
          <a:p>
            <a:pPr>
              <a:lnSpc>
                <a:spcPct val="100000"/>
              </a:lnSpc>
            </a:pPr>
            <a:endParaRPr lang="de-DE" sz="2400" dirty="0" smtClean="0"/>
          </a:p>
          <a:p>
            <a:pPr marL="0" indent="0">
              <a:lnSpc>
                <a:spcPct val="100000"/>
              </a:lnSpc>
            </a:pPr>
            <a:endParaRPr lang="de-DE" sz="2400" dirty="0"/>
          </a:p>
        </p:txBody>
      </p:sp>
      <p:sp>
        <p:nvSpPr>
          <p:cNvPr id="11" name="Textfeld 10"/>
          <p:cNvSpPr txBox="1"/>
          <p:nvPr/>
        </p:nvSpPr>
        <p:spPr>
          <a:xfrm>
            <a:off x="3536428" y="6453336"/>
            <a:ext cx="7799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/>
              <a:t>[1]. Qin, S. &amp; </a:t>
            </a:r>
            <a:r>
              <a:rPr lang="de-DE" sz="1000" dirty="0" err="1"/>
              <a:t>Boggs</a:t>
            </a:r>
            <a:r>
              <a:rPr lang="de-DE" sz="1000" dirty="0"/>
              <a:t>, S., </a:t>
            </a:r>
            <a:r>
              <a:rPr lang="en-US" sz="1000" dirty="0"/>
              <a:t>“</a:t>
            </a:r>
            <a:r>
              <a:rPr lang="de-DE" sz="1000" dirty="0"/>
              <a:t>Design </a:t>
            </a:r>
            <a:r>
              <a:rPr lang="de-DE" sz="1000" dirty="0" err="1"/>
              <a:t>considerations</a:t>
            </a:r>
            <a:r>
              <a:rPr lang="de-DE" sz="1000" dirty="0"/>
              <a:t> </a:t>
            </a:r>
            <a:r>
              <a:rPr lang="de-DE" sz="1000" dirty="0" err="1"/>
              <a:t>for</a:t>
            </a:r>
            <a:r>
              <a:rPr lang="de-DE" sz="1000" dirty="0"/>
              <a:t> high </a:t>
            </a:r>
            <a:r>
              <a:rPr lang="de-DE" sz="1000" dirty="0" err="1"/>
              <a:t>voltage</a:t>
            </a:r>
            <a:r>
              <a:rPr lang="de-DE" sz="1000" dirty="0"/>
              <a:t> DC </a:t>
            </a:r>
            <a:r>
              <a:rPr lang="de-DE" sz="1000" dirty="0" err="1"/>
              <a:t>components</a:t>
            </a:r>
            <a:r>
              <a:rPr lang="de-DE" sz="1000" dirty="0"/>
              <a:t>“, </a:t>
            </a:r>
            <a:r>
              <a:rPr lang="de-DE" sz="1000" i="1" dirty="0"/>
              <a:t>IEEE </a:t>
            </a:r>
            <a:r>
              <a:rPr lang="de-DE" sz="1000" i="1" dirty="0" err="1"/>
              <a:t>Electrical</a:t>
            </a:r>
            <a:r>
              <a:rPr lang="de-DE" sz="1000" i="1" dirty="0"/>
              <a:t> </a:t>
            </a:r>
            <a:r>
              <a:rPr lang="de-DE" sz="1000" i="1" dirty="0" err="1"/>
              <a:t>Insulation</a:t>
            </a:r>
            <a:r>
              <a:rPr lang="de-DE" sz="1000" i="1" dirty="0"/>
              <a:t> Magazine, </a:t>
            </a:r>
            <a:r>
              <a:rPr lang="de-DE" sz="1000" b="1" dirty="0"/>
              <a:t>2012</a:t>
            </a:r>
            <a:r>
              <a:rPr lang="de-DE" sz="1000" i="1" dirty="0"/>
              <a:t>, 28</a:t>
            </a:r>
            <a:r>
              <a:rPr lang="de-DE" sz="1000" dirty="0"/>
              <a:t>, 36-44 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190048" y="2067454"/>
            <a:ext cx="5290755" cy="2053275"/>
            <a:chOff x="5992121" y="1881022"/>
            <a:chExt cx="5290755" cy="2053275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5992121" y="1881022"/>
              <a:ext cx="5290755" cy="2053275"/>
              <a:chOff x="1496493" y="2348880"/>
              <a:chExt cx="5290755" cy="2053274"/>
            </a:xfrm>
          </p:grpSpPr>
          <p:sp>
            <p:nvSpPr>
              <p:cNvPr id="5" name="Geschweifte Klammer links 4"/>
              <p:cNvSpPr/>
              <p:nvPr/>
            </p:nvSpPr>
            <p:spPr>
              <a:xfrm rot="16200000">
                <a:off x="4035530" y="2420870"/>
                <a:ext cx="242051" cy="1655982"/>
              </a:xfrm>
              <a:prstGeom prst="leftBrace">
                <a:avLst>
                  <a:gd name="adj1" fmla="val 84616"/>
                  <a:gd name="adj2" fmla="val 49726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Geschweifte Klammer links 5"/>
              <p:cNvSpPr/>
              <p:nvPr/>
            </p:nvSpPr>
            <p:spPr>
              <a:xfrm rot="16200000">
                <a:off x="5570650" y="2685951"/>
                <a:ext cx="242050" cy="1125821"/>
              </a:xfrm>
              <a:prstGeom prst="leftBrace">
                <a:avLst>
                  <a:gd name="adj1" fmla="val 84616"/>
                  <a:gd name="adj2" fmla="val 49726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3323364" y="3755823"/>
                <a:ext cx="16561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Temperature</a:t>
                </a:r>
              </a:p>
              <a:p>
                <a:r>
                  <a:rPr lang="en-US" sz="1800" dirty="0"/>
                  <a:t>Dependence </a:t>
                </a:r>
                <a:endParaRPr lang="de-DE" sz="1800" dirty="0"/>
              </a:p>
            </p:txBody>
          </p:sp>
          <p:sp>
            <p:nvSpPr>
              <p:cNvPr id="8" name="Textfeld 7"/>
              <p:cNvSpPr txBox="1"/>
              <p:nvPr/>
            </p:nvSpPr>
            <p:spPr>
              <a:xfrm>
                <a:off x="5124524" y="3755823"/>
                <a:ext cx="16627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El. Field</a:t>
                </a:r>
              </a:p>
              <a:p>
                <a:r>
                  <a:rPr lang="en-US" sz="1800" dirty="0"/>
                  <a:t>Dependence </a:t>
                </a:r>
                <a:endParaRPr lang="de-DE" sz="18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feld 8"/>
                  <p:cNvSpPr txBox="1"/>
                  <p:nvPr/>
                </p:nvSpPr>
                <p:spPr>
                  <a:xfrm>
                    <a:off x="1496493" y="2348880"/>
                    <a:ext cx="5145779" cy="714683"/>
                  </a:xfrm>
                  <a:prstGeom prst="rect">
                    <a:avLst/>
                  </a:prstGeom>
                </p:spPr>
                <p:style>
                  <a:lnRef idx="3">
                    <a:schemeClr val="lt1"/>
                  </a:lnRef>
                  <a:fillRef idx="1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de-DE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𝒔𝒐𝒍𝒊𝒅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en-US" sz="1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</m:d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8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sz="18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8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𝒆𝒙𝒑</m:t>
                          </m:r>
                          <m:d>
                            <m:dPr>
                              <m:ctrlPr>
                                <a:rPr lang="en-US" sz="18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8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𝝋</m:t>
                                  </m:r>
                                  <m:r>
                                    <a:rPr lang="en-US" sz="18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en-US" sz="18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𝒌</m:t>
                                      </m:r>
                                    </m:e>
                                    <m:sub>
                                      <m:r>
                                        <a:rPr lang="en-US" sz="1800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𝑩</m:t>
                                      </m:r>
                                    </m:sub>
                                  </m:sSub>
                                  <m:r>
                                    <a:rPr lang="en-US" sz="18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den>
                              </m:f>
                            </m:e>
                          </m:d>
                          <m:r>
                            <a:rPr lang="en-US" sz="18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𝒔𝒊𝒏𝒉</m:t>
                              </m:r>
                              <m: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|)</m:t>
                              </m:r>
                            </m:num>
                            <m:den>
                              <m: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en-US" sz="1800" b="1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</m:oMath>
                      </m:oMathPara>
                    </a14:m>
                    <a:endParaRPr lang="de-DE" sz="1800" b="1" dirty="0"/>
                  </a:p>
                </p:txBody>
              </p:sp>
            </mc:Choice>
            <mc:Fallback xmlns="">
              <p:sp>
                <p:nvSpPr>
                  <p:cNvPr id="9" name="Textfeld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96493" y="2348880"/>
                    <a:ext cx="5145779" cy="714683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" name="Textfeld 11"/>
            <p:cNvSpPr txBox="1"/>
            <p:nvPr/>
          </p:nvSpPr>
          <p:spPr>
            <a:xfrm>
              <a:off x="5992121" y="1902004"/>
              <a:ext cx="576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[1]</a:t>
              </a:r>
              <a:endParaRPr lang="de-DE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96579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Simulation Model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For the simulation was used</a:t>
            </a:r>
            <a:r>
              <a:rPr lang="de-DE" sz="2400" dirty="0"/>
              <a:t>:</a:t>
            </a:r>
            <a:endParaRPr lang="de-DE" sz="2400" dirty="0" smtClean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Electric Currents (</a:t>
            </a:r>
            <a:r>
              <a:rPr lang="en-US" sz="2400" dirty="0" err="1" smtClean="0"/>
              <a:t>ec</a:t>
            </a:r>
            <a:r>
              <a:rPr lang="en-US" sz="2400" dirty="0" smtClean="0"/>
              <a:t>) interface from AC/DC </a:t>
            </a:r>
            <a:r>
              <a:rPr lang="de-DE" sz="2400" dirty="0" smtClean="0"/>
              <a:t>Module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Heat Transfer in Solids (</a:t>
            </a:r>
            <a:r>
              <a:rPr lang="en-US" sz="2400" dirty="0" err="1" smtClean="0"/>
              <a:t>ht</a:t>
            </a:r>
            <a:r>
              <a:rPr lang="en-US" sz="2400" dirty="0" smtClean="0"/>
              <a:t>) interface from Heat </a:t>
            </a:r>
            <a:r>
              <a:rPr lang="de-DE" sz="2400" dirty="0" smtClean="0"/>
              <a:t>Transfer Module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400" dirty="0" smtClean="0"/>
              <a:t>A Time </a:t>
            </a:r>
            <a:r>
              <a:rPr lang="en-US" sz="2400" dirty="0" smtClean="0"/>
              <a:t>Dependent </a:t>
            </a:r>
            <a:r>
              <a:rPr lang="en-US" sz="2400" dirty="0" smtClean="0"/>
              <a:t>study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lnSpc>
                <a:spcPct val="100000"/>
              </a:lnSpc>
            </a:pPr>
            <a:r>
              <a:rPr lang="en-US" sz="2400" dirty="0" smtClean="0"/>
              <a:t>The model parameters were</a:t>
            </a:r>
            <a:r>
              <a:rPr lang="de-DE" sz="2400" dirty="0" smtClean="0"/>
              <a:t>: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err="1" smtClean="0"/>
              <a:t>R</a:t>
            </a:r>
            <a:r>
              <a:rPr lang="en-US" sz="2400" baseline="-25000" dirty="0" err="1" smtClean="0"/>
              <a:t>duct</a:t>
            </a:r>
            <a:r>
              <a:rPr lang="en-US" sz="2400" dirty="0" smtClean="0"/>
              <a:t>		=8,45mm</a:t>
            </a:r>
            <a:endParaRPr lang="en-US" sz="2400" dirty="0"/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err="1" smtClean="0"/>
              <a:t>R</a:t>
            </a:r>
            <a:r>
              <a:rPr lang="en-US" sz="2400" baseline="-25000" dirty="0" err="1" smtClean="0"/>
              <a:t>cond</a:t>
            </a:r>
            <a:r>
              <a:rPr lang="en-US" sz="2400" dirty="0" smtClean="0"/>
              <a:t>	=</a:t>
            </a:r>
            <a:r>
              <a:rPr lang="en-US" sz="2400" dirty="0"/>
              <a:t>5,25mm 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err="1" smtClean="0"/>
              <a:t>Thickness</a:t>
            </a:r>
            <a:r>
              <a:rPr lang="en-US" sz="2400" baseline="-25000" dirty="0" err="1" smtClean="0"/>
              <a:t>ins</a:t>
            </a:r>
            <a:r>
              <a:rPr lang="en-US" sz="2400" dirty="0" smtClean="0"/>
              <a:t>=1,2 mm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Voltage 	= 1000V DC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 marL="0" indent="0"/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7536309" y="3861049"/>
            <a:ext cx="3601591" cy="1549152"/>
            <a:chOff x="8413440" y="1787201"/>
            <a:chExt cx="2724463" cy="1171873"/>
          </a:xfrm>
        </p:grpSpPr>
        <p:grpSp>
          <p:nvGrpSpPr>
            <p:cNvPr id="5" name="Gruppieren 4"/>
            <p:cNvGrpSpPr/>
            <p:nvPr/>
          </p:nvGrpSpPr>
          <p:grpSpPr>
            <a:xfrm>
              <a:off x="8413440" y="1953272"/>
              <a:ext cx="2724463" cy="864096"/>
              <a:chOff x="6539889" y="1965033"/>
              <a:chExt cx="2724463" cy="864096"/>
            </a:xfrm>
          </p:grpSpPr>
          <p:grpSp>
            <p:nvGrpSpPr>
              <p:cNvPr id="18" name="Gruppieren 17"/>
              <p:cNvGrpSpPr/>
              <p:nvPr/>
            </p:nvGrpSpPr>
            <p:grpSpPr>
              <a:xfrm>
                <a:off x="6539889" y="2122134"/>
                <a:ext cx="696398" cy="696398"/>
                <a:chOff x="6539889" y="2122134"/>
                <a:chExt cx="696398" cy="696398"/>
              </a:xfrm>
            </p:grpSpPr>
            <p:sp>
              <p:nvSpPr>
                <p:cNvPr id="23" name="Ellipse 22"/>
                <p:cNvSpPr/>
                <p:nvPr/>
              </p:nvSpPr>
              <p:spPr bwMode="auto">
                <a:xfrm>
                  <a:off x="6539889" y="2122134"/>
                  <a:ext cx="696398" cy="696398"/>
                </a:xfrm>
                <a:prstGeom prst="ellips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4" name="Ellipse 23"/>
                <p:cNvSpPr/>
                <p:nvPr/>
              </p:nvSpPr>
              <p:spPr bwMode="auto">
                <a:xfrm>
                  <a:off x="6672064" y="2254309"/>
                  <a:ext cx="432048" cy="432048"/>
                </a:xfrm>
                <a:prstGeom prst="ellipse">
                  <a:avLst/>
                </a:prstGeom>
                <a:solidFill>
                  <a:srgbClr val="EBF109"/>
                </a:solidFill>
                <a:ln w="3175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9" name="Gruppieren 18"/>
              <p:cNvGrpSpPr/>
              <p:nvPr/>
            </p:nvGrpSpPr>
            <p:grpSpPr>
              <a:xfrm>
                <a:off x="8400256" y="1965033"/>
                <a:ext cx="864096" cy="864096"/>
                <a:chOff x="7596327" y="1978460"/>
                <a:chExt cx="864096" cy="864096"/>
              </a:xfrm>
            </p:grpSpPr>
            <p:sp>
              <p:nvSpPr>
                <p:cNvPr id="20" name="Ellipse 19"/>
                <p:cNvSpPr/>
                <p:nvPr/>
              </p:nvSpPr>
              <p:spPr bwMode="auto">
                <a:xfrm>
                  <a:off x="7680176" y="2141393"/>
                  <a:ext cx="696398" cy="696398"/>
                </a:xfrm>
                <a:prstGeom prst="ellips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1" name="Ellipse 20"/>
                <p:cNvSpPr/>
                <p:nvPr/>
              </p:nvSpPr>
              <p:spPr bwMode="auto">
                <a:xfrm>
                  <a:off x="7812351" y="2273568"/>
                  <a:ext cx="432048" cy="432048"/>
                </a:xfrm>
                <a:prstGeom prst="ellipse">
                  <a:avLst/>
                </a:prstGeom>
                <a:solidFill>
                  <a:srgbClr val="EBF109"/>
                </a:solidFill>
                <a:ln w="3175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22" name="Ellipse 21"/>
                <p:cNvSpPr/>
                <p:nvPr/>
              </p:nvSpPr>
              <p:spPr bwMode="auto">
                <a:xfrm>
                  <a:off x="7596327" y="1978460"/>
                  <a:ext cx="864096" cy="864096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6" name="Textfeld 5"/>
            <p:cNvSpPr txBox="1"/>
            <p:nvPr/>
          </p:nvSpPr>
          <p:spPr>
            <a:xfrm>
              <a:off x="9511764" y="2382038"/>
              <a:ext cx="480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Cu</a:t>
              </a:r>
              <a:endParaRPr lang="en-US" sz="1400" dirty="0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9319280" y="2651297"/>
              <a:ext cx="8706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Insulator</a:t>
              </a:r>
              <a:endParaRPr lang="en-US" sz="1400" dirty="0"/>
            </a:p>
          </p:txBody>
        </p:sp>
        <p:cxnSp>
          <p:nvCxnSpPr>
            <p:cNvPr id="8" name="Gerader Verbinder 7"/>
            <p:cNvCxnSpPr>
              <a:stCxn id="6" idx="1"/>
            </p:cNvCxnSpPr>
            <p:nvPr/>
          </p:nvCxnSpPr>
          <p:spPr bwMode="auto">
            <a:xfrm flipH="1" flipV="1">
              <a:off x="8794774" y="2428694"/>
              <a:ext cx="716990" cy="10723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9" name="Gerader Verbinder 8"/>
            <p:cNvCxnSpPr>
              <a:stCxn id="7" idx="1"/>
            </p:cNvCxnSpPr>
            <p:nvPr/>
          </p:nvCxnSpPr>
          <p:spPr bwMode="auto">
            <a:xfrm flipH="1" flipV="1">
              <a:off x="9019768" y="2564904"/>
              <a:ext cx="299512" cy="24028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" name="Gerader Verbinder 9"/>
            <p:cNvCxnSpPr>
              <a:stCxn id="6" idx="3"/>
            </p:cNvCxnSpPr>
            <p:nvPr/>
          </p:nvCxnSpPr>
          <p:spPr bwMode="auto">
            <a:xfrm flipV="1">
              <a:off x="9992499" y="2438142"/>
              <a:ext cx="683234" cy="9778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" name="Gerader Verbinder 10"/>
            <p:cNvCxnSpPr>
              <a:stCxn id="7" idx="3"/>
            </p:cNvCxnSpPr>
            <p:nvPr/>
          </p:nvCxnSpPr>
          <p:spPr bwMode="auto">
            <a:xfrm flipV="1">
              <a:off x="10189958" y="2564904"/>
              <a:ext cx="257768" cy="24028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2" name="Textfeld 11"/>
            <p:cNvSpPr txBox="1"/>
            <p:nvPr/>
          </p:nvSpPr>
          <p:spPr>
            <a:xfrm>
              <a:off x="9528361" y="2146435"/>
              <a:ext cx="480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Air</a:t>
              </a:r>
              <a:endParaRPr lang="de-DE" sz="1400" dirty="0"/>
            </a:p>
          </p:txBody>
        </p:sp>
        <p:cxnSp>
          <p:nvCxnSpPr>
            <p:cNvPr id="13" name="Gerader Verbinder 12"/>
            <p:cNvCxnSpPr>
              <a:stCxn id="12" idx="3"/>
            </p:cNvCxnSpPr>
            <p:nvPr/>
          </p:nvCxnSpPr>
          <p:spPr bwMode="auto">
            <a:xfrm flipV="1">
              <a:off x="10009096" y="2110373"/>
              <a:ext cx="549343" cy="1899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" name="Textfeld 13"/>
            <p:cNvSpPr txBox="1"/>
            <p:nvPr/>
          </p:nvSpPr>
          <p:spPr>
            <a:xfrm>
              <a:off x="8976321" y="1787201"/>
              <a:ext cx="750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Shield</a:t>
              </a:r>
              <a:endParaRPr lang="en-US" sz="1400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9770239" y="1787201"/>
              <a:ext cx="5633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Duct</a:t>
              </a:r>
              <a:endParaRPr lang="en-US" sz="1400" dirty="0"/>
            </a:p>
          </p:txBody>
        </p:sp>
        <p:cxnSp>
          <p:nvCxnSpPr>
            <p:cNvPr id="16" name="Gerader Verbinder 15"/>
            <p:cNvCxnSpPr>
              <a:stCxn id="14" idx="1"/>
              <a:endCxn id="23" idx="0"/>
            </p:cNvCxnSpPr>
            <p:nvPr/>
          </p:nvCxnSpPr>
          <p:spPr bwMode="auto">
            <a:xfrm flipH="1">
              <a:off x="8761639" y="1941090"/>
              <a:ext cx="214682" cy="16928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Gerader Verbinder 16"/>
            <p:cNvCxnSpPr>
              <a:stCxn id="15" idx="3"/>
            </p:cNvCxnSpPr>
            <p:nvPr/>
          </p:nvCxnSpPr>
          <p:spPr bwMode="auto">
            <a:xfrm>
              <a:off x="10333596" y="1941090"/>
              <a:ext cx="224843" cy="3146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33765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Field Dependence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7408" y="2104256"/>
            <a:ext cx="4248472" cy="365760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DE" sz="2400" dirty="0" smtClean="0"/>
              <a:t>The |</a:t>
            </a:r>
            <a:r>
              <a:rPr lang="de-DE" sz="2400" b="1" dirty="0" smtClean="0"/>
              <a:t>E</a:t>
            </a:r>
            <a:r>
              <a:rPr lang="de-DE" sz="2400" dirty="0" smtClean="0"/>
              <a:t>| </a:t>
            </a:r>
            <a:r>
              <a:rPr lang="en-US" sz="2400" dirty="0" smtClean="0"/>
              <a:t>is</a:t>
            </a:r>
            <a:r>
              <a:rPr lang="de-DE" sz="2400" dirty="0" smtClean="0"/>
              <a:t> </a:t>
            </a:r>
            <a:r>
              <a:rPr lang="en-US" sz="2400" dirty="0" smtClean="0"/>
              <a:t>low</a:t>
            </a:r>
            <a:r>
              <a:rPr lang="de-DE" sz="2400" dirty="0" smtClean="0"/>
              <a:t> </a:t>
            </a:r>
          </a:p>
          <a:p>
            <a:pPr marL="0" indent="0">
              <a:lnSpc>
                <a:spcPct val="100000"/>
              </a:lnSpc>
            </a:pPr>
            <a:r>
              <a:rPr lang="de-DE" sz="2400" dirty="0" smtClean="0">
                <a:sym typeface="Wingdings" panose="05000000000000000000" pitchFamily="2" charset="2"/>
              </a:rPr>
              <a:t>     </a:t>
            </a:r>
            <a:r>
              <a:rPr lang="en-US" sz="2400" dirty="0" smtClean="0">
                <a:sym typeface="Wingdings" panose="05000000000000000000" pitchFamily="2" charset="2"/>
              </a:rPr>
              <a:t>does</a:t>
            </a:r>
            <a:r>
              <a:rPr lang="de-DE" sz="2400" dirty="0" smtClean="0">
                <a:sym typeface="Wingdings" panose="05000000000000000000" pitchFamily="2" charset="2"/>
              </a:rPr>
              <a:t> not </a:t>
            </a:r>
            <a:r>
              <a:rPr lang="en-US" sz="2400" dirty="0" smtClean="0">
                <a:sym typeface="Wingdings" panose="05000000000000000000" pitchFamily="2" charset="2"/>
              </a:rPr>
              <a:t>affect the value</a:t>
            </a:r>
          </a:p>
          <a:p>
            <a:pPr marL="0" indent="0">
              <a:lnSpc>
                <a:spcPct val="100000"/>
              </a:lnSpc>
            </a:pP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       o</a:t>
            </a:r>
            <a:r>
              <a:rPr lang="de-DE" sz="2400" dirty="0" smtClean="0">
                <a:sym typeface="Wingdings" panose="05000000000000000000" pitchFamily="2" charset="2"/>
              </a:rPr>
              <a:t>f  </a:t>
            </a:r>
            <a:r>
              <a:rPr lang="el-GR" sz="2400" dirty="0" smtClean="0">
                <a:sym typeface="Wingdings" panose="05000000000000000000" pitchFamily="2" charset="2"/>
              </a:rPr>
              <a:t>σ</a:t>
            </a:r>
            <a:r>
              <a:rPr lang="de-DE" sz="2400" baseline="-25000" dirty="0" smtClean="0">
                <a:sym typeface="Wingdings" panose="05000000000000000000" pitchFamily="2" charset="2"/>
              </a:rPr>
              <a:t>ins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de-DE" sz="2400" baseline="-25000" dirty="0" smtClean="0"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The electrical conductivity of a solid insulator becomes a </a:t>
            </a:r>
            <a:r>
              <a:rPr lang="en-US" sz="2400" b="1" dirty="0" smtClean="0"/>
              <a:t>F</a:t>
            </a:r>
            <a:r>
              <a:rPr lang="en-US" sz="2400" dirty="0" smtClean="0"/>
              <a:t>(T)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de-DE" sz="3200" dirty="0"/>
          </a:p>
        </p:txBody>
      </p:sp>
      <p:graphicFrame>
        <p:nvGraphicFramePr>
          <p:cNvPr id="4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3597345"/>
              </p:ext>
            </p:extLst>
          </p:nvPr>
        </p:nvGraphicFramePr>
        <p:xfrm>
          <a:off x="5303912" y="1700808"/>
          <a:ext cx="583398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7239822" y="6453336"/>
            <a:ext cx="19621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NFD: </a:t>
            </a:r>
            <a:r>
              <a:rPr lang="de-DE" sz="1000" dirty="0" err="1" smtClean="0"/>
              <a:t>No</a:t>
            </a:r>
            <a:r>
              <a:rPr lang="de-DE" sz="1000" dirty="0" smtClean="0"/>
              <a:t> Field </a:t>
            </a:r>
            <a:r>
              <a:rPr lang="de-DE" sz="1000" dirty="0" err="1" smtClean="0"/>
              <a:t>Dependence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26544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Thermal Gradient </a:t>
            </a:r>
            <a:r>
              <a:rPr lang="de-DE" dirty="0" err="1" smtClean="0"/>
              <a:t>vs</a:t>
            </a:r>
            <a:r>
              <a:rPr lang="de-DE" dirty="0" smtClean="0"/>
              <a:t> |E| Distribution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9500" y="1752600"/>
            <a:ext cx="4008388" cy="365760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0" indent="0">
              <a:lnSpc>
                <a:spcPct val="100000"/>
              </a:lnSpc>
            </a:pPr>
            <a:r>
              <a:rPr lang="en-US" sz="2400" dirty="0" smtClean="0"/>
              <a:t>Small thermal gradient across insulator leads to: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linear change of field strength within the </a:t>
            </a:r>
            <a:r>
              <a:rPr lang="en-US" sz="2400" dirty="0" smtClean="0"/>
              <a:t>insulator</a:t>
            </a:r>
            <a:endParaRPr lang="en-US" sz="24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more uniform field distribution within the insulator </a:t>
            </a:r>
          </a:p>
          <a:p>
            <a:pPr marL="0" indent="0"/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3361845"/>
              </p:ext>
            </p:extLst>
          </p:nvPr>
        </p:nvGraphicFramePr>
        <p:xfrm>
          <a:off x="5015880" y="1613048"/>
          <a:ext cx="3515025" cy="4141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1506886"/>
              </p:ext>
            </p:extLst>
          </p:nvPr>
        </p:nvGraphicFramePr>
        <p:xfrm>
          <a:off x="8256240" y="1571634"/>
          <a:ext cx="3217336" cy="4141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5447928" y="6370265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 A: 0,98eV activation energy, B: 0,56eV activation energy</a:t>
            </a:r>
          </a:p>
          <a:p>
            <a:r>
              <a:rPr lang="en-US" sz="1000" dirty="0" smtClean="0"/>
              <a:t>Temperature difference between the inner and the outer side of the insulator of a shielded cable</a:t>
            </a:r>
          </a:p>
        </p:txBody>
      </p:sp>
    </p:spTree>
    <p:extLst>
      <p:ext uri="{BB962C8B-B14F-4D97-AF65-F5344CB8AC3E}">
        <p14:creationId xmlns:p14="http://schemas.microsoft.com/office/powerpoint/2010/main" val="62616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Unshielded</a:t>
            </a:r>
            <a:r>
              <a:rPr lang="de-DE" dirty="0"/>
              <a:t> Cable in </a:t>
            </a:r>
            <a:r>
              <a:rPr lang="en-US" dirty="0"/>
              <a:t>Duct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29434" y="5664179"/>
            <a:ext cx="10058400" cy="56638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The distribution of |</a:t>
            </a:r>
            <a:r>
              <a:rPr lang="en-US" sz="2400" b="1" dirty="0" smtClean="0"/>
              <a:t>E</a:t>
            </a:r>
            <a:r>
              <a:rPr lang="en-US" sz="2400" dirty="0" smtClean="0"/>
              <a:t>| changes over time in the insulator and the air</a:t>
            </a:r>
            <a:endParaRPr lang="en-US" sz="2400" dirty="0"/>
          </a:p>
        </p:txBody>
      </p:sp>
      <p:pic>
        <p:nvPicPr>
          <p:cNvPr id="5" name="Inhaltsplatzhalter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4" t="7502" r="16386"/>
          <a:stretch/>
        </p:blipFill>
        <p:spPr bwMode="auto">
          <a:xfrm>
            <a:off x="2570902" y="1946349"/>
            <a:ext cx="3635382" cy="331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4" t="7502" r="6121"/>
          <a:stretch/>
        </p:blipFill>
        <p:spPr>
          <a:xfrm>
            <a:off x="6280153" y="1944859"/>
            <a:ext cx="4120101" cy="3312237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143555" y="3399631"/>
            <a:ext cx="983360" cy="830997"/>
          </a:xfrm>
          <a:prstGeom prst="rect">
            <a:avLst/>
          </a:prstGeom>
          <a:solidFill>
            <a:srgbClr val="FEDEDE"/>
          </a:solidFill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Cu</a:t>
            </a:r>
            <a:endParaRPr lang="de-DE" sz="1600" dirty="0" smtClean="0"/>
          </a:p>
          <a:p>
            <a:r>
              <a:rPr lang="de-DE" sz="1600" dirty="0" smtClean="0"/>
              <a:t>1000 V</a:t>
            </a:r>
            <a:endParaRPr lang="de-DE" sz="1600" dirty="0"/>
          </a:p>
          <a:p>
            <a:r>
              <a:rPr lang="de-DE" sz="1600" dirty="0"/>
              <a:t>80°C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212044" y="1404065"/>
            <a:ext cx="1752916" cy="584775"/>
          </a:xfrm>
          <a:prstGeom prst="rect">
            <a:avLst/>
          </a:prstGeom>
          <a:solidFill>
            <a:srgbClr val="FEDEDE"/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Air </a:t>
            </a:r>
            <a:r>
              <a:rPr lang="de-DE" sz="1600" dirty="0" smtClean="0"/>
              <a:t>70°C</a:t>
            </a:r>
          </a:p>
          <a:p>
            <a:r>
              <a:rPr lang="el-GR" sz="1600" dirty="0"/>
              <a:t>σ</a:t>
            </a:r>
            <a:r>
              <a:rPr lang="de-DE" sz="1600" baseline="-25000" dirty="0" err="1"/>
              <a:t>air</a:t>
            </a:r>
            <a:r>
              <a:rPr lang="de-DE" sz="1600" dirty="0"/>
              <a:t> = 3x10</a:t>
            </a:r>
            <a:r>
              <a:rPr lang="de-DE" sz="1600" baseline="30000" dirty="0"/>
              <a:t>-15</a:t>
            </a:r>
            <a:r>
              <a:rPr lang="de-DE" sz="1600" dirty="0"/>
              <a:t> </a:t>
            </a:r>
            <a:r>
              <a:rPr lang="de-DE" sz="1600" dirty="0" smtClean="0"/>
              <a:t>S/m</a:t>
            </a:r>
            <a:endParaRPr lang="de-DE" sz="1600" dirty="0"/>
          </a:p>
        </p:txBody>
      </p:sp>
      <p:cxnSp>
        <p:nvCxnSpPr>
          <p:cNvPr id="8" name="Gerader Verbinder 7"/>
          <p:cNvCxnSpPr>
            <a:stCxn id="7" idx="1"/>
          </p:cNvCxnSpPr>
          <p:nvPr/>
        </p:nvCxnSpPr>
        <p:spPr bwMode="auto">
          <a:xfrm flipH="1">
            <a:off x="4902610" y="1696453"/>
            <a:ext cx="309434" cy="7222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Gerader Verbinder 9"/>
          <p:cNvCxnSpPr>
            <a:stCxn id="9" idx="2"/>
          </p:cNvCxnSpPr>
          <p:nvPr/>
        </p:nvCxnSpPr>
        <p:spPr bwMode="auto">
          <a:xfrm>
            <a:off x="3366135" y="1974002"/>
            <a:ext cx="791467" cy="950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feld 8"/>
          <p:cNvSpPr txBox="1"/>
          <p:nvPr/>
        </p:nvSpPr>
        <p:spPr>
          <a:xfrm>
            <a:off x="2820573" y="1635448"/>
            <a:ext cx="1091123" cy="338554"/>
          </a:xfrm>
          <a:prstGeom prst="rect">
            <a:avLst/>
          </a:prstGeom>
          <a:solidFill>
            <a:srgbClr val="FEDED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Insulator</a:t>
            </a:r>
            <a:endParaRPr lang="en-US" sz="1600" dirty="0"/>
          </a:p>
        </p:txBody>
      </p:sp>
      <p:sp>
        <p:nvSpPr>
          <p:cNvPr id="24" name="Textfeld 23"/>
          <p:cNvSpPr txBox="1"/>
          <p:nvPr/>
        </p:nvSpPr>
        <p:spPr>
          <a:xfrm>
            <a:off x="3927650" y="1619508"/>
            <a:ext cx="1092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dirty="0" smtClean="0"/>
              <a:t>at 0sec</a:t>
            </a:r>
            <a:endParaRPr lang="de-DE" sz="1800" dirty="0"/>
          </a:p>
        </p:txBody>
      </p:sp>
      <p:sp>
        <p:nvSpPr>
          <p:cNvPr id="25" name="Textfeld 24"/>
          <p:cNvSpPr txBox="1"/>
          <p:nvPr/>
        </p:nvSpPr>
        <p:spPr>
          <a:xfrm>
            <a:off x="7001517" y="1596030"/>
            <a:ext cx="2114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dirty="0" smtClean="0"/>
              <a:t>after  20.000sec</a:t>
            </a:r>
            <a:endParaRPr lang="de-DE" sz="1800" dirty="0"/>
          </a:p>
        </p:txBody>
      </p:sp>
      <p:sp>
        <p:nvSpPr>
          <p:cNvPr id="15" name="Textfeld 14"/>
          <p:cNvSpPr txBox="1"/>
          <p:nvPr/>
        </p:nvSpPr>
        <p:spPr>
          <a:xfrm>
            <a:off x="1638821" y="3016203"/>
            <a:ext cx="686175" cy="584775"/>
          </a:xfrm>
          <a:prstGeom prst="rect">
            <a:avLst/>
          </a:prstGeom>
          <a:solidFill>
            <a:srgbClr val="FEDEDE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Duct</a:t>
            </a:r>
          </a:p>
          <a:p>
            <a:r>
              <a:rPr lang="en-US" sz="1600" dirty="0" smtClean="0"/>
              <a:t>0V</a:t>
            </a:r>
            <a:endParaRPr lang="en-US" sz="1600" dirty="0"/>
          </a:p>
        </p:txBody>
      </p:sp>
      <p:cxnSp>
        <p:nvCxnSpPr>
          <p:cNvPr id="17" name="Gerader Verbinder 16"/>
          <p:cNvCxnSpPr>
            <a:stCxn id="15" idx="3"/>
          </p:cNvCxnSpPr>
          <p:nvPr/>
        </p:nvCxnSpPr>
        <p:spPr bwMode="auto">
          <a:xfrm flipV="1">
            <a:off x="2324996" y="3152371"/>
            <a:ext cx="962692" cy="156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067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Radial |E| Distribution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7408" y="5453224"/>
            <a:ext cx="10801200" cy="46903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According to the operating and ambient conditions, the |</a:t>
            </a:r>
            <a:r>
              <a:rPr lang="en-US" sz="2000" b="1" dirty="0" smtClean="0"/>
              <a:t>E</a:t>
            </a:r>
            <a:r>
              <a:rPr lang="en-US" sz="2000" dirty="0" smtClean="0"/>
              <a:t>| distribution can vary significantly</a:t>
            </a:r>
            <a:endParaRPr lang="en-US" sz="2000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2258583"/>
              </p:ext>
            </p:extLst>
          </p:nvPr>
        </p:nvGraphicFramePr>
        <p:xfrm>
          <a:off x="7680176" y="1575082"/>
          <a:ext cx="4104456" cy="3656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591151"/>
              </p:ext>
            </p:extLst>
          </p:nvPr>
        </p:nvGraphicFramePr>
        <p:xfrm>
          <a:off x="3071664" y="1571634"/>
          <a:ext cx="4511825" cy="3585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079500" y="6381328"/>
            <a:ext cx="45683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 A: 0,98eV activation energy, B: 0,56eV activation energy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351619" y="2302846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ins.</a:t>
            </a:r>
            <a:endParaRPr lang="de-DE" sz="1600" dirty="0"/>
          </a:p>
        </p:txBody>
      </p:sp>
      <p:sp>
        <p:nvSpPr>
          <p:cNvPr id="8" name="Textfeld 7"/>
          <p:cNvSpPr txBox="1"/>
          <p:nvPr/>
        </p:nvSpPr>
        <p:spPr>
          <a:xfrm>
            <a:off x="6744072" y="2302846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air</a:t>
            </a:r>
            <a:endParaRPr lang="en-US" sz="16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5" r="20748"/>
          <a:stretch/>
        </p:blipFill>
        <p:spPr>
          <a:xfrm>
            <a:off x="647057" y="2030707"/>
            <a:ext cx="2376264" cy="229976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2329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528</Words>
  <Application>Microsoft Office PowerPoint</Application>
  <PresentationFormat>Breitbild</PresentationFormat>
  <Paragraphs>128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ＭＳ Ｐゴシック</vt:lpstr>
      <vt:lpstr>Arial</vt:lpstr>
      <vt:lpstr>Bell MT</vt:lpstr>
      <vt:lpstr>Calibri</vt:lpstr>
      <vt:lpstr>Cambria Math</vt:lpstr>
      <vt:lpstr>Times</vt:lpstr>
      <vt:lpstr>Wingdings</vt:lpstr>
      <vt:lpstr>Leere Präsentation</vt:lpstr>
      <vt:lpstr>PowerPoint-Präsentation</vt:lpstr>
      <vt:lpstr>Electrification of Aircrafts  </vt:lpstr>
      <vt:lpstr>Electric Field Distribution</vt:lpstr>
      <vt:lpstr>Electrical Conductivity of Insulators</vt:lpstr>
      <vt:lpstr>Simulation Model</vt:lpstr>
      <vt:lpstr>Electric Field Dependence</vt:lpstr>
      <vt:lpstr>Thermal Gradient vs |E| Distribution</vt:lpstr>
      <vt:lpstr>Unshielded Cable in Duct</vt:lpstr>
      <vt:lpstr>Radial |E| Distribution </vt:lpstr>
      <vt:lpstr>Summary</vt:lpstr>
      <vt:lpstr>PowerPoint-Präsentation</vt:lpstr>
    </vt:vector>
  </TitlesOfParts>
  <Company>kiz Abt. Medien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Titelmaster</dc:title>
  <dc:creator>Dimosthenis Anagnostou</dc:creator>
  <cp:lastModifiedBy>Dimosthenis Anagnostou</cp:lastModifiedBy>
  <cp:revision>289</cp:revision>
  <dcterms:modified xsi:type="dcterms:W3CDTF">2020-09-25T18:33:19Z</dcterms:modified>
</cp:coreProperties>
</file>