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notesMasterIdLst>
    <p:notesMasterId r:id="rId3"/>
  </p:notesMasterIdLst>
  <p:handoutMasterIdLst>
    <p:handoutMasterId r:id="rId4"/>
  </p:handoutMasterIdLst>
  <p:sldIdLst>
    <p:sldId id="257" r:id="rId2"/>
  </p:sldIdLst>
  <p:sldSz cx="32918400" cy="43891200"/>
  <p:notesSz cx="6797675" cy="9928225"/>
  <p:defaultTextStyle>
    <a:defPPr>
      <a:defRPr lang="en-US"/>
    </a:defPPr>
    <a:lvl1pPr algn="l" defTabSz="4384675" rtl="0" eaLnBrk="0" fontAlgn="base" hangingPunct="0">
      <a:spcBef>
        <a:spcPct val="0"/>
      </a:spcBef>
      <a:spcAft>
        <a:spcPct val="0"/>
      </a:spcAft>
      <a:defRPr sz="8600" kern="1200">
        <a:solidFill>
          <a:schemeClr val="tx1"/>
        </a:solidFill>
        <a:latin typeface="Arial" panose="020B0604020202020204" pitchFamily="34" charset="0"/>
        <a:ea typeface="ＭＳ Ｐゴシック" panose="020B0600070205080204" pitchFamily="34" charset="-128"/>
        <a:cs typeface="+mn-cs"/>
      </a:defRPr>
    </a:lvl1pPr>
    <a:lvl2pPr marL="2190750" indent="-1733550" algn="l" defTabSz="4384675" rtl="0" eaLnBrk="0" fontAlgn="base" hangingPunct="0">
      <a:spcBef>
        <a:spcPct val="0"/>
      </a:spcBef>
      <a:spcAft>
        <a:spcPct val="0"/>
      </a:spcAft>
      <a:defRPr sz="8600" kern="1200">
        <a:solidFill>
          <a:schemeClr val="tx1"/>
        </a:solidFill>
        <a:latin typeface="Arial" panose="020B0604020202020204" pitchFamily="34" charset="0"/>
        <a:ea typeface="ＭＳ Ｐゴシック" panose="020B0600070205080204" pitchFamily="34" charset="-128"/>
        <a:cs typeface="+mn-cs"/>
      </a:defRPr>
    </a:lvl2pPr>
    <a:lvl3pPr marL="4384675" indent="-3470275" algn="l" defTabSz="4384675" rtl="0" eaLnBrk="0" fontAlgn="base" hangingPunct="0">
      <a:spcBef>
        <a:spcPct val="0"/>
      </a:spcBef>
      <a:spcAft>
        <a:spcPct val="0"/>
      </a:spcAft>
      <a:defRPr sz="8600" kern="1200">
        <a:solidFill>
          <a:schemeClr val="tx1"/>
        </a:solidFill>
        <a:latin typeface="Arial" panose="020B0604020202020204" pitchFamily="34" charset="0"/>
        <a:ea typeface="ＭＳ Ｐゴシック" panose="020B0600070205080204" pitchFamily="34" charset="-128"/>
        <a:cs typeface="+mn-cs"/>
      </a:defRPr>
    </a:lvl3pPr>
    <a:lvl4pPr marL="6580188" indent="-5208588" algn="l" defTabSz="4384675" rtl="0" eaLnBrk="0" fontAlgn="base" hangingPunct="0">
      <a:spcBef>
        <a:spcPct val="0"/>
      </a:spcBef>
      <a:spcAft>
        <a:spcPct val="0"/>
      </a:spcAft>
      <a:defRPr sz="8600" kern="1200">
        <a:solidFill>
          <a:schemeClr val="tx1"/>
        </a:solidFill>
        <a:latin typeface="Arial" panose="020B0604020202020204" pitchFamily="34" charset="0"/>
        <a:ea typeface="ＭＳ Ｐゴシック" panose="020B0600070205080204" pitchFamily="34" charset="-128"/>
        <a:cs typeface="+mn-cs"/>
      </a:defRPr>
    </a:lvl4pPr>
    <a:lvl5pPr marL="8774113" indent="-6945313" algn="l" defTabSz="4384675" rtl="0" eaLnBrk="0" fontAlgn="base" hangingPunct="0">
      <a:spcBef>
        <a:spcPct val="0"/>
      </a:spcBef>
      <a:spcAft>
        <a:spcPct val="0"/>
      </a:spcAft>
      <a:defRPr sz="8600"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sz="8600"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sz="8600"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sz="8600"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sz="8600" kern="1200">
        <a:solidFill>
          <a:schemeClr val="tx1"/>
        </a:solidFill>
        <a:latin typeface="Arial" panose="020B0604020202020204" pitchFamily="34" charset="0"/>
        <a:ea typeface="ＭＳ Ｐゴシック" panose="020B0600070205080204" pitchFamily="34" charset="-128"/>
        <a:cs typeface="+mn-cs"/>
      </a:defRPr>
    </a:lvl9pPr>
  </p:defaultTextStyle>
  <p:extLst>
    <p:ext uri="{EFAFB233-063F-42B5-8137-9DF3F51BA10A}">
      <p15:sldGuideLst xmlns:p15="http://schemas.microsoft.com/office/powerpoint/2012/main">
        <p15:guide id="1" orient="horz" pos="13824">
          <p15:clr>
            <a:srgbClr val="A4A3A4"/>
          </p15:clr>
        </p15:guide>
        <p15:guide id="2" pos="1036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9C1"/>
    <a:srgbClr val="DEEBF8"/>
    <a:srgbClr val="CADDF8"/>
    <a:srgbClr val="D9F8F4"/>
    <a:srgbClr val="D0F8F7"/>
    <a:srgbClr val="AEE6F8"/>
    <a:srgbClr val="2B9AF5"/>
    <a:srgbClr val="5BB0F7"/>
    <a:srgbClr val="78BEF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603" autoAdjust="0"/>
    <p:restoredTop sz="93506" autoAdjust="0"/>
  </p:normalViewPr>
  <p:slideViewPr>
    <p:cSldViewPr>
      <p:cViewPr>
        <p:scale>
          <a:sx n="20" d="100"/>
          <a:sy n="20" d="100"/>
        </p:scale>
        <p:origin x="1506" y="-2484"/>
      </p:cViewPr>
      <p:guideLst>
        <p:guide orient="horz" pos="13824"/>
        <p:guide pos="10368"/>
      </p:guideLst>
    </p:cSldViewPr>
  </p:slideViewPr>
  <p:outlineViewPr>
    <p:cViewPr>
      <p:scale>
        <a:sx n="33" d="100"/>
        <a:sy n="33" d="100"/>
      </p:scale>
      <p:origin x="0" y="0"/>
    </p:cViewPr>
  </p:outlineViewPr>
  <p:notesTextViewPr>
    <p:cViewPr>
      <p:scale>
        <a:sx n="100" d="100"/>
        <a:sy n="100" d="100"/>
      </p:scale>
      <p:origin x="0" y="0"/>
    </p:cViewPr>
  </p:notesTextViewPr>
  <p:gridSpacing cx="914400" cy="9144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135"/>
          </a:xfrm>
          <a:prstGeom prst="rect">
            <a:avLst/>
          </a:prstGeom>
        </p:spPr>
        <p:txBody>
          <a:bodyPr vert="horz" lIns="93177" tIns="46589" rIns="93177" bIns="46589" rtlCol="0"/>
          <a:lstStyle>
            <a:lvl1pPr algn="l">
              <a:defRPr sz="1200">
                <a:latin typeface="Arial" charset="0"/>
                <a:ea typeface="ＭＳ Ｐゴシック" charset="-128"/>
              </a:defRPr>
            </a:lvl1pPr>
          </a:lstStyle>
          <a:p>
            <a:pPr>
              <a:defRPr/>
            </a:pPr>
            <a:endParaRPr lang="en-US"/>
          </a:p>
        </p:txBody>
      </p:sp>
      <p:sp>
        <p:nvSpPr>
          <p:cNvPr id="3" name="Date Placeholder 2"/>
          <p:cNvSpPr>
            <a:spLocks noGrp="1"/>
          </p:cNvSpPr>
          <p:nvPr>
            <p:ph type="dt" sz="quarter" idx="1"/>
          </p:nvPr>
        </p:nvSpPr>
        <p:spPr>
          <a:xfrm>
            <a:off x="3850443" y="0"/>
            <a:ext cx="2945659" cy="498135"/>
          </a:xfrm>
          <a:prstGeom prst="rect">
            <a:avLst/>
          </a:prstGeom>
        </p:spPr>
        <p:txBody>
          <a:bodyPr vert="horz" lIns="93177" tIns="46589" rIns="93177" bIns="46589" rtlCol="0"/>
          <a:lstStyle>
            <a:lvl1pPr algn="r">
              <a:defRPr sz="1200">
                <a:latin typeface="Arial" charset="0"/>
                <a:ea typeface="ＭＳ Ｐゴシック" charset="-128"/>
              </a:defRPr>
            </a:lvl1pPr>
          </a:lstStyle>
          <a:p>
            <a:pPr>
              <a:defRPr/>
            </a:pPr>
            <a:fld id="{7A49201A-7505-4B7D-9D84-C2AF0BC8D17F}" type="datetimeFigureOut">
              <a:rPr lang="en-US"/>
              <a:pPr>
                <a:defRPr/>
              </a:pPr>
              <a:t>10/3/2020</a:t>
            </a:fld>
            <a:endParaRPr lang="en-US"/>
          </a:p>
        </p:txBody>
      </p:sp>
      <p:sp>
        <p:nvSpPr>
          <p:cNvPr id="4" name="Footer Placeholder 3"/>
          <p:cNvSpPr>
            <a:spLocks noGrp="1"/>
          </p:cNvSpPr>
          <p:nvPr>
            <p:ph type="ftr" sz="quarter" idx="2"/>
          </p:nvPr>
        </p:nvSpPr>
        <p:spPr>
          <a:xfrm>
            <a:off x="0" y="9430092"/>
            <a:ext cx="2945659" cy="498134"/>
          </a:xfrm>
          <a:prstGeom prst="rect">
            <a:avLst/>
          </a:prstGeom>
        </p:spPr>
        <p:txBody>
          <a:bodyPr vert="horz" lIns="93177" tIns="46589" rIns="93177" bIns="46589" rtlCol="0" anchor="b"/>
          <a:lstStyle>
            <a:lvl1pPr algn="l">
              <a:defRPr sz="1200">
                <a:latin typeface="Arial" charset="0"/>
                <a:ea typeface="ＭＳ Ｐゴシック" charset="-128"/>
              </a:defRPr>
            </a:lvl1pPr>
          </a:lstStyle>
          <a:p>
            <a:pPr>
              <a:defRPr/>
            </a:pPr>
            <a:endParaRPr lang="en-US"/>
          </a:p>
        </p:txBody>
      </p:sp>
      <p:sp>
        <p:nvSpPr>
          <p:cNvPr id="5" name="Slide Number Placeholder 4"/>
          <p:cNvSpPr>
            <a:spLocks noGrp="1"/>
          </p:cNvSpPr>
          <p:nvPr>
            <p:ph type="sldNum" sz="quarter" idx="3"/>
          </p:nvPr>
        </p:nvSpPr>
        <p:spPr>
          <a:xfrm>
            <a:off x="3850443" y="9430092"/>
            <a:ext cx="2945659" cy="498134"/>
          </a:xfrm>
          <a:prstGeom prst="rect">
            <a:avLst/>
          </a:prstGeom>
        </p:spPr>
        <p:txBody>
          <a:bodyPr vert="horz" lIns="93177" tIns="46589" rIns="93177" bIns="46589" rtlCol="0" anchor="b"/>
          <a:lstStyle>
            <a:lvl1pPr algn="r">
              <a:defRPr sz="1200">
                <a:latin typeface="Arial" charset="0"/>
                <a:ea typeface="ＭＳ Ｐゴシック" charset="-128"/>
              </a:defRPr>
            </a:lvl1pPr>
          </a:lstStyle>
          <a:p>
            <a:pPr>
              <a:defRPr/>
            </a:pPr>
            <a:fld id="{2EAD9E59-F8D1-4D21-8803-D28193E70FB9}" type="slidenum">
              <a:rPr lang="en-US"/>
              <a:pPr>
                <a:defRPr/>
              </a:pPr>
              <a:t>‹#›</a:t>
            </a:fld>
            <a:endParaRPr lang="en-US"/>
          </a:p>
        </p:txBody>
      </p:sp>
    </p:spTree>
    <p:extLst>
      <p:ext uri="{BB962C8B-B14F-4D97-AF65-F5344CB8AC3E}">
        <p14:creationId xmlns:p14="http://schemas.microsoft.com/office/powerpoint/2010/main" val="428553233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411"/>
          </a:xfrm>
          <a:prstGeom prst="rect">
            <a:avLst/>
          </a:prstGeom>
        </p:spPr>
        <p:txBody>
          <a:bodyPr vert="horz" wrap="square" lIns="93177" tIns="46589" rIns="93177" bIns="46589" numCol="1" anchor="t" anchorCtr="0" compatLnSpc="1">
            <a:prstTxWarp prst="textNoShape">
              <a:avLst/>
            </a:prstTxWarp>
          </a:bodyPr>
          <a:lstStyle>
            <a:lvl1pPr defTabSz="4252835" eaLnBrk="1" hangingPunct="1">
              <a:defRPr sz="1200">
                <a:latin typeface="Arial" charset="0"/>
                <a:ea typeface="ＭＳ Ｐゴシック" panose="020B0600070205080204" pitchFamily="34" charset="-128"/>
                <a:cs typeface="Arial" charset="0"/>
              </a:defRPr>
            </a:lvl1pPr>
          </a:lstStyle>
          <a:p>
            <a:pPr>
              <a:defRPr/>
            </a:pPr>
            <a:endParaRPr lang="en-US" altLang="en-US"/>
          </a:p>
        </p:txBody>
      </p:sp>
      <p:sp>
        <p:nvSpPr>
          <p:cNvPr id="3" name="Date Placeholder 2"/>
          <p:cNvSpPr>
            <a:spLocks noGrp="1"/>
          </p:cNvSpPr>
          <p:nvPr>
            <p:ph type="dt" idx="1"/>
          </p:nvPr>
        </p:nvSpPr>
        <p:spPr>
          <a:xfrm>
            <a:off x="3850443" y="0"/>
            <a:ext cx="2945659" cy="496411"/>
          </a:xfrm>
          <a:prstGeom prst="rect">
            <a:avLst/>
          </a:prstGeom>
        </p:spPr>
        <p:txBody>
          <a:bodyPr vert="horz" wrap="square" lIns="93177" tIns="46589" rIns="93177" bIns="46589" numCol="1" anchor="t" anchorCtr="0" compatLnSpc="1">
            <a:prstTxWarp prst="textNoShape">
              <a:avLst/>
            </a:prstTxWarp>
          </a:bodyPr>
          <a:lstStyle>
            <a:lvl1pPr algn="r" eaLnBrk="1" hangingPunct="1">
              <a:defRPr sz="1200">
                <a:latin typeface="Arial" charset="0"/>
                <a:ea typeface="ＭＳ Ｐゴシック" panose="020B0600070205080204" pitchFamily="34" charset="-128"/>
              </a:defRPr>
            </a:lvl1pPr>
          </a:lstStyle>
          <a:p>
            <a:pPr>
              <a:defRPr/>
            </a:pPr>
            <a:fld id="{3B1E44C4-76E0-4510-BF89-2236422CE1B1}" type="datetimeFigureOut">
              <a:rPr lang="en-US" altLang="en-US"/>
              <a:pPr>
                <a:defRPr/>
              </a:pPr>
              <a:t>10/3/2020</a:t>
            </a:fld>
            <a:endParaRPr lang="en-US" altLang="en-US"/>
          </a:p>
        </p:txBody>
      </p:sp>
      <p:sp>
        <p:nvSpPr>
          <p:cNvPr id="4" name="Slide Image Placeholder 3"/>
          <p:cNvSpPr>
            <a:spLocks noGrp="1" noRot="1" noChangeAspect="1"/>
          </p:cNvSpPr>
          <p:nvPr>
            <p:ph type="sldImg" idx="2"/>
          </p:nvPr>
        </p:nvSpPr>
        <p:spPr>
          <a:xfrm>
            <a:off x="2003425" y="744538"/>
            <a:ext cx="2790825" cy="3722687"/>
          </a:xfrm>
          <a:prstGeom prst="rect">
            <a:avLst/>
          </a:prstGeom>
          <a:noFill/>
          <a:ln w="12700">
            <a:solidFill>
              <a:prstClr val="black"/>
            </a:solidFill>
          </a:ln>
        </p:spPr>
        <p:txBody>
          <a:bodyPr vert="horz" lIns="93177" tIns="46589" rIns="93177" bIns="46589" rtlCol="0" anchor="ctr"/>
          <a:lstStyle/>
          <a:p>
            <a:pPr lvl="0"/>
            <a:endParaRPr lang="en-US" noProof="0"/>
          </a:p>
        </p:txBody>
      </p:sp>
      <p:sp>
        <p:nvSpPr>
          <p:cNvPr id="5" name="Notes Placeholder 4"/>
          <p:cNvSpPr>
            <a:spLocks noGrp="1"/>
          </p:cNvSpPr>
          <p:nvPr>
            <p:ph type="body" sz="quarter" idx="3"/>
          </p:nvPr>
        </p:nvSpPr>
        <p:spPr>
          <a:xfrm>
            <a:off x="679768" y="4715907"/>
            <a:ext cx="5438140" cy="4467701"/>
          </a:xfrm>
          <a:prstGeom prst="rect">
            <a:avLst/>
          </a:prstGeom>
        </p:spPr>
        <p:txBody>
          <a:bodyPr vert="horz" lIns="93177" tIns="46589" rIns="93177" bIns="46589"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9430091"/>
            <a:ext cx="2945659" cy="496411"/>
          </a:xfrm>
          <a:prstGeom prst="rect">
            <a:avLst/>
          </a:prstGeom>
        </p:spPr>
        <p:txBody>
          <a:bodyPr vert="horz" wrap="square" lIns="93177" tIns="46589" rIns="93177" bIns="46589" numCol="1" anchor="b" anchorCtr="0" compatLnSpc="1">
            <a:prstTxWarp prst="textNoShape">
              <a:avLst/>
            </a:prstTxWarp>
          </a:bodyPr>
          <a:lstStyle>
            <a:lvl1pPr defTabSz="4252835" eaLnBrk="1" hangingPunct="1">
              <a:defRPr sz="1200">
                <a:latin typeface="Arial" charset="0"/>
                <a:ea typeface="ＭＳ Ｐゴシック" panose="020B0600070205080204" pitchFamily="34" charset="-128"/>
                <a:cs typeface="Arial" charset="0"/>
              </a:defRPr>
            </a:lvl1pPr>
          </a:lstStyle>
          <a:p>
            <a:pPr>
              <a:defRPr/>
            </a:pPr>
            <a:endParaRPr lang="en-US" altLang="en-US"/>
          </a:p>
        </p:txBody>
      </p:sp>
      <p:sp>
        <p:nvSpPr>
          <p:cNvPr id="7" name="Slide Number Placeholder 6"/>
          <p:cNvSpPr>
            <a:spLocks noGrp="1"/>
          </p:cNvSpPr>
          <p:nvPr>
            <p:ph type="sldNum" sz="quarter" idx="5"/>
          </p:nvPr>
        </p:nvSpPr>
        <p:spPr>
          <a:xfrm>
            <a:off x="3850443" y="9430091"/>
            <a:ext cx="2945659" cy="496411"/>
          </a:xfrm>
          <a:prstGeom prst="rect">
            <a:avLst/>
          </a:prstGeom>
        </p:spPr>
        <p:txBody>
          <a:bodyPr vert="horz" wrap="square" lIns="93177" tIns="46589" rIns="93177" bIns="46589" numCol="1" anchor="b" anchorCtr="0" compatLnSpc="1">
            <a:prstTxWarp prst="textNoShape">
              <a:avLst/>
            </a:prstTxWarp>
          </a:bodyPr>
          <a:lstStyle>
            <a:lvl1pPr algn="r" eaLnBrk="1" hangingPunct="1">
              <a:defRPr sz="1200">
                <a:latin typeface="Arial" panose="020B0604020202020204" pitchFamily="34" charset="0"/>
                <a:ea typeface="ＭＳ Ｐゴシック" panose="020B0600070205080204" pitchFamily="34" charset="-128"/>
              </a:defRPr>
            </a:lvl1pPr>
          </a:lstStyle>
          <a:p>
            <a:pPr>
              <a:defRPr/>
            </a:pPr>
            <a:fld id="{C7275B16-A72A-4DD8-A2FF-9D3665BC87DD}" type="slidenum">
              <a:rPr lang="en-US" altLang="en-US"/>
              <a:pPr>
                <a:defRPr/>
              </a:pPr>
              <a:t>‹#›</a:t>
            </a:fld>
            <a:endParaRPr lang="en-US" altLang="en-US"/>
          </a:p>
        </p:txBody>
      </p:sp>
    </p:spTree>
    <p:extLst>
      <p:ext uri="{BB962C8B-B14F-4D97-AF65-F5344CB8AC3E}">
        <p14:creationId xmlns:p14="http://schemas.microsoft.com/office/powerpoint/2010/main" val="1314736277"/>
      </p:ext>
    </p:extLst>
  </p:cSld>
  <p:clrMap bg1="lt1" tx1="dk1" bg2="lt2" tx2="dk2" accent1="accent1" accent2="accent2" accent3="accent3" accent4="accent4" accent5="accent5" accent6="accent6" hlink="hlink" folHlink="folHlink"/>
  <p:notesStyle>
    <a:lvl1pPr algn="l" defTabSz="912813" rtl="0" eaLnBrk="0" fontAlgn="base" hangingPunct="0">
      <a:spcBef>
        <a:spcPct val="30000"/>
      </a:spcBef>
      <a:spcAft>
        <a:spcPct val="0"/>
      </a:spcAft>
      <a:defRPr sz="1200" kern="1200">
        <a:solidFill>
          <a:schemeClr val="tx1"/>
        </a:solidFill>
        <a:latin typeface="+mn-lt"/>
        <a:ea typeface="ＭＳ Ｐゴシック" charset="0"/>
        <a:cs typeface="+mn-cs"/>
      </a:defRPr>
    </a:lvl1pPr>
    <a:lvl2pPr marL="455613" algn="l" defTabSz="912813" rtl="0" eaLnBrk="0" fontAlgn="base" hangingPunct="0">
      <a:spcBef>
        <a:spcPct val="30000"/>
      </a:spcBef>
      <a:spcAft>
        <a:spcPct val="0"/>
      </a:spcAft>
      <a:defRPr sz="1200" kern="1200">
        <a:solidFill>
          <a:schemeClr val="tx1"/>
        </a:solidFill>
        <a:latin typeface="+mn-lt"/>
        <a:ea typeface="ＭＳ Ｐゴシック" charset="0"/>
        <a:cs typeface="+mn-cs"/>
      </a:defRPr>
    </a:lvl2pPr>
    <a:lvl3pPr marL="912813" algn="l" defTabSz="912813" rtl="0" eaLnBrk="0" fontAlgn="base" hangingPunct="0">
      <a:spcBef>
        <a:spcPct val="30000"/>
      </a:spcBef>
      <a:spcAft>
        <a:spcPct val="0"/>
      </a:spcAft>
      <a:defRPr sz="1200" kern="1200">
        <a:solidFill>
          <a:schemeClr val="tx1"/>
        </a:solidFill>
        <a:latin typeface="+mn-lt"/>
        <a:ea typeface="ＭＳ Ｐゴシック" charset="0"/>
        <a:cs typeface="+mn-cs"/>
      </a:defRPr>
    </a:lvl3pPr>
    <a:lvl4pPr marL="1370013" algn="l" defTabSz="912813" rtl="0" eaLnBrk="0" fontAlgn="base" hangingPunct="0">
      <a:spcBef>
        <a:spcPct val="30000"/>
      </a:spcBef>
      <a:spcAft>
        <a:spcPct val="0"/>
      </a:spcAft>
      <a:defRPr sz="1200" kern="1200">
        <a:solidFill>
          <a:schemeClr val="tx1"/>
        </a:solidFill>
        <a:latin typeface="+mn-lt"/>
        <a:ea typeface="ＭＳ Ｐゴシック" charset="0"/>
        <a:cs typeface="+mn-cs"/>
      </a:defRPr>
    </a:lvl4pPr>
    <a:lvl5pPr marL="1827213" algn="l" defTabSz="912813" rtl="0" eaLnBrk="0" fontAlgn="base" hangingPunct="0">
      <a:spcBef>
        <a:spcPct val="30000"/>
      </a:spcBef>
      <a:spcAft>
        <a:spcPct val="0"/>
      </a:spcAft>
      <a:defRPr sz="1200" kern="1200">
        <a:solidFill>
          <a:schemeClr val="tx1"/>
        </a:solidFill>
        <a:latin typeface="+mn-lt"/>
        <a:ea typeface="ＭＳ Ｐゴシック" charset="0"/>
        <a:cs typeface="+mn-cs"/>
      </a:defRPr>
    </a:lvl5pPr>
    <a:lvl6pPr marL="2285686" algn="l" defTabSz="914276" rtl="0" eaLnBrk="1" latinLnBrk="0" hangingPunct="1">
      <a:defRPr sz="1200" kern="1200">
        <a:solidFill>
          <a:schemeClr val="tx1"/>
        </a:solidFill>
        <a:latin typeface="+mn-lt"/>
        <a:ea typeface="+mn-ea"/>
        <a:cs typeface="+mn-cs"/>
      </a:defRPr>
    </a:lvl6pPr>
    <a:lvl7pPr marL="2742824" algn="l" defTabSz="914276" rtl="0" eaLnBrk="1" latinLnBrk="0" hangingPunct="1">
      <a:defRPr sz="1200" kern="1200">
        <a:solidFill>
          <a:schemeClr val="tx1"/>
        </a:solidFill>
        <a:latin typeface="+mn-lt"/>
        <a:ea typeface="+mn-ea"/>
        <a:cs typeface="+mn-cs"/>
      </a:defRPr>
    </a:lvl7pPr>
    <a:lvl8pPr marL="3199961" algn="l" defTabSz="914276" rtl="0" eaLnBrk="1" latinLnBrk="0" hangingPunct="1">
      <a:defRPr sz="1200" kern="1200">
        <a:solidFill>
          <a:schemeClr val="tx1"/>
        </a:solidFill>
        <a:latin typeface="+mn-lt"/>
        <a:ea typeface="+mn-ea"/>
        <a:cs typeface="+mn-cs"/>
      </a:defRPr>
    </a:lvl8pPr>
    <a:lvl9pPr marL="3657097" algn="l" defTabSz="914276"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it-IT" altLang="en-US" dirty="0">
              <a:ea typeface="ＭＳ Ｐゴシック" panose="020B0600070205080204" pitchFamily="34" charset="-128"/>
            </a:endParaRPr>
          </a:p>
        </p:txBody>
      </p:sp>
      <p:sp>
        <p:nvSpPr>
          <p:cNvPr id="51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57066" indent="-291179">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64717" indent="-232943">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30604" indent="-232943">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96491" indent="-232943">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62377" indent="-232943" defTabSz="4467984"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3028264" indent="-232943" defTabSz="4467984"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94151" indent="-232943" defTabSz="4467984"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960038" indent="-232943" defTabSz="4467984"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a:spcBef>
                <a:spcPct val="0"/>
              </a:spcBef>
            </a:pPr>
            <a:fld id="{D800E2F5-9325-49D0-9CA7-003E887F6141}" type="slidenum">
              <a:rPr lang="en-US" altLang="en-US" smtClean="0">
                <a:latin typeface="Arial" panose="020B0604020202020204" pitchFamily="34" charset="0"/>
              </a:rPr>
              <a:pPr>
                <a:spcBef>
                  <a:spcPct val="0"/>
                </a:spcBef>
              </a:pPr>
              <a:t>1</a:t>
            </a:fld>
            <a:endParaRPr lang="en-US" altLang="en-US">
              <a:latin typeface="Arial" panose="020B0604020202020204" pitchFamily="34" charset="0"/>
            </a:endParaRPr>
          </a:p>
        </p:txBody>
      </p:sp>
    </p:spTree>
    <p:extLst>
      <p:ext uri="{BB962C8B-B14F-4D97-AF65-F5344CB8AC3E}">
        <p14:creationId xmlns:p14="http://schemas.microsoft.com/office/powerpoint/2010/main" val="6057384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468882" y="13634725"/>
            <a:ext cx="27980640" cy="9408160"/>
          </a:xfrm>
        </p:spPr>
        <p:txBody>
          <a:bodyPr/>
          <a:lstStyle/>
          <a:p>
            <a:r>
              <a:rPr lang="en-US"/>
              <a:t>Click to edit Master title style</a:t>
            </a:r>
          </a:p>
        </p:txBody>
      </p:sp>
      <p:sp>
        <p:nvSpPr>
          <p:cNvPr id="3" name="Subtitle 2"/>
          <p:cNvSpPr>
            <a:spLocks noGrp="1"/>
          </p:cNvSpPr>
          <p:nvPr>
            <p:ph type="subTitle" idx="1"/>
          </p:nvPr>
        </p:nvSpPr>
        <p:spPr>
          <a:xfrm>
            <a:off x="4937761" y="24871680"/>
            <a:ext cx="23042881" cy="11216640"/>
          </a:xfrm>
        </p:spPr>
        <p:txBody>
          <a:bodyPr/>
          <a:lstStyle>
            <a:lvl1pPr marL="0" indent="0" algn="ctr">
              <a:buNone/>
              <a:defRPr>
                <a:solidFill>
                  <a:schemeClr val="tx1">
                    <a:tint val="75000"/>
                  </a:schemeClr>
                </a:solidFill>
              </a:defRPr>
            </a:lvl1pPr>
            <a:lvl2pPr marL="2194259" indent="0" algn="ctr">
              <a:buNone/>
              <a:defRPr>
                <a:solidFill>
                  <a:schemeClr val="tx1">
                    <a:tint val="75000"/>
                  </a:schemeClr>
                </a:solidFill>
              </a:defRPr>
            </a:lvl2pPr>
            <a:lvl3pPr marL="4388517" indent="0" algn="ctr">
              <a:buNone/>
              <a:defRPr>
                <a:solidFill>
                  <a:schemeClr val="tx1">
                    <a:tint val="75000"/>
                  </a:schemeClr>
                </a:solidFill>
              </a:defRPr>
            </a:lvl3pPr>
            <a:lvl4pPr marL="6582777" indent="0" algn="ctr">
              <a:buNone/>
              <a:defRPr>
                <a:solidFill>
                  <a:schemeClr val="tx1">
                    <a:tint val="75000"/>
                  </a:schemeClr>
                </a:solidFill>
              </a:defRPr>
            </a:lvl4pPr>
            <a:lvl5pPr marL="8777035" indent="0" algn="ctr">
              <a:buNone/>
              <a:defRPr>
                <a:solidFill>
                  <a:schemeClr val="tx1">
                    <a:tint val="75000"/>
                  </a:schemeClr>
                </a:solidFill>
              </a:defRPr>
            </a:lvl5pPr>
            <a:lvl6pPr marL="10971294" indent="0" algn="ctr">
              <a:buNone/>
              <a:defRPr>
                <a:solidFill>
                  <a:schemeClr val="tx1">
                    <a:tint val="75000"/>
                  </a:schemeClr>
                </a:solidFill>
              </a:defRPr>
            </a:lvl6pPr>
            <a:lvl7pPr marL="13165552" indent="0" algn="ctr">
              <a:buNone/>
              <a:defRPr>
                <a:solidFill>
                  <a:schemeClr val="tx1">
                    <a:tint val="75000"/>
                  </a:schemeClr>
                </a:solidFill>
              </a:defRPr>
            </a:lvl7pPr>
            <a:lvl8pPr marL="15359811" indent="0" algn="ctr">
              <a:buNone/>
              <a:defRPr>
                <a:solidFill>
                  <a:schemeClr val="tx1">
                    <a:tint val="75000"/>
                  </a:schemeClr>
                </a:solidFill>
              </a:defRPr>
            </a:lvl8pPr>
            <a:lvl9pPr marL="1755407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lvl1pPr>
              <a:defRPr/>
            </a:lvl1pPr>
          </a:lstStyle>
          <a:p>
            <a:pPr>
              <a:defRPr/>
            </a:pPr>
            <a:fld id="{28270584-CE83-4C86-A8A6-90D479AF1694}" type="datetimeFigureOut">
              <a:rPr lang="en-US" altLang="en-US"/>
              <a:pPr>
                <a:defRPr/>
              </a:pPr>
              <a:t>10/3/2020</a:t>
            </a:fld>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it-IT" altLang="en-US"/>
          </a:p>
        </p:txBody>
      </p:sp>
      <p:sp>
        <p:nvSpPr>
          <p:cNvPr id="6" name="Slide Number Placeholder 5"/>
          <p:cNvSpPr>
            <a:spLocks noGrp="1"/>
          </p:cNvSpPr>
          <p:nvPr>
            <p:ph type="sldNum" sz="quarter" idx="12"/>
          </p:nvPr>
        </p:nvSpPr>
        <p:spPr/>
        <p:txBody>
          <a:bodyPr/>
          <a:lstStyle>
            <a:lvl1pPr>
              <a:defRPr/>
            </a:lvl1pPr>
          </a:lstStyle>
          <a:p>
            <a:pPr>
              <a:defRPr/>
            </a:pPr>
            <a:fld id="{49217850-2264-4BB2-BF85-8562A1142915}" type="slidenum">
              <a:rPr lang="en-US" altLang="en-US"/>
              <a:pPr>
                <a:defRPr/>
              </a:pPr>
              <a:t>‹#›</a:t>
            </a:fld>
            <a:endParaRPr lang="en-US" altLang="en-US"/>
          </a:p>
        </p:txBody>
      </p:sp>
    </p:spTree>
    <p:extLst>
      <p:ext uri="{BB962C8B-B14F-4D97-AF65-F5344CB8AC3E}">
        <p14:creationId xmlns:p14="http://schemas.microsoft.com/office/powerpoint/2010/main" val="11002643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5E09B170-3FD2-4166-8F99-7C5ACB6DEC97}" type="datetimeFigureOut">
              <a:rPr lang="en-US" altLang="en-US"/>
              <a:pPr>
                <a:defRPr/>
              </a:pPr>
              <a:t>10/3/2020</a:t>
            </a:fld>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it-IT" altLang="en-US"/>
          </a:p>
        </p:txBody>
      </p:sp>
      <p:sp>
        <p:nvSpPr>
          <p:cNvPr id="6" name="Slide Number Placeholder 5"/>
          <p:cNvSpPr>
            <a:spLocks noGrp="1"/>
          </p:cNvSpPr>
          <p:nvPr>
            <p:ph type="sldNum" sz="quarter" idx="12"/>
          </p:nvPr>
        </p:nvSpPr>
        <p:spPr/>
        <p:txBody>
          <a:bodyPr/>
          <a:lstStyle>
            <a:lvl1pPr>
              <a:defRPr/>
            </a:lvl1pPr>
          </a:lstStyle>
          <a:p>
            <a:pPr>
              <a:defRPr/>
            </a:pPr>
            <a:fld id="{2C48C773-9DA3-4359-9C28-7DD1554617A1}" type="slidenum">
              <a:rPr lang="en-US" altLang="en-US"/>
              <a:pPr>
                <a:defRPr/>
              </a:pPr>
              <a:t>‹#›</a:t>
            </a:fld>
            <a:endParaRPr lang="en-US" altLang="en-US"/>
          </a:p>
        </p:txBody>
      </p:sp>
    </p:spTree>
    <p:extLst>
      <p:ext uri="{BB962C8B-B14F-4D97-AF65-F5344CB8AC3E}">
        <p14:creationId xmlns:p14="http://schemas.microsoft.com/office/powerpoint/2010/main" val="42866927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5919312" y="11247125"/>
            <a:ext cx="26660477" cy="239684557"/>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5926461" y="11247125"/>
            <a:ext cx="79444213" cy="23968455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46EBDFF8-C9F9-45D4-9049-FD5E4E486AB6}" type="datetimeFigureOut">
              <a:rPr lang="en-US" altLang="en-US"/>
              <a:pPr>
                <a:defRPr/>
              </a:pPr>
              <a:t>10/3/2020</a:t>
            </a:fld>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it-IT" altLang="en-US"/>
          </a:p>
        </p:txBody>
      </p:sp>
      <p:sp>
        <p:nvSpPr>
          <p:cNvPr id="6" name="Slide Number Placeholder 5"/>
          <p:cNvSpPr>
            <a:spLocks noGrp="1"/>
          </p:cNvSpPr>
          <p:nvPr>
            <p:ph type="sldNum" sz="quarter" idx="12"/>
          </p:nvPr>
        </p:nvSpPr>
        <p:spPr/>
        <p:txBody>
          <a:bodyPr/>
          <a:lstStyle>
            <a:lvl1pPr>
              <a:defRPr/>
            </a:lvl1pPr>
          </a:lstStyle>
          <a:p>
            <a:pPr>
              <a:defRPr/>
            </a:pPr>
            <a:fld id="{CBD5E088-61DA-430C-9D99-F1B9976A3745}" type="slidenum">
              <a:rPr lang="en-US" altLang="en-US"/>
              <a:pPr>
                <a:defRPr/>
              </a:pPr>
              <a:t>‹#›</a:t>
            </a:fld>
            <a:endParaRPr lang="en-US" altLang="en-US"/>
          </a:p>
        </p:txBody>
      </p:sp>
    </p:spTree>
    <p:extLst>
      <p:ext uri="{BB962C8B-B14F-4D97-AF65-F5344CB8AC3E}">
        <p14:creationId xmlns:p14="http://schemas.microsoft.com/office/powerpoint/2010/main" val="33264338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E8D41B9A-0EE9-4713-ABF5-56D3A419B13D}" type="datetimeFigureOut">
              <a:rPr lang="en-US" altLang="en-US"/>
              <a:pPr>
                <a:defRPr/>
              </a:pPr>
              <a:t>10/3/2020</a:t>
            </a:fld>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it-IT" altLang="en-US"/>
          </a:p>
        </p:txBody>
      </p:sp>
      <p:sp>
        <p:nvSpPr>
          <p:cNvPr id="6" name="Slide Number Placeholder 5"/>
          <p:cNvSpPr>
            <a:spLocks noGrp="1"/>
          </p:cNvSpPr>
          <p:nvPr>
            <p:ph type="sldNum" sz="quarter" idx="12"/>
          </p:nvPr>
        </p:nvSpPr>
        <p:spPr/>
        <p:txBody>
          <a:bodyPr/>
          <a:lstStyle>
            <a:lvl1pPr>
              <a:defRPr/>
            </a:lvl1pPr>
          </a:lstStyle>
          <a:p>
            <a:pPr>
              <a:defRPr/>
            </a:pPr>
            <a:fld id="{824B739F-F50A-42E8-BF2A-DEC102E7C0CA}" type="slidenum">
              <a:rPr lang="en-US" altLang="en-US"/>
              <a:pPr>
                <a:defRPr/>
              </a:pPr>
              <a:t>‹#›</a:t>
            </a:fld>
            <a:endParaRPr lang="en-US" altLang="en-US"/>
          </a:p>
        </p:txBody>
      </p:sp>
    </p:spTree>
    <p:extLst>
      <p:ext uri="{BB962C8B-B14F-4D97-AF65-F5344CB8AC3E}">
        <p14:creationId xmlns:p14="http://schemas.microsoft.com/office/powerpoint/2010/main" val="6480661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600327" y="28204165"/>
            <a:ext cx="27980640" cy="8717280"/>
          </a:xfrm>
        </p:spPr>
        <p:txBody>
          <a:bodyPr anchor="t"/>
          <a:lstStyle>
            <a:lvl1pPr algn="l">
              <a:defRPr sz="19200" b="1" cap="all"/>
            </a:lvl1pPr>
          </a:lstStyle>
          <a:p>
            <a:r>
              <a:rPr lang="en-US"/>
              <a:t>Click to edit Master title style</a:t>
            </a:r>
          </a:p>
        </p:txBody>
      </p:sp>
      <p:sp>
        <p:nvSpPr>
          <p:cNvPr id="3" name="Text Placeholder 2"/>
          <p:cNvSpPr>
            <a:spLocks noGrp="1"/>
          </p:cNvSpPr>
          <p:nvPr>
            <p:ph type="body" idx="1"/>
          </p:nvPr>
        </p:nvSpPr>
        <p:spPr>
          <a:xfrm>
            <a:off x="2600327" y="18602967"/>
            <a:ext cx="27980640" cy="9601197"/>
          </a:xfrm>
        </p:spPr>
        <p:txBody>
          <a:bodyPr anchor="b"/>
          <a:lstStyle>
            <a:lvl1pPr marL="0" indent="0">
              <a:buNone/>
              <a:defRPr sz="9600">
                <a:solidFill>
                  <a:schemeClr val="tx1">
                    <a:tint val="75000"/>
                  </a:schemeClr>
                </a:solidFill>
              </a:defRPr>
            </a:lvl1pPr>
            <a:lvl2pPr marL="2194259" indent="0">
              <a:buNone/>
              <a:defRPr sz="8600">
                <a:solidFill>
                  <a:schemeClr val="tx1">
                    <a:tint val="75000"/>
                  </a:schemeClr>
                </a:solidFill>
              </a:defRPr>
            </a:lvl2pPr>
            <a:lvl3pPr marL="4388517" indent="0">
              <a:buNone/>
              <a:defRPr sz="7700">
                <a:solidFill>
                  <a:schemeClr val="tx1">
                    <a:tint val="75000"/>
                  </a:schemeClr>
                </a:solidFill>
              </a:defRPr>
            </a:lvl3pPr>
            <a:lvl4pPr marL="6582777" indent="0">
              <a:buNone/>
              <a:defRPr sz="6700">
                <a:solidFill>
                  <a:schemeClr val="tx1">
                    <a:tint val="75000"/>
                  </a:schemeClr>
                </a:solidFill>
              </a:defRPr>
            </a:lvl4pPr>
            <a:lvl5pPr marL="8777035" indent="0">
              <a:buNone/>
              <a:defRPr sz="6700">
                <a:solidFill>
                  <a:schemeClr val="tx1">
                    <a:tint val="75000"/>
                  </a:schemeClr>
                </a:solidFill>
              </a:defRPr>
            </a:lvl5pPr>
            <a:lvl6pPr marL="10971294" indent="0">
              <a:buNone/>
              <a:defRPr sz="6700">
                <a:solidFill>
                  <a:schemeClr val="tx1">
                    <a:tint val="75000"/>
                  </a:schemeClr>
                </a:solidFill>
              </a:defRPr>
            </a:lvl6pPr>
            <a:lvl7pPr marL="13165552" indent="0">
              <a:buNone/>
              <a:defRPr sz="6700">
                <a:solidFill>
                  <a:schemeClr val="tx1">
                    <a:tint val="75000"/>
                  </a:schemeClr>
                </a:solidFill>
              </a:defRPr>
            </a:lvl7pPr>
            <a:lvl8pPr marL="15359811" indent="0">
              <a:buNone/>
              <a:defRPr sz="6700">
                <a:solidFill>
                  <a:schemeClr val="tx1">
                    <a:tint val="75000"/>
                  </a:schemeClr>
                </a:solidFill>
              </a:defRPr>
            </a:lvl8pPr>
            <a:lvl9pPr marL="17554070" indent="0">
              <a:buNone/>
              <a:defRPr sz="67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fld id="{AB52635E-513B-410C-9E11-543414069F4B}" type="datetimeFigureOut">
              <a:rPr lang="en-US" altLang="en-US"/>
              <a:pPr>
                <a:defRPr/>
              </a:pPr>
              <a:t>10/3/2020</a:t>
            </a:fld>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it-IT" altLang="en-US"/>
          </a:p>
        </p:txBody>
      </p:sp>
      <p:sp>
        <p:nvSpPr>
          <p:cNvPr id="6" name="Slide Number Placeholder 5"/>
          <p:cNvSpPr>
            <a:spLocks noGrp="1"/>
          </p:cNvSpPr>
          <p:nvPr>
            <p:ph type="sldNum" sz="quarter" idx="12"/>
          </p:nvPr>
        </p:nvSpPr>
        <p:spPr/>
        <p:txBody>
          <a:bodyPr/>
          <a:lstStyle>
            <a:lvl1pPr>
              <a:defRPr/>
            </a:lvl1pPr>
          </a:lstStyle>
          <a:p>
            <a:pPr>
              <a:defRPr/>
            </a:pPr>
            <a:fld id="{B1A611B7-A08A-453F-ADAC-FA7D979D7AC1}" type="slidenum">
              <a:rPr lang="en-US" altLang="en-US"/>
              <a:pPr>
                <a:defRPr/>
              </a:pPr>
              <a:t>‹#›</a:t>
            </a:fld>
            <a:endParaRPr lang="en-US" altLang="en-US"/>
          </a:p>
        </p:txBody>
      </p:sp>
    </p:spTree>
    <p:extLst>
      <p:ext uri="{BB962C8B-B14F-4D97-AF65-F5344CB8AC3E}">
        <p14:creationId xmlns:p14="http://schemas.microsoft.com/office/powerpoint/2010/main" val="40111777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5926459" y="65542163"/>
            <a:ext cx="53052343" cy="185389517"/>
          </a:xfrm>
        </p:spPr>
        <p:txBody>
          <a:bodyPr/>
          <a:lstStyle>
            <a:lvl1pPr>
              <a:defRPr sz="13500"/>
            </a:lvl1pPr>
            <a:lvl2pPr>
              <a:defRPr sz="11500"/>
            </a:lvl2pPr>
            <a:lvl3pPr>
              <a:defRPr sz="9600"/>
            </a:lvl3pPr>
            <a:lvl4pPr>
              <a:defRPr sz="8600"/>
            </a:lvl4pPr>
            <a:lvl5pPr>
              <a:defRPr sz="8600"/>
            </a:lvl5pPr>
            <a:lvl6pPr>
              <a:defRPr sz="8600"/>
            </a:lvl6pPr>
            <a:lvl7pPr>
              <a:defRPr sz="8600"/>
            </a:lvl7pPr>
            <a:lvl8pPr>
              <a:defRPr sz="8600"/>
            </a:lvl8pPr>
            <a:lvl9pPr>
              <a:defRPr sz="8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9527444" y="65542163"/>
            <a:ext cx="53052347" cy="185389517"/>
          </a:xfrm>
        </p:spPr>
        <p:txBody>
          <a:bodyPr/>
          <a:lstStyle>
            <a:lvl1pPr>
              <a:defRPr sz="13500"/>
            </a:lvl1pPr>
            <a:lvl2pPr>
              <a:defRPr sz="11500"/>
            </a:lvl2pPr>
            <a:lvl3pPr>
              <a:defRPr sz="9600"/>
            </a:lvl3pPr>
            <a:lvl4pPr>
              <a:defRPr sz="8600"/>
            </a:lvl4pPr>
            <a:lvl5pPr>
              <a:defRPr sz="8600"/>
            </a:lvl5pPr>
            <a:lvl6pPr>
              <a:defRPr sz="8600"/>
            </a:lvl6pPr>
            <a:lvl7pPr>
              <a:defRPr sz="8600"/>
            </a:lvl7pPr>
            <a:lvl8pPr>
              <a:defRPr sz="8600"/>
            </a:lvl8pPr>
            <a:lvl9pPr>
              <a:defRPr sz="8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p:cNvSpPr>
            <a:spLocks noGrp="1"/>
          </p:cNvSpPr>
          <p:nvPr>
            <p:ph type="dt" sz="half" idx="10"/>
          </p:nvPr>
        </p:nvSpPr>
        <p:spPr/>
        <p:txBody>
          <a:bodyPr/>
          <a:lstStyle>
            <a:lvl1pPr>
              <a:defRPr/>
            </a:lvl1pPr>
          </a:lstStyle>
          <a:p>
            <a:pPr>
              <a:defRPr/>
            </a:pPr>
            <a:fld id="{3FBBF237-0882-4343-A6E2-E8DF0B642C23}" type="datetimeFigureOut">
              <a:rPr lang="en-US" altLang="en-US"/>
              <a:pPr>
                <a:defRPr/>
              </a:pPr>
              <a:t>10/3/2020</a:t>
            </a:fld>
            <a:endParaRPr lang="en-US" altLang="en-US"/>
          </a:p>
        </p:txBody>
      </p:sp>
      <p:sp>
        <p:nvSpPr>
          <p:cNvPr id="6" name="Footer Placeholder 4"/>
          <p:cNvSpPr>
            <a:spLocks noGrp="1"/>
          </p:cNvSpPr>
          <p:nvPr>
            <p:ph type="ftr" sz="quarter" idx="11"/>
          </p:nvPr>
        </p:nvSpPr>
        <p:spPr/>
        <p:txBody>
          <a:bodyPr/>
          <a:lstStyle>
            <a:lvl1pPr>
              <a:defRPr/>
            </a:lvl1pPr>
          </a:lstStyle>
          <a:p>
            <a:pPr>
              <a:defRPr/>
            </a:pPr>
            <a:endParaRPr lang="it-IT" altLang="en-US"/>
          </a:p>
        </p:txBody>
      </p:sp>
      <p:sp>
        <p:nvSpPr>
          <p:cNvPr id="7" name="Slide Number Placeholder 5"/>
          <p:cNvSpPr>
            <a:spLocks noGrp="1"/>
          </p:cNvSpPr>
          <p:nvPr>
            <p:ph type="sldNum" sz="quarter" idx="12"/>
          </p:nvPr>
        </p:nvSpPr>
        <p:spPr/>
        <p:txBody>
          <a:bodyPr/>
          <a:lstStyle>
            <a:lvl1pPr>
              <a:defRPr/>
            </a:lvl1pPr>
          </a:lstStyle>
          <a:p>
            <a:pPr>
              <a:defRPr/>
            </a:pPr>
            <a:fld id="{734A5CF2-18D3-4565-8442-C13E320DDFA4}" type="slidenum">
              <a:rPr lang="en-US" altLang="en-US"/>
              <a:pPr>
                <a:defRPr/>
              </a:pPr>
              <a:t>‹#›</a:t>
            </a:fld>
            <a:endParaRPr lang="en-US" altLang="en-US"/>
          </a:p>
        </p:txBody>
      </p:sp>
    </p:spTree>
    <p:extLst>
      <p:ext uri="{BB962C8B-B14F-4D97-AF65-F5344CB8AC3E}">
        <p14:creationId xmlns:p14="http://schemas.microsoft.com/office/powerpoint/2010/main" val="33440845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645920" y="1757683"/>
            <a:ext cx="29626561" cy="73152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1645920" y="9824723"/>
            <a:ext cx="14544677" cy="4094477"/>
          </a:xfrm>
        </p:spPr>
        <p:txBody>
          <a:bodyPr anchor="b"/>
          <a:lstStyle>
            <a:lvl1pPr marL="0" indent="0">
              <a:buNone/>
              <a:defRPr sz="11500" b="1"/>
            </a:lvl1pPr>
            <a:lvl2pPr marL="2194259" indent="0">
              <a:buNone/>
              <a:defRPr sz="9600" b="1"/>
            </a:lvl2pPr>
            <a:lvl3pPr marL="4388517" indent="0">
              <a:buNone/>
              <a:defRPr sz="8600" b="1"/>
            </a:lvl3pPr>
            <a:lvl4pPr marL="6582777" indent="0">
              <a:buNone/>
              <a:defRPr sz="7700" b="1"/>
            </a:lvl4pPr>
            <a:lvl5pPr marL="8777035" indent="0">
              <a:buNone/>
              <a:defRPr sz="7700" b="1"/>
            </a:lvl5pPr>
            <a:lvl6pPr marL="10971294" indent="0">
              <a:buNone/>
              <a:defRPr sz="7700" b="1"/>
            </a:lvl6pPr>
            <a:lvl7pPr marL="13165552" indent="0">
              <a:buNone/>
              <a:defRPr sz="7700" b="1"/>
            </a:lvl7pPr>
            <a:lvl8pPr marL="15359811" indent="0">
              <a:buNone/>
              <a:defRPr sz="7700" b="1"/>
            </a:lvl8pPr>
            <a:lvl9pPr marL="17554070" indent="0">
              <a:buNone/>
              <a:defRPr sz="7700" b="1"/>
            </a:lvl9pPr>
          </a:lstStyle>
          <a:p>
            <a:pPr lvl="0"/>
            <a:r>
              <a:rPr lang="en-US"/>
              <a:t>Click to edit Master text styles</a:t>
            </a:r>
          </a:p>
        </p:txBody>
      </p:sp>
      <p:sp>
        <p:nvSpPr>
          <p:cNvPr id="4" name="Content Placeholder 3"/>
          <p:cNvSpPr>
            <a:spLocks noGrp="1"/>
          </p:cNvSpPr>
          <p:nvPr>
            <p:ph sz="half" idx="2"/>
          </p:nvPr>
        </p:nvSpPr>
        <p:spPr>
          <a:xfrm>
            <a:off x="1645920" y="13919200"/>
            <a:ext cx="14544677" cy="25288243"/>
          </a:xfrm>
        </p:spPr>
        <p:txBody>
          <a:bodyPr/>
          <a:lstStyle>
            <a:lvl1pPr>
              <a:defRPr sz="11500"/>
            </a:lvl1pPr>
            <a:lvl2pPr>
              <a:defRPr sz="9600"/>
            </a:lvl2pPr>
            <a:lvl3pPr>
              <a:defRPr sz="8600"/>
            </a:lvl3pPr>
            <a:lvl4pPr>
              <a:defRPr sz="7700"/>
            </a:lvl4pPr>
            <a:lvl5pPr>
              <a:defRPr sz="7700"/>
            </a:lvl5pPr>
            <a:lvl6pPr>
              <a:defRPr sz="7700"/>
            </a:lvl6pPr>
            <a:lvl7pPr>
              <a:defRPr sz="7700"/>
            </a:lvl7pPr>
            <a:lvl8pPr>
              <a:defRPr sz="7700"/>
            </a:lvl8pPr>
            <a:lvl9pPr>
              <a:defRPr sz="77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16722091" y="9824723"/>
            <a:ext cx="14550391" cy="4094477"/>
          </a:xfrm>
        </p:spPr>
        <p:txBody>
          <a:bodyPr anchor="b"/>
          <a:lstStyle>
            <a:lvl1pPr marL="0" indent="0">
              <a:buNone/>
              <a:defRPr sz="11500" b="1"/>
            </a:lvl1pPr>
            <a:lvl2pPr marL="2194259" indent="0">
              <a:buNone/>
              <a:defRPr sz="9600" b="1"/>
            </a:lvl2pPr>
            <a:lvl3pPr marL="4388517" indent="0">
              <a:buNone/>
              <a:defRPr sz="8600" b="1"/>
            </a:lvl3pPr>
            <a:lvl4pPr marL="6582777" indent="0">
              <a:buNone/>
              <a:defRPr sz="7700" b="1"/>
            </a:lvl4pPr>
            <a:lvl5pPr marL="8777035" indent="0">
              <a:buNone/>
              <a:defRPr sz="7700" b="1"/>
            </a:lvl5pPr>
            <a:lvl6pPr marL="10971294" indent="0">
              <a:buNone/>
              <a:defRPr sz="7700" b="1"/>
            </a:lvl6pPr>
            <a:lvl7pPr marL="13165552" indent="0">
              <a:buNone/>
              <a:defRPr sz="7700" b="1"/>
            </a:lvl7pPr>
            <a:lvl8pPr marL="15359811" indent="0">
              <a:buNone/>
              <a:defRPr sz="7700" b="1"/>
            </a:lvl8pPr>
            <a:lvl9pPr marL="17554070" indent="0">
              <a:buNone/>
              <a:defRPr sz="7700" b="1"/>
            </a:lvl9pPr>
          </a:lstStyle>
          <a:p>
            <a:pPr lvl="0"/>
            <a:r>
              <a:rPr lang="en-US"/>
              <a:t>Click to edit Master text styles</a:t>
            </a:r>
          </a:p>
        </p:txBody>
      </p:sp>
      <p:sp>
        <p:nvSpPr>
          <p:cNvPr id="6" name="Content Placeholder 5"/>
          <p:cNvSpPr>
            <a:spLocks noGrp="1"/>
          </p:cNvSpPr>
          <p:nvPr>
            <p:ph sz="quarter" idx="4"/>
          </p:nvPr>
        </p:nvSpPr>
        <p:spPr>
          <a:xfrm>
            <a:off x="16722091" y="13919200"/>
            <a:ext cx="14550391" cy="25288243"/>
          </a:xfrm>
        </p:spPr>
        <p:txBody>
          <a:bodyPr/>
          <a:lstStyle>
            <a:lvl1pPr>
              <a:defRPr sz="11500"/>
            </a:lvl1pPr>
            <a:lvl2pPr>
              <a:defRPr sz="9600"/>
            </a:lvl2pPr>
            <a:lvl3pPr>
              <a:defRPr sz="8600"/>
            </a:lvl3pPr>
            <a:lvl4pPr>
              <a:defRPr sz="7700"/>
            </a:lvl4pPr>
            <a:lvl5pPr>
              <a:defRPr sz="7700"/>
            </a:lvl5pPr>
            <a:lvl6pPr>
              <a:defRPr sz="7700"/>
            </a:lvl6pPr>
            <a:lvl7pPr>
              <a:defRPr sz="7700"/>
            </a:lvl7pPr>
            <a:lvl8pPr>
              <a:defRPr sz="7700"/>
            </a:lvl8pPr>
            <a:lvl9pPr>
              <a:defRPr sz="77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p:cNvSpPr>
            <a:spLocks noGrp="1"/>
          </p:cNvSpPr>
          <p:nvPr>
            <p:ph type="dt" sz="half" idx="10"/>
          </p:nvPr>
        </p:nvSpPr>
        <p:spPr/>
        <p:txBody>
          <a:bodyPr/>
          <a:lstStyle>
            <a:lvl1pPr>
              <a:defRPr/>
            </a:lvl1pPr>
          </a:lstStyle>
          <a:p>
            <a:pPr>
              <a:defRPr/>
            </a:pPr>
            <a:fld id="{A830EBE0-87FE-4EB3-BED7-C65F8246E07D}" type="datetimeFigureOut">
              <a:rPr lang="en-US" altLang="en-US"/>
              <a:pPr>
                <a:defRPr/>
              </a:pPr>
              <a:t>10/3/2020</a:t>
            </a:fld>
            <a:endParaRPr lang="en-US" altLang="en-US"/>
          </a:p>
        </p:txBody>
      </p:sp>
      <p:sp>
        <p:nvSpPr>
          <p:cNvPr id="8" name="Footer Placeholder 4"/>
          <p:cNvSpPr>
            <a:spLocks noGrp="1"/>
          </p:cNvSpPr>
          <p:nvPr>
            <p:ph type="ftr" sz="quarter" idx="11"/>
          </p:nvPr>
        </p:nvSpPr>
        <p:spPr/>
        <p:txBody>
          <a:bodyPr/>
          <a:lstStyle>
            <a:lvl1pPr>
              <a:defRPr/>
            </a:lvl1pPr>
          </a:lstStyle>
          <a:p>
            <a:pPr>
              <a:defRPr/>
            </a:pPr>
            <a:endParaRPr lang="it-IT" altLang="en-US"/>
          </a:p>
        </p:txBody>
      </p:sp>
      <p:sp>
        <p:nvSpPr>
          <p:cNvPr id="9" name="Slide Number Placeholder 5"/>
          <p:cNvSpPr>
            <a:spLocks noGrp="1"/>
          </p:cNvSpPr>
          <p:nvPr>
            <p:ph type="sldNum" sz="quarter" idx="12"/>
          </p:nvPr>
        </p:nvSpPr>
        <p:spPr/>
        <p:txBody>
          <a:bodyPr/>
          <a:lstStyle>
            <a:lvl1pPr>
              <a:defRPr/>
            </a:lvl1pPr>
          </a:lstStyle>
          <a:p>
            <a:pPr>
              <a:defRPr/>
            </a:pPr>
            <a:fld id="{78F21328-5078-47A0-B579-5C84232C2786}" type="slidenum">
              <a:rPr lang="en-US" altLang="en-US"/>
              <a:pPr>
                <a:defRPr/>
              </a:pPr>
              <a:t>‹#›</a:t>
            </a:fld>
            <a:endParaRPr lang="en-US" altLang="en-US"/>
          </a:p>
        </p:txBody>
      </p:sp>
    </p:spTree>
    <p:extLst>
      <p:ext uri="{BB962C8B-B14F-4D97-AF65-F5344CB8AC3E}">
        <p14:creationId xmlns:p14="http://schemas.microsoft.com/office/powerpoint/2010/main" val="7668628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p:cNvSpPr>
            <a:spLocks noGrp="1"/>
          </p:cNvSpPr>
          <p:nvPr>
            <p:ph type="dt" sz="half" idx="10"/>
          </p:nvPr>
        </p:nvSpPr>
        <p:spPr/>
        <p:txBody>
          <a:bodyPr/>
          <a:lstStyle>
            <a:lvl1pPr>
              <a:defRPr/>
            </a:lvl1pPr>
          </a:lstStyle>
          <a:p>
            <a:pPr>
              <a:defRPr/>
            </a:pPr>
            <a:fld id="{CE88AC96-B8EA-494A-AAF5-FFE9C69C5B9A}" type="datetimeFigureOut">
              <a:rPr lang="en-US" altLang="en-US"/>
              <a:pPr>
                <a:defRPr/>
              </a:pPr>
              <a:t>10/3/2020</a:t>
            </a:fld>
            <a:endParaRPr lang="en-US" altLang="en-US"/>
          </a:p>
        </p:txBody>
      </p:sp>
      <p:sp>
        <p:nvSpPr>
          <p:cNvPr id="4" name="Footer Placeholder 4"/>
          <p:cNvSpPr>
            <a:spLocks noGrp="1"/>
          </p:cNvSpPr>
          <p:nvPr>
            <p:ph type="ftr" sz="quarter" idx="11"/>
          </p:nvPr>
        </p:nvSpPr>
        <p:spPr/>
        <p:txBody>
          <a:bodyPr/>
          <a:lstStyle>
            <a:lvl1pPr>
              <a:defRPr/>
            </a:lvl1pPr>
          </a:lstStyle>
          <a:p>
            <a:pPr>
              <a:defRPr/>
            </a:pPr>
            <a:endParaRPr lang="it-IT" altLang="en-US"/>
          </a:p>
        </p:txBody>
      </p:sp>
      <p:sp>
        <p:nvSpPr>
          <p:cNvPr id="5" name="Slide Number Placeholder 5"/>
          <p:cNvSpPr>
            <a:spLocks noGrp="1"/>
          </p:cNvSpPr>
          <p:nvPr>
            <p:ph type="sldNum" sz="quarter" idx="12"/>
          </p:nvPr>
        </p:nvSpPr>
        <p:spPr/>
        <p:txBody>
          <a:bodyPr/>
          <a:lstStyle>
            <a:lvl1pPr>
              <a:defRPr/>
            </a:lvl1pPr>
          </a:lstStyle>
          <a:p>
            <a:pPr>
              <a:defRPr/>
            </a:pPr>
            <a:fld id="{874D85E0-A158-4BAA-80D5-356E7FD89A6F}" type="slidenum">
              <a:rPr lang="en-US" altLang="en-US"/>
              <a:pPr>
                <a:defRPr/>
              </a:pPr>
              <a:t>‹#›</a:t>
            </a:fld>
            <a:endParaRPr lang="en-US" altLang="en-US"/>
          </a:p>
        </p:txBody>
      </p:sp>
    </p:spTree>
    <p:extLst>
      <p:ext uri="{BB962C8B-B14F-4D97-AF65-F5344CB8AC3E}">
        <p14:creationId xmlns:p14="http://schemas.microsoft.com/office/powerpoint/2010/main" val="30889651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88C3B864-8E65-44B0-AAAC-856EC5B5702A}" type="datetimeFigureOut">
              <a:rPr lang="en-US" altLang="en-US"/>
              <a:pPr>
                <a:defRPr/>
              </a:pPr>
              <a:t>10/3/2020</a:t>
            </a:fld>
            <a:endParaRPr lang="en-US" altLang="en-US"/>
          </a:p>
        </p:txBody>
      </p:sp>
      <p:sp>
        <p:nvSpPr>
          <p:cNvPr id="3" name="Footer Placeholder 4"/>
          <p:cNvSpPr>
            <a:spLocks noGrp="1"/>
          </p:cNvSpPr>
          <p:nvPr>
            <p:ph type="ftr" sz="quarter" idx="11"/>
          </p:nvPr>
        </p:nvSpPr>
        <p:spPr/>
        <p:txBody>
          <a:bodyPr/>
          <a:lstStyle>
            <a:lvl1pPr>
              <a:defRPr/>
            </a:lvl1pPr>
          </a:lstStyle>
          <a:p>
            <a:pPr>
              <a:defRPr/>
            </a:pPr>
            <a:endParaRPr lang="it-IT" altLang="en-US"/>
          </a:p>
        </p:txBody>
      </p:sp>
      <p:sp>
        <p:nvSpPr>
          <p:cNvPr id="4" name="Slide Number Placeholder 5"/>
          <p:cNvSpPr>
            <a:spLocks noGrp="1"/>
          </p:cNvSpPr>
          <p:nvPr>
            <p:ph type="sldNum" sz="quarter" idx="12"/>
          </p:nvPr>
        </p:nvSpPr>
        <p:spPr/>
        <p:txBody>
          <a:bodyPr/>
          <a:lstStyle>
            <a:lvl1pPr>
              <a:defRPr/>
            </a:lvl1pPr>
          </a:lstStyle>
          <a:p>
            <a:pPr>
              <a:defRPr/>
            </a:pPr>
            <a:fld id="{48C1E8A8-87F2-4885-95EF-4A36E81D6CD1}" type="slidenum">
              <a:rPr lang="en-US" altLang="en-US"/>
              <a:pPr>
                <a:defRPr/>
              </a:pPr>
              <a:t>‹#›</a:t>
            </a:fld>
            <a:endParaRPr lang="en-US" altLang="en-US"/>
          </a:p>
        </p:txBody>
      </p:sp>
    </p:spTree>
    <p:extLst>
      <p:ext uri="{BB962C8B-B14F-4D97-AF65-F5344CB8AC3E}">
        <p14:creationId xmlns:p14="http://schemas.microsoft.com/office/powerpoint/2010/main" val="18138512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45924" y="1747520"/>
            <a:ext cx="10829927" cy="7437120"/>
          </a:xfrm>
        </p:spPr>
        <p:txBody>
          <a:bodyPr anchor="b"/>
          <a:lstStyle>
            <a:lvl1pPr algn="l">
              <a:defRPr sz="9600" b="1"/>
            </a:lvl1pPr>
          </a:lstStyle>
          <a:p>
            <a:r>
              <a:rPr lang="en-US"/>
              <a:t>Click to edit Master title style</a:t>
            </a:r>
          </a:p>
        </p:txBody>
      </p:sp>
      <p:sp>
        <p:nvSpPr>
          <p:cNvPr id="3" name="Content Placeholder 2"/>
          <p:cNvSpPr>
            <a:spLocks noGrp="1"/>
          </p:cNvSpPr>
          <p:nvPr>
            <p:ph idx="1"/>
          </p:nvPr>
        </p:nvSpPr>
        <p:spPr>
          <a:xfrm>
            <a:off x="12870180" y="1747525"/>
            <a:ext cx="18402300" cy="37459923"/>
          </a:xfrm>
        </p:spPr>
        <p:txBody>
          <a:bodyPr/>
          <a:lstStyle>
            <a:lvl1pPr>
              <a:defRPr sz="15400"/>
            </a:lvl1pPr>
            <a:lvl2pPr>
              <a:defRPr sz="13500"/>
            </a:lvl2pPr>
            <a:lvl3pPr>
              <a:defRPr sz="11500"/>
            </a:lvl3pPr>
            <a:lvl4pPr>
              <a:defRPr sz="9600"/>
            </a:lvl4pPr>
            <a:lvl5pPr>
              <a:defRPr sz="9600"/>
            </a:lvl5pPr>
            <a:lvl6pPr>
              <a:defRPr sz="9600"/>
            </a:lvl6pPr>
            <a:lvl7pPr>
              <a:defRPr sz="9600"/>
            </a:lvl7pPr>
            <a:lvl8pPr>
              <a:defRPr sz="9600"/>
            </a:lvl8pPr>
            <a:lvl9pPr>
              <a:defRPr sz="9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1645924" y="9184645"/>
            <a:ext cx="10829927" cy="30022803"/>
          </a:xfrm>
        </p:spPr>
        <p:txBody>
          <a:bodyPr/>
          <a:lstStyle>
            <a:lvl1pPr marL="0" indent="0">
              <a:buNone/>
              <a:defRPr sz="6700"/>
            </a:lvl1pPr>
            <a:lvl2pPr marL="2194259" indent="0">
              <a:buNone/>
              <a:defRPr sz="5800"/>
            </a:lvl2pPr>
            <a:lvl3pPr marL="4388517" indent="0">
              <a:buNone/>
              <a:defRPr sz="4800"/>
            </a:lvl3pPr>
            <a:lvl4pPr marL="6582777" indent="0">
              <a:buNone/>
              <a:defRPr sz="4300"/>
            </a:lvl4pPr>
            <a:lvl5pPr marL="8777035" indent="0">
              <a:buNone/>
              <a:defRPr sz="4300"/>
            </a:lvl5pPr>
            <a:lvl6pPr marL="10971294" indent="0">
              <a:buNone/>
              <a:defRPr sz="4300"/>
            </a:lvl6pPr>
            <a:lvl7pPr marL="13165552" indent="0">
              <a:buNone/>
              <a:defRPr sz="4300"/>
            </a:lvl7pPr>
            <a:lvl8pPr marL="15359811" indent="0">
              <a:buNone/>
              <a:defRPr sz="4300"/>
            </a:lvl8pPr>
            <a:lvl9pPr marL="17554070" indent="0">
              <a:buNone/>
              <a:defRPr sz="43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5D126E59-54E6-4E03-9E07-D40B85935CA5}" type="datetimeFigureOut">
              <a:rPr lang="en-US" altLang="en-US"/>
              <a:pPr>
                <a:defRPr/>
              </a:pPr>
              <a:t>10/3/2020</a:t>
            </a:fld>
            <a:endParaRPr lang="en-US" altLang="en-US"/>
          </a:p>
        </p:txBody>
      </p:sp>
      <p:sp>
        <p:nvSpPr>
          <p:cNvPr id="6" name="Footer Placeholder 4"/>
          <p:cNvSpPr>
            <a:spLocks noGrp="1"/>
          </p:cNvSpPr>
          <p:nvPr>
            <p:ph type="ftr" sz="quarter" idx="11"/>
          </p:nvPr>
        </p:nvSpPr>
        <p:spPr/>
        <p:txBody>
          <a:bodyPr/>
          <a:lstStyle>
            <a:lvl1pPr>
              <a:defRPr/>
            </a:lvl1pPr>
          </a:lstStyle>
          <a:p>
            <a:pPr>
              <a:defRPr/>
            </a:pPr>
            <a:endParaRPr lang="it-IT" altLang="en-US"/>
          </a:p>
        </p:txBody>
      </p:sp>
      <p:sp>
        <p:nvSpPr>
          <p:cNvPr id="7" name="Slide Number Placeholder 5"/>
          <p:cNvSpPr>
            <a:spLocks noGrp="1"/>
          </p:cNvSpPr>
          <p:nvPr>
            <p:ph type="sldNum" sz="quarter" idx="12"/>
          </p:nvPr>
        </p:nvSpPr>
        <p:spPr/>
        <p:txBody>
          <a:bodyPr/>
          <a:lstStyle>
            <a:lvl1pPr>
              <a:defRPr/>
            </a:lvl1pPr>
          </a:lstStyle>
          <a:p>
            <a:pPr>
              <a:defRPr/>
            </a:pPr>
            <a:fld id="{B636EF51-CF3D-453A-8691-04CB516D3109}" type="slidenum">
              <a:rPr lang="en-US" altLang="en-US"/>
              <a:pPr>
                <a:defRPr/>
              </a:pPr>
              <a:t>‹#›</a:t>
            </a:fld>
            <a:endParaRPr lang="en-US" altLang="en-US"/>
          </a:p>
        </p:txBody>
      </p:sp>
    </p:spTree>
    <p:extLst>
      <p:ext uri="{BB962C8B-B14F-4D97-AF65-F5344CB8AC3E}">
        <p14:creationId xmlns:p14="http://schemas.microsoft.com/office/powerpoint/2010/main" val="8855476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452237" y="30723842"/>
            <a:ext cx="19751040" cy="3627123"/>
          </a:xfrm>
        </p:spPr>
        <p:txBody>
          <a:bodyPr anchor="b"/>
          <a:lstStyle>
            <a:lvl1pPr algn="l">
              <a:defRPr sz="9600" b="1"/>
            </a:lvl1pPr>
          </a:lstStyle>
          <a:p>
            <a:r>
              <a:rPr lang="en-US"/>
              <a:t>Click to edit Master title style</a:t>
            </a:r>
          </a:p>
        </p:txBody>
      </p:sp>
      <p:sp>
        <p:nvSpPr>
          <p:cNvPr id="3" name="Picture Placeholder 2"/>
          <p:cNvSpPr>
            <a:spLocks noGrp="1"/>
          </p:cNvSpPr>
          <p:nvPr>
            <p:ph type="pic" idx="1"/>
          </p:nvPr>
        </p:nvSpPr>
        <p:spPr>
          <a:xfrm>
            <a:off x="6452237" y="3921762"/>
            <a:ext cx="19751040" cy="26334720"/>
          </a:xfrm>
        </p:spPr>
        <p:txBody>
          <a:bodyPr rtlCol="0">
            <a:normAutofit/>
          </a:bodyPr>
          <a:lstStyle>
            <a:lvl1pPr marL="0" indent="0">
              <a:buNone/>
              <a:defRPr sz="15400"/>
            </a:lvl1pPr>
            <a:lvl2pPr marL="2194259" indent="0">
              <a:buNone/>
              <a:defRPr sz="13500"/>
            </a:lvl2pPr>
            <a:lvl3pPr marL="4388517" indent="0">
              <a:buNone/>
              <a:defRPr sz="11500"/>
            </a:lvl3pPr>
            <a:lvl4pPr marL="6582777" indent="0">
              <a:buNone/>
              <a:defRPr sz="9600"/>
            </a:lvl4pPr>
            <a:lvl5pPr marL="8777035" indent="0">
              <a:buNone/>
              <a:defRPr sz="9600"/>
            </a:lvl5pPr>
            <a:lvl6pPr marL="10971294" indent="0">
              <a:buNone/>
              <a:defRPr sz="9600"/>
            </a:lvl6pPr>
            <a:lvl7pPr marL="13165552" indent="0">
              <a:buNone/>
              <a:defRPr sz="9600"/>
            </a:lvl7pPr>
            <a:lvl8pPr marL="15359811" indent="0">
              <a:buNone/>
              <a:defRPr sz="9600"/>
            </a:lvl8pPr>
            <a:lvl9pPr marL="17554070" indent="0">
              <a:buNone/>
              <a:defRPr sz="9600"/>
            </a:lvl9pPr>
          </a:lstStyle>
          <a:p>
            <a:pPr lvl="0"/>
            <a:endParaRPr lang="en-US" noProof="0"/>
          </a:p>
        </p:txBody>
      </p:sp>
      <p:sp>
        <p:nvSpPr>
          <p:cNvPr id="4" name="Text Placeholder 3"/>
          <p:cNvSpPr>
            <a:spLocks noGrp="1"/>
          </p:cNvSpPr>
          <p:nvPr>
            <p:ph type="body" sz="half" idx="2"/>
          </p:nvPr>
        </p:nvSpPr>
        <p:spPr>
          <a:xfrm>
            <a:off x="6452237" y="34350965"/>
            <a:ext cx="19751040" cy="5151117"/>
          </a:xfrm>
        </p:spPr>
        <p:txBody>
          <a:bodyPr/>
          <a:lstStyle>
            <a:lvl1pPr marL="0" indent="0">
              <a:buNone/>
              <a:defRPr sz="6700"/>
            </a:lvl1pPr>
            <a:lvl2pPr marL="2194259" indent="0">
              <a:buNone/>
              <a:defRPr sz="5800"/>
            </a:lvl2pPr>
            <a:lvl3pPr marL="4388517" indent="0">
              <a:buNone/>
              <a:defRPr sz="4800"/>
            </a:lvl3pPr>
            <a:lvl4pPr marL="6582777" indent="0">
              <a:buNone/>
              <a:defRPr sz="4300"/>
            </a:lvl4pPr>
            <a:lvl5pPr marL="8777035" indent="0">
              <a:buNone/>
              <a:defRPr sz="4300"/>
            </a:lvl5pPr>
            <a:lvl6pPr marL="10971294" indent="0">
              <a:buNone/>
              <a:defRPr sz="4300"/>
            </a:lvl6pPr>
            <a:lvl7pPr marL="13165552" indent="0">
              <a:buNone/>
              <a:defRPr sz="4300"/>
            </a:lvl7pPr>
            <a:lvl8pPr marL="15359811" indent="0">
              <a:buNone/>
              <a:defRPr sz="4300"/>
            </a:lvl8pPr>
            <a:lvl9pPr marL="17554070" indent="0">
              <a:buNone/>
              <a:defRPr sz="43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C28CA4E6-9543-4DFD-A949-1A245BABB9B8}" type="datetimeFigureOut">
              <a:rPr lang="en-US" altLang="en-US"/>
              <a:pPr>
                <a:defRPr/>
              </a:pPr>
              <a:t>10/3/2020</a:t>
            </a:fld>
            <a:endParaRPr lang="en-US" altLang="en-US"/>
          </a:p>
        </p:txBody>
      </p:sp>
      <p:sp>
        <p:nvSpPr>
          <p:cNvPr id="6" name="Footer Placeholder 4"/>
          <p:cNvSpPr>
            <a:spLocks noGrp="1"/>
          </p:cNvSpPr>
          <p:nvPr>
            <p:ph type="ftr" sz="quarter" idx="11"/>
          </p:nvPr>
        </p:nvSpPr>
        <p:spPr/>
        <p:txBody>
          <a:bodyPr/>
          <a:lstStyle>
            <a:lvl1pPr>
              <a:defRPr/>
            </a:lvl1pPr>
          </a:lstStyle>
          <a:p>
            <a:pPr>
              <a:defRPr/>
            </a:pPr>
            <a:endParaRPr lang="it-IT" altLang="en-US"/>
          </a:p>
        </p:txBody>
      </p:sp>
      <p:sp>
        <p:nvSpPr>
          <p:cNvPr id="7" name="Slide Number Placeholder 5"/>
          <p:cNvSpPr>
            <a:spLocks noGrp="1"/>
          </p:cNvSpPr>
          <p:nvPr>
            <p:ph type="sldNum" sz="quarter" idx="12"/>
          </p:nvPr>
        </p:nvSpPr>
        <p:spPr/>
        <p:txBody>
          <a:bodyPr/>
          <a:lstStyle>
            <a:lvl1pPr>
              <a:defRPr/>
            </a:lvl1pPr>
          </a:lstStyle>
          <a:p>
            <a:pPr>
              <a:defRPr/>
            </a:pPr>
            <a:fld id="{D255EDFF-D8FA-4C07-B392-D32C37DB6171}" type="slidenum">
              <a:rPr lang="en-US" altLang="en-US"/>
              <a:pPr>
                <a:defRPr/>
              </a:pPr>
              <a:t>‹#›</a:t>
            </a:fld>
            <a:endParaRPr lang="en-US" altLang="en-US"/>
          </a:p>
        </p:txBody>
      </p:sp>
    </p:spTree>
    <p:extLst>
      <p:ext uri="{BB962C8B-B14F-4D97-AF65-F5344CB8AC3E}">
        <p14:creationId xmlns:p14="http://schemas.microsoft.com/office/powerpoint/2010/main" val="101257258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1646238" y="1757363"/>
            <a:ext cx="29625925" cy="7315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38852" tIns="219426" rIns="438852" bIns="219426" numCol="1" anchor="ctr" anchorCtr="0" compatLnSpc="1">
            <a:prstTxWarp prst="textNoShape">
              <a:avLst/>
            </a:prstTxWarp>
          </a:bodyPr>
          <a:lstStyle/>
          <a:p>
            <a:pPr lvl="0"/>
            <a:r>
              <a:rPr lang="en-US" altLang="en-US"/>
              <a:t>Click to edit Master title style</a:t>
            </a:r>
          </a:p>
        </p:txBody>
      </p:sp>
      <p:sp>
        <p:nvSpPr>
          <p:cNvPr id="1027" name="Text Placeholder 2"/>
          <p:cNvSpPr>
            <a:spLocks noGrp="1"/>
          </p:cNvSpPr>
          <p:nvPr>
            <p:ph type="body" idx="1"/>
          </p:nvPr>
        </p:nvSpPr>
        <p:spPr bwMode="auto">
          <a:xfrm>
            <a:off x="1646238" y="10240963"/>
            <a:ext cx="29625925" cy="28967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38852" tIns="219426" rIns="438852" bIns="219426"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p:cNvSpPr>
            <a:spLocks noGrp="1"/>
          </p:cNvSpPr>
          <p:nvPr>
            <p:ph type="dt" sz="half" idx="2"/>
          </p:nvPr>
        </p:nvSpPr>
        <p:spPr>
          <a:xfrm>
            <a:off x="1646238" y="40681275"/>
            <a:ext cx="7680325" cy="2336800"/>
          </a:xfrm>
          <a:prstGeom prst="rect">
            <a:avLst/>
          </a:prstGeom>
        </p:spPr>
        <p:txBody>
          <a:bodyPr vert="horz" wrap="square" lIns="438852" tIns="219426" rIns="438852" bIns="219426" numCol="1" anchor="ctr" anchorCtr="0" compatLnSpc="1">
            <a:prstTxWarp prst="textNoShape">
              <a:avLst/>
            </a:prstTxWarp>
          </a:bodyPr>
          <a:lstStyle>
            <a:lvl1pPr eaLnBrk="1" hangingPunct="1">
              <a:defRPr sz="5800">
                <a:solidFill>
                  <a:srgbClr val="898989"/>
                </a:solidFill>
                <a:latin typeface="Calibri" pitchFamily="34" charset="0"/>
                <a:ea typeface="ＭＳ Ｐゴシック" panose="020B0600070205080204" pitchFamily="34" charset="-128"/>
              </a:defRPr>
            </a:lvl1pPr>
          </a:lstStyle>
          <a:p>
            <a:pPr>
              <a:defRPr/>
            </a:pPr>
            <a:fld id="{B72D218E-FCE8-4527-8743-B5A6254E7791}" type="datetimeFigureOut">
              <a:rPr lang="en-US" altLang="en-US"/>
              <a:pPr>
                <a:defRPr/>
              </a:pPr>
              <a:t>10/3/2020</a:t>
            </a:fld>
            <a:endParaRPr lang="en-US" altLang="en-US"/>
          </a:p>
        </p:txBody>
      </p:sp>
      <p:sp>
        <p:nvSpPr>
          <p:cNvPr id="5" name="Footer Placeholder 4"/>
          <p:cNvSpPr>
            <a:spLocks noGrp="1"/>
          </p:cNvSpPr>
          <p:nvPr>
            <p:ph type="ftr" sz="quarter" idx="3"/>
          </p:nvPr>
        </p:nvSpPr>
        <p:spPr>
          <a:xfrm>
            <a:off x="11247438" y="40681275"/>
            <a:ext cx="10423525" cy="2336800"/>
          </a:xfrm>
          <a:prstGeom prst="rect">
            <a:avLst/>
          </a:prstGeom>
        </p:spPr>
        <p:txBody>
          <a:bodyPr vert="horz" wrap="square" lIns="438852" tIns="219426" rIns="438852" bIns="219426" numCol="1" anchor="ctr" anchorCtr="0" compatLnSpc="1">
            <a:prstTxWarp prst="textNoShape">
              <a:avLst/>
            </a:prstTxWarp>
          </a:bodyPr>
          <a:lstStyle>
            <a:lvl1pPr algn="ctr" eaLnBrk="1" hangingPunct="1">
              <a:defRPr sz="5800">
                <a:solidFill>
                  <a:srgbClr val="898989"/>
                </a:solidFill>
                <a:latin typeface="Calibri" pitchFamily="34" charset="0"/>
                <a:ea typeface="ＭＳ Ｐゴシック" panose="020B0600070205080204" pitchFamily="34" charset="-128"/>
                <a:cs typeface="Arial" charset="0"/>
              </a:defRPr>
            </a:lvl1pPr>
          </a:lstStyle>
          <a:p>
            <a:pPr>
              <a:defRPr/>
            </a:pPr>
            <a:endParaRPr lang="it-IT" altLang="en-US"/>
          </a:p>
        </p:txBody>
      </p:sp>
      <p:sp>
        <p:nvSpPr>
          <p:cNvPr id="6" name="Slide Number Placeholder 5"/>
          <p:cNvSpPr>
            <a:spLocks noGrp="1"/>
          </p:cNvSpPr>
          <p:nvPr>
            <p:ph type="sldNum" sz="quarter" idx="4"/>
          </p:nvPr>
        </p:nvSpPr>
        <p:spPr>
          <a:xfrm>
            <a:off x="23591838" y="40681275"/>
            <a:ext cx="7680325" cy="2336800"/>
          </a:xfrm>
          <a:prstGeom prst="rect">
            <a:avLst/>
          </a:prstGeom>
        </p:spPr>
        <p:txBody>
          <a:bodyPr vert="horz" wrap="square" lIns="438852" tIns="219426" rIns="438852" bIns="219426" numCol="1" anchor="ctr" anchorCtr="0" compatLnSpc="1">
            <a:prstTxWarp prst="textNoShape">
              <a:avLst/>
            </a:prstTxWarp>
          </a:bodyPr>
          <a:lstStyle>
            <a:lvl1pPr algn="r" eaLnBrk="1" hangingPunct="1">
              <a:defRPr sz="5800">
                <a:solidFill>
                  <a:srgbClr val="898989"/>
                </a:solidFill>
                <a:latin typeface="Calibri" panose="020F0502020204030204" pitchFamily="34" charset="0"/>
                <a:ea typeface="ＭＳ Ｐゴシック" panose="020B0600070205080204" pitchFamily="34" charset="-128"/>
              </a:defRPr>
            </a:lvl1pPr>
          </a:lstStyle>
          <a:p>
            <a:pPr>
              <a:defRPr/>
            </a:pPr>
            <a:fld id="{0B562D54-643E-44AB-ACA5-972A5DA01750}"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384675" rtl="0" eaLnBrk="0" fontAlgn="base" hangingPunct="0">
        <a:spcBef>
          <a:spcPct val="0"/>
        </a:spcBef>
        <a:spcAft>
          <a:spcPct val="0"/>
        </a:spcAft>
        <a:defRPr sz="21100" kern="1200">
          <a:solidFill>
            <a:schemeClr val="tx1"/>
          </a:solidFill>
          <a:latin typeface="+mj-lt"/>
          <a:ea typeface="ＭＳ Ｐゴシック" charset="0"/>
          <a:cs typeface="+mj-cs"/>
        </a:defRPr>
      </a:lvl1pPr>
      <a:lvl2pPr algn="ctr" defTabSz="4384675" rtl="0" eaLnBrk="0" fontAlgn="base" hangingPunct="0">
        <a:spcBef>
          <a:spcPct val="0"/>
        </a:spcBef>
        <a:spcAft>
          <a:spcPct val="0"/>
        </a:spcAft>
        <a:defRPr sz="21100">
          <a:solidFill>
            <a:schemeClr val="tx1"/>
          </a:solidFill>
          <a:latin typeface="Calibri" pitchFamily="34" charset="0"/>
          <a:ea typeface="ＭＳ Ｐゴシック" charset="0"/>
        </a:defRPr>
      </a:lvl2pPr>
      <a:lvl3pPr algn="ctr" defTabSz="4384675" rtl="0" eaLnBrk="0" fontAlgn="base" hangingPunct="0">
        <a:spcBef>
          <a:spcPct val="0"/>
        </a:spcBef>
        <a:spcAft>
          <a:spcPct val="0"/>
        </a:spcAft>
        <a:defRPr sz="21100">
          <a:solidFill>
            <a:schemeClr val="tx1"/>
          </a:solidFill>
          <a:latin typeface="Calibri" pitchFamily="34" charset="0"/>
          <a:ea typeface="ＭＳ Ｐゴシック" charset="0"/>
        </a:defRPr>
      </a:lvl3pPr>
      <a:lvl4pPr algn="ctr" defTabSz="4384675" rtl="0" eaLnBrk="0" fontAlgn="base" hangingPunct="0">
        <a:spcBef>
          <a:spcPct val="0"/>
        </a:spcBef>
        <a:spcAft>
          <a:spcPct val="0"/>
        </a:spcAft>
        <a:defRPr sz="21100">
          <a:solidFill>
            <a:schemeClr val="tx1"/>
          </a:solidFill>
          <a:latin typeface="Calibri" pitchFamily="34" charset="0"/>
          <a:ea typeface="ＭＳ Ｐゴシック" charset="0"/>
        </a:defRPr>
      </a:lvl4pPr>
      <a:lvl5pPr algn="ctr" defTabSz="4384675" rtl="0" eaLnBrk="0" fontAlgn="base" hangingPunct="0">
        <a:spcBef>
          <a:spcPct val="0"/>
        </a:spcBef>
        <a:spcAft>
          <a:spcPct val="0"/>
        </a:spcAft>
        <a:defRPr sz="21100">
          <a:solidFill>
            <a:schemeClr val="tx1"/>
          </a:solidFill>
          <a:latin typeface="Calibri" pitchFamily="34" charset="0"/>
          <a:ea typeface="ＭＳ Ｐゴシック" charset="0"/>
        </a:defRPr>
      </a:lvl5pPr>
      <a:lvl6pPr marL="457137" algn="ctr" defTabSz="4387247" rtl="0" fontAlgn="base">
        <a:spcBef>
          <a:spcPct val="0"/>
        </a:spcBef>
        <a:spcAft>
          <a:spcPct val="0"/>
        </a:spcAft>
        <a:defRPr sz="21100">
          <a:solidFill>
            <a:schemeClr val="tx1"/>
          </a:solidFill>
          <a:latin typeface="Calibri" pitchFamily="34" charset="0"/>
        </a:defRPr>
      </a:lvl6pPr>
      <a:lvl7pPr marL="914276" algn="ctr" defTabSz="4387247" rtl="0" fontAlgn="base">
        <a:spcBef>
          <a:spcPct val="0"/>
        </a:spcBef>
        <a:spcAft>
          <a:spcPct val="0"/>
        </a:spcAft>
        <a:defRPr sz="21100">
          <a:solidFill>
            <a:schemeClr val="tx1"/>
          </a:solidFill>
          <a:latin typeface="Calibri" pitchFamily="34" charset="0"/>
        </a:defRPr>
      </a:lvl7pPr>
      <a:lvl8pPr marL="1371411" algn="ctr" defTabSz="4387247" rtl="0" fontAlgn="base">
        <a:spcBef>
          <a:spcPct val="0"/>
        </a:spcBef>
        <a:spcAft>
          <a:spcPct val="0"/>
        </a:spcAft>
        <a:defRPr sz="21100">
          <a:solidFill>
            <a:schemeClr val="tx1"/>
          </a:solidFill>
          <a:latin typeface="Calibri" pitchFamily="34" charset="0"/>
        </a:defRPr>
      </a:lvl8pPr>
      <a:lvl9pPr marL="1828548" algn="ctr" defTabSz="4387247" rtl="0" fontAlgn="base">
        <a:spcBef>
          <a:spcPct val="0"/>
        </a:spcBef>
        <a:spcAft>
          <a:spcPct val="0"/>
        </a:spcAft>
        <a:defRPr sz="21100">
          <a:solidFill>
            <a:schemeClr val="tx1"/>
          </a:solidFill>
          <a:latin typeface="Calibri" pitchFamily="34" charset="0"/>
        </a:defRPr>
      </a:lvl9pPr>
    </p:titleStyle>
    <p:bodyStyle>
      <a:lvl1pPr marL="1643063" indent="-1643063" algn="l" defTabSz="4384675" rtl="0" eaLnBrk="0" fontAlgn="base" hangingPunct="0">
        <a:spcBef>
          <a:spcPct val="20000"/>
        </a:spcBef>
        <a:spcAft>
          <a:spcPct val="0"/>
        </a:spcAft>
        <a:buFont typeface="Arial" panose="020B0604020202020204" pitchFamily="34" charset="0"/>
        <a:buChar char="•"/>
        <a:defRPr sz="15400" kern="1200">
          <a:solidFill>
            <a:schemeClr val="tx1"/>
          </a:solidFill>
          <a:latin typeface="+mn-lt"/>
          <a:ea typeface="ＭＳ Ｐゴシック" charset="0"/>
          <a:cs typeface="+mn-cs"/>
        </a:defRPr>
      </a:lvl1pPr>
      <a:lvl2pPr marL="3562350" indent="-1370013" algn="l" defTabSz="4384675" rtl="0" eaLnBrk="0" fontAlgn="base" hangingPunct="0">
        <a:spcBef>
          <a:spcPct val="20000"/>
        </a:spcBef>
        <a:spcAft>
          <a:spcPct val="0"/>
        </a:spcAft>
        <a:buFont typeface="Arial" panose="020B0604020202020204" pitchFamily="34" charset="0"/>
        <a:buChar char="–"/>
        <a:defRPr sz="13500" kern="1200">
          <a:solidFill>
            <a:schemeClr val="tx1"/>
          </a:solidFill>
          <a:latin typeface="+mn-lt"/>
          <a:ea typeface="ＭＳ Ｐゴシック" charset="0"/>
          <a:cs typeface="+mn-cs"/>
        </a:defRPr>
      </a:lvl2pPr>
      <a:lvl3pPr marL="5484813" indent="-1095375" algn="l" defTabSz="4384675" rtl="0" eaLnBrk="0" fontAlgn="base" hangingPunct="0">
        <a:spcBef>
          <a:spcPct val="20000"/>
        </a:spcBef>
        <a:spcAft>
          <a:spcPct val="0"/>
        </a:spcAft>
        <a:buFont typeface="Arial" panose="020B0604020202020204" pitchFamily="34" charset="0"/>
        <a:buChar char="•"/>
        <a:defRPr sz="11500" kern="1200">
          <a:solidFill>
            <a:schemeClr val="tx1"/>
          </a:solidFill>
          <a:latin typeface="+mn-lt"/>
          <a:ea typeface="ＭＳ Ｐゴシック" charset="0"/>
          <a:cs typeface="+mn-cs"/>
        </a:defRPr>
      </a:lvl3pPr>
      <a:lvl4pPr marL="7678738" indent="-1095375" algn="l" defTabSz="4384675" rtl="0" eaLnBrk="0" fontAlgn="base" hangingPunct="0">
        <a:spcBef>
          <a:spcPct val="20000"/>
        </a:spcBef>
        <a:spcAft>
          <a:spcPct val="0"/>
        </a:spcAft>
        <a:buFont typeface="Arial" panose="020B0604020202020204" pitchFamily="34" charset="0"/>
        <a:buChar char="–"/>
        <a:defRPr sz="9600" kern="1200">
          <a:solidFill>
            <a:schemeClr val="tx1"/>
          </a:solidFill>
          <a:latin typeface="+mn-lt"/>
          <a:ea typeface="ＭＳ Ｐゴシック" charset="0"/>
          <a:cs typeface="+mn-cs"/>
        </a:defRPr>
      </a:lvl4pPr>
      <a:lvl5pPr marL="9871075" indent="-1095375" algn="l" defTabSz="4384675" rtl="0" eaLnBrk="0" fontAlgn="base" hangingPunct="0">
        <a:spcBef>
          <a:spcPct val="20000"/>
        </a:spcBef>
        <a:spcAft>
          <a:spcPct val="0"/>
        </a:spcAft>
        <a:buFont typeface="Arial" panose="020B0604020202020204" pitchFamily="34" charset="0"/>
        <a:buChar char="»"/>
        <a:defRPr sz="9600" kern="1200">
          <a:solidFill>
            <a:schemeClr val="tx1"/>
          </a:solidFill>
          <a:latin typeface="+mn-lt"/>
          <a:ea typeface="ＭＳ Ｐゴシック" charset="0"/>
          <a:cs typeface="+mn-cs"/>
        </a:defRPr>
      </a:lvl5pPr>
      <a:lvl6pPr marL="12068422" indent="-1097130" algn="l" defTabSz="4388517"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62681" indent="-1097130" algn="l" defTabSz="4388517"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6941" indent="-1097130" algn="l" defTabSz="4388517"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51200" indent="-1097130" algn="l" defTabSz="4388517" rtl="0" eaLnBrk="1" latinLnBrk="0" hangingPunct="1">
        <a:spcBef>
          <a:spcPct val="20000"/>
        </a:spcBef>
        <a:buFont typeface="Arial" pitchFamily="34" charset="0"/>
        <a:buChar char="•"/>
        <a:defRPr sz="9600" kern="1200">
          <a:solidFill>
            <a:schemeClr val="tx1"/>
          </a:solidFill>
          <a:latin typeface="+mn-lt"/>
          <a:ea typeface="+mn-ea"/>
          <a:cs typeface="+mn-cs"/>
        </a:defRPr>
      </a:lvl9pPr>
    </p:bodyStyle>
    <p:otherStyle>
      <a:defPPr>
        <a:defRPr lang="en-US"/>
      </a:defPPr>
      <a:lvl1pPr marL="0" algn="l" defTabSz="4388517" rtl="0" eaLnBrk="1" latinLnBrk="0" hangingPunct="1">
        <a:defRPr sz="8600" kern="1200">
          <a:solidFill>
            <a:schemeClr val="tx1"/>
          </a:solidFill>
          <a:latin typeface="+mn-lt"/>
          <a:ea typeface="+mn-ea"/>
          <a:cs typeface="+mn-cs"/>
        </a:defRPr>
      </a:lvl1pPr>
      <a:lvl2pPr marL="2194259" algn="l" defTabSz="4388517" rtl="0" eaLnBrk="1" latinLnBrk="0" hangingPunct="1">
        <a:defRPr sz="8600" kern="1200">
          <a:solidFill>
            <a:schemeClr val="tx1"/>
          </a:solidFill>
          <a:latin typeface="+mn-lt"/>
          <a:ea typeface="+mn-ea"/>
          <a:cs typeface="+mn-cs"/>
        </a:defRPr>
      </a:lvl2pPr>
      <a:lvl3pPr marL="4388517" algn="l" defTabSz="4388517" rtl="0" eaLnBrk="1" latinLnBrk="0" hangingPunct="1">
        <a:defRPr sz="8600" kern="1200">
          <a:solidFill>
            <a:schemeClr val="tx1"/>
          </a:solidFill>
          <a:latin typeface="+mn-lt"/>
          <a:ea typeface="+mn-ea"/>
          <a:cs typeface="+mn-cs"/>
        </a:defRPr>
      </a:lvl3pPr>
      <a:lvl4pPr marL="6582777" algn="l" defTabSz="4388517" rtl="0" eaLnBrk="1" latinLnBrk="0" hangingPunct="1">
        <a:defRPr sz="8600" kern="1200">
          <a:solidFill>
            <a:schemeClr val="tx1"/>
          </a:solidFill>
          <a:latin typeface="+mn-lt"/>
          <a:ea typeface="+mn-ea"/>
          <a:cs typeface="+mn-cs"/>
        </a:defRPr>
      </a:lvl4pPr>
      <a:lvl5pPr marL="8777035" algn="l" defTabSz="4388517" rtl="0" eaLnBrk="1" latinLnBrk="0" hangingPunct="1">
        <a:defRPr sz="8600" kern="1200">
          <a:solidFill>
            <a:schemeClr val="tx1"/>
          </a:solidFill>
          <a:latin typeface="+mn-lt"/>
          <a:ea typeface="+mn-ea"/>
          <a:cs typeface="+mn-cs"/>
        </a:defRPr>
      </a:lvl5pPr>
      <a:lvl6pPr marL="10971294" algn="l" defTabSz="4388517" rtl="0" eaLnBrk="1" latinLnBrk="0" hangingPunct="1">
        <a:defRPr sz="8600" kern="1200">
          <a:solidFill>
            <a:schemeClr val="tx1"/>
          </a:solidFill>
          <a:latin typeface="+mn-lt"/>
          <a:ea typeface="+mn-ea"/>
          <a:cs typeface="+mn-cs"/>
        </a:defRPr>
      </a:lvl6pPr>
      <a:lvl7pPr marL="13165552" algn="l" defTabSz="4388517" rtl="0" eaLnBrk="1" latinLnBrk="0" hangingPunct="1">
        <a:defRPr sz="8600" kern="1200">
          <a:solidFill>
            <a:schemeClr val="tx1"/>
          </a:solidFill>
          <a:latin typeface="+mn-lt"/>
          <a:ea typeface="+mn-ea"/>
          <a:cs typeface="+mn-cs"/>
        </a:defRPr>
      </a:lvl7pPr>
      <a:lvl8pPr marL="15359811" algn="l" defTabSz="4388517" rtl="0" eaLnBrk="1" latinLnBrk="0" hangingPunct="1">
        <a:defRPr sz="8600" kern="1200">
          <a:solidFill>
            <a:schemeClr val="tx1"/>
          </a:solidFill>
          <a:latin typeface="+mn-lt"/>
          <a:ea typeface="+mn-ea"/>
          <a:cs typeface="+mn-cs"/>
        </a:defRPr>
      </a:lvl8pPr>
      <a:lvl9pPr marL="17554070" algn="l" defTabSz="4388517" rtl="0" eaLnBrk="1" latinLnBrk="0" hangingPunct="1">
        <a:defRPr sz="8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png"/><Relationship Id="rId7" Type="http://schemas.openxmlformats.org/officeDocument/2006/relationships/image" Target="../media/image5.JP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JPG"/><Relationship Id="rId4" Type="http://schemas.openxmlformats.org/officeDocument/2006/relationships/image" Target="../media/image2.png"/><Relationship Id="rId9"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137" name="TextBox 26"/>
          <p:cNvSpPr txBox="1">
            <a:spLocks noChangeArrowheads="1"/>
          </p:cNvSpPr>
          <p:nvPr/>
        </p:nvSpPr>
        <p:spPr bwMode="auto">
          <a:xfrm>
            <a:off x="20964753" y="20627406"/>
            <a:ext cx="8498967" cy="646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27" tIns="45714" rIns="91427" bIns="45714">
            <a:spAutoFit/>
          </a:bodyPr>
          <a:lstStyle>
            <a:lvl1pPr>
              <a:spcBef>
                <a:spcPct val="20000"/>
              </a:spcBef>
              <a:buFont typeface="Arial" panose="020B0604020202020204" pitchFamily="34" charset="0"/>
              <a:buChar char="•"/>
              <a:defRPr sz="154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135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115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n-US" altLang="en-US" sz="3600" b="1" dirty="0">
                <a:cs typeface="Arial" panose="020B0604020202020204" pitchFamily="34" charset="0"/>
              </a:rPr>
              <a:t>Table 2 </a:t>
            </a:r>
            <a:r>
              <a:rPr lang="en-US" altLang="en-US" sz="3600" dirty="0">
                <a:cs typeface="Arial" panose="020B0604020202020204" pitchFamily="34" charset="0"/>
              </a:rPr>
              <a:t>. Induced Lorentz Forces- All variants</a:t>
            </a:r>
          </a:p>
        </p:txBody>
      </p:sp>
      <p:sp>
        <p:nvSpPr>
          <p:cNvPr id="3076" name="TextBox 7"/>
          <p:cNvSpPr txBox="1">
            <a:spLocks noChangeArrowheads="1"/>
          </p:cNvSpPr>
          <p:nvPr/>
        </p:nvSpPr>
        <p:spPr bwMode="auto">
          <a:xfrm>
            <a:off x="1073384" y="22413349"/>
            <a:ext cx="15385816" cy="207749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27" tIns="45714" rIns="91427" bIns="45714">
            <a:spAutoFit/>
          </a:bodyPr>
          <a:lstStyle>
            <a:lvl1pPr>
              <a:spcBef>
                <a:spcPct val="20000"/>
              </a:spcBef>
              <a:buFont typeface="Arial" charset="0"/>
              <a:buChar char="•"/>
              <a:defRPr sz="15400">
                <a:solidFill>
                  <a:schemeClr val="tx1"/>
                </a:solidFill>
                <a:latin typeface="Calibri" charset="0"/>
                <a:ea typeface="ＭＳ Ｐゴシック" charset="-128"/>
              </a:defRPr>
            </a:lvl1pPr>
            <a:lvl2pPr marL="742950" indent="-285750">
              <a:spcBef>
                <a:spcPct val="20000"/>
              </a:spcBef>
              <a:buFont typeface="Arial" charset="0"/>
              <a:buChar char="–"/>
              <a:defRPr sz="13500">
                <a:solidFill>
                  <a:schemeClr val="tx1"/>
                </a:solidFill>
                <a:latin typeface="Calibri" charset="0"/>
                <a:ea typeface="ＭＳ Ｐゴシック" charset="-128"/>
              </a:defRPr>
            </a:lvl2pPr>
            <a:lvl3pPr marL="1143000" indent="-228600">
              <a:spcBef>
                <a:spcPct val="20000"/>
              </a:spcBef>
              <a:buFont typeface="Arial" charset="0"/>
              <a:buChar char="•"/>
              <a:defRPr sz="11500">
                <a:solidFill>
                  <a:schemeClr val="tx1"/>
                </a:solidFill>
                <a:latin typeface="Calibri" charset="0"/>
                <a:ea typeface="ＭＳ Ｐゴシック" charset="-128"/>
              </a:defRPr>
            </a:lvl3pPr>
            <a:lvl4pPr marL="1600200" indent="-228600">
              <a:spcBef>
                <a:spcPct val="20000"/>
              </a:spcBef>
              <a:buFont typeface="Arial" charset="0"/>
              <a:buChar char="–"/>
              <a:defRPr sz="9600">
                <a:solidFill>
                  <a:schemeClr val="tx1"/>
                </a:solidFill>
                <a:latin typeface="Calibri" charset="0"/>
                <a:ea typeface="ＭＳ Ｐゴシック" charset="-128"/>
              </a:defRPr>
            </a:lvl4pPr>
            <a:lvl5pPr marL="2057400" indent="-228600">
              <a:spcBef>
                <a:spcPct val="20000"/>
              </a:spcBef>
              <a:buFont typeface="Arial" charset="0"/>
              <a:buChar char="»"/>
              <a:defRPr sz="9600">
                <a:solidFill>
                  <a:schemeClr val="tx1"/>
                </a:solidFill>
                <a:latin typeface="Calibri" charset="0"/>
                <a:ea typeface="ＭＳ Ｐゴシック" charset="-128"/>
              </a:defRPr>
            </a:lvl5pPr>
            <a:lvl6pPr marL="25146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6pPr>
            <a:lvl7pPr marL="29718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7pPr>
            <a:lvl8pPr marL="34290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8pPr>
            <a:lvl9pPr marL="38862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9pPr>
          </a:lstStyle>
          <a:p>
            <a:pPr algn="just" eaLnBrk="1" hangingPunct="1">
              <a:spcBef>
                <a:spcPct val="0"/>
              </a:spcBef>
              <a:buNone/>
              <a:defRPr/>
            </a:pPr>
            <a:endParaRPr lang="en-US" altLang="en-US" sz="4800" b="1" dirty="0">
              <a:latin typeface="+mn-lt"/>
              <a:cs typeface="Arial" panose="020B0604020202020204" pitchFamily="34" charset="0"/>
            </a:endParaRPr>
          </a:p>
          <a:p>
            <a:pPr algn="just" eaLnBrk="1" hangingPunct="1">
              <a:spcBef>
                <a:spcPct val="0"/>
              </a:spcBef>
              <a:buNone/>
              <a:defRPr/>
            </a:pPr>
            <a:endParaRPr lang="en-US" altLang="en-US" sz="4800" b="1" dirty="0">
              <a:latin typeface="+mn-lt"/>
              <a:cs typeface="Arial" panose="020B0604020202020204" pitchFamily="34" charset="0"/>
            </a:endParaRPr>
          </a:p>
          <a:p>
            <a:pPr algn="just" eaLnBrk="1" hangingPunct="1">
              <a:spcBef>
                <a:spcPct val="0"/>
              </a:spcBef>
              <a:buNone/>
              <a:defRPr/>
            </a:pPr>
            <a:endParaRPr lang="en-US" altLang="en-US" sz="4800" b="1" dirty="0">
              <a:latin typeface="+mn-lt"/>
              <a:cs typeface="Arial" panose="020B0604020202020204" pitchFamily="34" charset="0"/>
            </a:endParaRPr>
          </a:p>
          <a:p>
            <a:pPr algn="just" eaLnBrk="1" hangingPunct="1">
              <a:spcBef>
                <a:spcPct val="0"/>
              </a:spcBef>
              <a:buNone/>
              <a:defRPr/>
            </a:pPr>
            <a:endParaRPr lang="en-US" altLang="en-US" sz="4800" b="1" dirty="0">
              <a:latin typeface="+mn-lt"/>
              <a:cs typeface="Arial" panose="020B0604020202020204" pitchFamily="34" charset="0"/>
            </a:endParaRPr>
          </a:p>
          <a:p>
            <a:pPr algn="just" eaLnBrk="1" hangingPunct="1">
              <a:spcBef>
                <a:spcPct val="0"/>
              </a:spcBef>
              <a:buNone/>
              <a:defRPr/>
            </a:pPr>
            <a:endParaRPr lang="en-US" altLang="en-US" sz="4800" b="1" dirty="0">
              <a:latin typeface="+mn-lt"/>
              <a:cs typeface="Arial" panose="020B0604020202020204" pitchFamily="34" charset="0"/>
            </a:endParaRPr>
          </a:p>
          <a:p>
            <a:pPr algn="just" eaLnBrk="1" hangingPunct="1">
              <a:spcBef>
                <a:spcPct val="0"/>
              </a:spcBef>
              <a:buNone/>
              <a:defRPr/>
            </a:pPr>
            <a:r>
              <a:rPr lang="en-US" altLang="en-US" sz="4800" b="1" dirty="0">
                <a:latin typeface="+mn-lt"/>
                <a:cs typeface="Arial" panose="020B0604020202020204" pitchFamily="34" charset="0"/>
              </a:rPr>
              <a:t>NUMERICAL MODEL (3D, Frequency Transient)</a:t>
            </a:r>
            <a:endParaRPr lang="en-US" altLang="en-US" sz="4800" dirty="0">
              <a:latin typeface="+mn-lt"/>
              <a:cs typeface="Arial" panose="020B0604020202020204" pitchFamily="34" charset="0"/>
            </a:endParaRPr>
          </a:p>
          <a:p>
            <a:pPr marL="685800" indent="-685800" algn="just" eaLnBrk="1" hangingPunct="1">
              <a:spcBef>
                <a:spcPct val="0"/>
              </a:spcBef>
              <a:defRPr/>
            </a:pPr>
            <a:r>
              <a:rPr lang="en-US" altLang="en-US" sz="4800" dirty="0">
                <a:latin typeface="+mn-lt"/>
                <a:cs typeface="Arial" panose="020B0604020202020204" pitchFamily="34" charset="0"/>
              </a:rPr>
              <a:t>Model simulates the cable gland induced to Lorentz forces due to short circuit current. </a:t>
            </a:r>
          </a:p>
          <a:p>
            <a:pPr marL="685800" indent="-685800" algn="just" eaLnBrk="1" hangingPunct="1">
              <a:spcBef>
                <a:spcPct val="0"/>
              </a:spcBef>
              <a:defRPr/>
            </a:pPr>
            <a:r>
              <a:rPr lang="en-US" altLang="en-US" sz="4800" dirty="0">
                <a:latin typeface="+mn-lt"/>
                <a:cs typeface="Arial" panose="020B0604020202020204" pitchFamily="34" charset="0"/>
              </a:rPr>
              <a:t>Magnetic Electric fields (</a:t>
            </a:r>
            <a:r>
              <a:rPr lang="en-US" altLang="en-US" sz="4800" dirty="0" err="1">
                <a:latin typeface="+mn-lt"/>
                <a:cs typeface="Arial" panose="020B0604020202020204" pitchFamily="34" charset="0"/>
              </a:rPr>
              <a:t>mef</a:t>
            </a:r>
            <a:r>
              <a:rPr lang="en-US" altLang="en-US" sz="4800" dirty="0">
                <a:latin typeface="+mn-lt"/>
                <a:cs typeface="Arial" panose="020B0604020202020204" pitchFamily="34" charset="0"/>
              </a:rPr>
              <a:t>) and solid mechanics (solid) interfaces are coupled to obtain the finite element solution for </a:t>
            </a:r>
            <a:r>
              <a:rPr lang="en-IN" sz="4800" dirty="0"/>
              <a:t>volumetric electromagnetic forces</a:t>
            </a:r>
            <a:r>
              <a:rPr lang="en-US" sz="4800" dirty="0"/>
              <a:t>.</a:t>
            </a:r>
          </a:p>
          <a:p>
            <a:pPr marL="685800" indent="-685800" algn="just" eaLnBrk="1" hangingPunct="1">
              <a:spcBef>
                <a:spcPct val="0"/>
              </a:spcBef>
              <a:defRPr/>
            </a:pPr>
            <a:r>
              <a:rPr lang="en-US" sz="4800" dirty="0"/>
              <a:t>A decaying waveform is applied to terminal with initial peak of 107.5 kA &amp; max force at 10 </a:t>
            </a:r>
            <a:r>
              <a:rPr lang="en-US" sz="4800" dirty="0" err="1"/>
              <a:t>ms</a:t>
            </a:r>
            <a:r>
              <a:rPr lang="en-US" sz="4800" dirty="0"/>
              <a:t> as shown in Fig 2.</a:t>
            </a:r>
            <a:endParaRPr lang="en-US" altLang="en-US" sz="4800" dirty="0">
              <a:latin typeface="+mn-lt"/>
              <a:cs typeface="Arial" panose="020B0604020202020204" pitchFamily="34" charset="0"/>
            </a:endParaRPr>
          </a:p>
          <a:p>
            <a:pPr algn="just" eaLnBrk="1" hangingPunct="1">
              <a:spcBef>
                <a:spcPct val="0"/>
              </a:spcBef>
              <a:buFontTx/>
              <a:buNone/>
              <a:defRPr/>
            </a:pPr>
            <a:endParaRPr lang="en-US" altLang="en-US" sz="4800" dirty="0">
              <a:latin typeface="+mn-lt"/>
              <a:cs typeface="Arial" panose="020B0604020202020204" pitchFamily="34" charset="0"/>
            </a:endParaRPr>
          </a:p>
          <a:p>
            <a:pPr algn="just" eaLnBrk="1" hangingPunct="1">
              <a:spcBef>
                <a:spcPct val="0"/>
              </a:spcBef>
              <a:buFontTx/>
              <a:buNone/>
              <a:defRPr/>
            </a:pPr>
            <a:endParaRPr lang="en-US" altLang="en-US" sz="4800" dirty="0">
              <a:latin typeface="+mn-lt"/>
              <a:cs typeface="Arial" panose="020B0604020202020204" pitchFamily="34" charset="0"/>
            </a:endParaRPr>
          </a:p>
          <a:p>
            <a:pPr algn="just" eaLnBrk="1" hangingPunct="1">
              <a:spcBef>
                <a:spcPct val="0"/>
              </a:spcBef>
              <a:buFontTx/>
              <a:buNone/>
              <a:defRPr/>
            </a:pPr>
            <a:endParaRPr lang="en-US" altLang="en-US" sz="4800" dirty="0">
              <a:latin typeface="+mn-lt"/>
              <a:cs typeface="Arial" panose="020B0604020202020204" pitchFamily="34" charset="0"/>
            </a:endParaRPr>
          </a:p>
          <a:p>
            <a:pPr algn="just" eaLnBrk="1" hangingPunct="1">
              <a:spcBef>
                <a:spcPct val="0"/>
              </a:spcBef>
              <a:buFontTx/>
              <a:buNone/>
              <a:defRPr/>
            </a:pPr>
            <a:endParaRPr lang="en-US" altLang="en-US" sz="4800" dirty="0">
              <a:latin typeface="+mn-lt"/>
              <a:cs typeface="Arial" panose="020B0604020202020204" pitchFamily="34" charset="0"/>
            </a:endParaRPr>
          </a:p>
          <a:p>
            <a:pPr algn="just" eaLnBrk="1" hangingPunct="1">
              <a:spcBef>
                <a:spcPct val="0"/>
              </a:spcBef>
              <a:buFontTx/>
              <a:buNone/>
              <a:defRPr/>
            </a:pPr>
            <a:endParaRPr lang="en-US" altLang="en-US" sz="4800" dirty="0">
              <a:latin typeface="+mn-lt"/>
              <a:cs typeface="Arial" panose="020B0604020202020204" pitchFamily="34" charset="0"/>
            </a:endParaRPr>
          </a:p>
          <a:p>
            <a:pPr algn="just" eaLnBrk="1" hangingPunct="1">
              <a:spcBef>
                <a:spcPct val="0"/>
              </a:spcBef>
              <a:buFontTx/>
              <a:buNone/>
              <a:defRPr/>
            </a:pPr>
            <a:endParaRPr lang="en-US" altLang="en-US" sz="4800" dirty="0">
              <a:latin typeface="+mn-lt"/>
              <a:cs typeface="Arial" panose="020B0604020202020204" pitchFamily="34" charset="0"/>
            </a:endParaRPr>
          </a:p>
          <a:p>
            <a:pPr algn="just" eaLnBrk="1" hangingPunct="1">
              <a:spcBef>
                <a:spcPct val="0"/>
              </a:spcBef>
              <a:buFontTx/>
              <a:buNone/>
              <a:defRPr/>
            </a:pPr>
            <a:endParaRPr lang="en-US" altLang="en-US" sz="4800" dirty="0">
              <a:latin typeface="+mn-lt"/>
              <a:cs typeface="Arial" panose="020B0604020202020204" pitchFamily="34" charset="0"/>
            </a:endParaRPr>
          </a:p>
          <a:p>
            <a:pPr algn="just" eaLnBrk="1" hangingPunct="1">
              <a:spcBef>
                <a:spcPct val="0"/>
              </a:spcBef>
              <a:buFontTx/>
              <a:buNone/>
              <a:defRPr/>
            </a:pPr>
            <a:endParaRPr lang="en-US" altLang="en-US" sz="4800" dirty="0">
              <a:latin typeface="+mn-lt"/>
              <a:cs typeface="Arial" panose="020B0604020202020204" pitchFamily="34" charset="0"/>
            </a:endParaRPr>
          </a:p>
          <a:p>
            <a:pPr algn="just" eaLnBrk="1" hangingPunct="1">
              <a:spcBef>
                <a:spcPct val="0"/>
              </a:spcBef>
              <a:buFontTx/>
              <a:buNone/>
              <a:defRPr/>
            </a:pPr>
            <a:endParaRPr lang="en-US" altLang="en-US" sz="4800" dirty="0">
              <a:latin typeface="+mn-lt"/>
              <a:cs typeface="Arial" panose="020B0604020202020204" pitchFamily="34" charset="0"/>
            </a:endParaRPr>
          </a:p>
          <a:p>
            <a:pPr algn="just" eaLnBrk="1" hangingPunct="1">
              <a:spcBef>
                <a:spcPct val="0"/>
              </a:spcBef>
              <a:buFontTx/>
              <a:buNone/>
              <a:defRPr/>
            </a:pPr>
            <a:endParaRPr lang="en-US" altLang="en-US" sz="4800" dirty="0">
              <a:latin typeface="+mn-lt"/>
              <a:cs typeface="Arial" panose="020B0604020202020204" pitchFamily="34" charset="0"/>
            </a:endParaRPr>
          </a:p>
          <a:p>
            <a:pPr algn="just" eaLnBrk="1" hangingPunct="1">
              <a:spcBef>
                <a:spcPct val="0"/>
              </a:spcBef>
              <a:buFontTx/>
              <a:buNone/>
              <a:defRPr/>
            </a:pPr>
            <a:endParaRPr lang="en-US" altLang="en-US" sz="4800" dirty="0">
              <a:latin typeface="+mn-lt"/>
              <a:cs typeface="Arial" panose="020B0604020202020204" pitchFamily="34" charset="0"/>
            </a:endParaRPr>
          </a:p>
          <a:p>
            <a:pPr algn="just" eaLnBrk="1" hangingPunct="1">
              <a:spcBef>
                <a:spcPct val="0"/>
              </a:spcBef>
              <a:buFontTx/>
              <a:buNone/>
              <a:defRPr/>
            </a:pPr>
            <a:endParaRPr lang="en-US" altLang="en-US" sz="4800" dirty="0">
              <a:latin typeface="+mn-lt"/>
              <a:cs typeface="Arial" panose="020B0604020202020204" pitchFamily="34" charset="0"/>
            </a:endParaRPr>
          </a:p>
          <a:p>
            <a:pPr algn="just" eaLnBrk="1" hangingPunct="1">
              <a:spcBef>
                <a:spcPct val="0"/>
              </a:spcBef>
              <a:buFontTx/>
              <a:buNone/>
              <a:defRPr/>
            </a:pPr>
            <a:endParaRPr lang="en-US" altLang="en-US" sz="4800" dirty="0">
              <a:latin typeface="+mn-lt"/>
              <a:cs typeface="Arial" panose="020B0604020202020204" pitchFamily="34" charset="0"/>
            </a:endParaRPr>
          </a:p>
          <a:p>
            <a:pPr algn="just" eaLnBrk="1" hangingPunct="1">
              <a:spcBef>
                <a:spcPct val="0"/>
              </a:spcBef>
              <a:buFontTx/>
              <a:buNone/>
              <a:defRPr/>
            </a:pPr>
            <a:endParaRPr lang="en-US" altLang="en-US" sz="4800" dirty="0">
              <a:latin typeface="+mn-lt"/>
              <a:cs typeface="Arial" panose="020B0604020202020204" pitchFamily="34" charset="0"/>
            </a:endParaRPr>
          </a:p>
          <a:p>
            <a:pPr algn="just" eaLnBrk="1" hangingPunct="1">
              <a:spcBef>
                <a:spcPct val="0"/>
              </a:spcBef>
              <a:buFontTx/>
              <a:buNone/>
              <a:defRPr/>
            </a:pPr>
            <a:endParaRPr lang="en-US" altLang="en-US" sz="4800" dirty="0">
              <a:latin typeface="+mn-lt"/>
              <a:cs typeface="Arial" panose="020B0604020202020204" pitchFamily="34" charset="0"/>
            </a:endParaRPr>
          </a:p>
        </p:txBody>
      </p:sp>
      <p:sp>
        <p:nvSpPr>
          <p:cNvPr id="4143" name="TextBox 33"/>
          <p:cNvSpPr txBox="1">
            <a:spLocks noChangeArrowheads="1"/>
          </p:cNvSpPr>
          <p:nvPr/>
        </p:nvSpPr>
        <p:spPr bwMode="auto">
          <a:xfrm>
            <a:off x="5627956" y="25568867"/>
            <a:ext cx="6551384" cy="646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27" tIns="45714" rIns="91427" bIns="45714">
            <a:spAutoFit/>
          </a:bodyPr>
          <a:lstStyle>
            <a:lvl1pPr>
              <a:spcBef>
                <a:spcPct val="20000"/>
              </a:spcBef>
              <a:buFont typeface="Arial" panose="020B0604020202020204" pitchFamily="34" charset="0"/>
              <a:buChar char="•"/>
              <a:defRPr sz="154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135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115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n-US" altLang="en-US" sz="3600" b="1" dirty="0">
                <a:cs typeface="Arial" panose="020B0604020202020204" pitchFamily="34" charset="0"/>
              </a:rPr>
              <a:t>Figure 1</a:t>
            </a:r>
            <a:r>
              <a:rPr lang="en-US" altLang="en-US" sz="3600" dirty="0">
                <a:cs typeface="Arial" panose="020B0604020202020204" pitchFamily="34" charset="0"/>
              </a:rPr>
              <a:t>. SC Model of Cable Gland</a:t>
            </a:r>
          </a:p>
        </p:txBody>
      </p:sp>
      <p:sp>
        <p:nvSpPr>
          <p:cNvPr id="3075" name="TextBox 6"/>
          <p:cNvSpPr txBox="1">
            <a:spLocks noChangeArrowheads="1"/>
          </p:cNvSpPr>
          <p:nvPr/>
        </p:nvSpPr>
        <p:spPr bwMode="auto">
          <a:xfrm>
            <a:off x="1110344" y="4663378"/>
            <a:ext cx="15348856" cy="126496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27" tIns="45714" rIns="91427" bIns="45714">
            <a:spAutoFit/>
          </a:bodyPr>
          <a:lstStyle>
            <a:lvl1pPr>
              <a:spcBef>
                <a:spcPct val="20000"/>
              </a:spcBef>
              <a:buFont typeface="Arial" charset="0"/>
              <a:buChar char="•"/>
              <a:defRPr sz="15400">
                <a:solidFill>
                  <a:schemeClr val="tx1"/>
                </a:solidFill>
                <a:latin typeface="Calibri" charset="0"/>
                <a:ea typeface="ＭＳ Ｐゴシック" charset="-128"/>
              </a:defRPr>
            </a:lvl1pPr>
            <a:lvl2pPr marL="742950" indent="-285750">
              <a:spcBef>
                <a:spcPct val="20000"/>
              </a:spcBef>
              <a:buFont typeface="Arial" charset="0"/>
              <a:buChar char="–"/>
              <a:defRPr sz="13500">
                <a:solidFill>
                  <a:schemeClr val="tx1"/>
                </a:solidFill>
                <a:latin typeface="Calibri" charset="0"/>
                <a:ea typeface="ＭＳ Ｐゴシック" charset="-128"/>
              </a:defRPr>
            </a:lvl2pPr>
            <a:lvl3pPr marL="1143000" indent="-228600">
              <a:spcBef>
                <a:spcPct val="20000"/>
              </a:spcBef>
              <a:buFont typeface="Arial" charset="0"/>
              <a:buChar char="•"/>
              <a:defRPr sz="11500">
                <a:solidFill>
                  <a:schemeClr val="tx1"/>
                </a:solidFill>
                <a:latin typeface="Calibri" charset="0"/>
                <a:ea typeface="ＭＳ Ｐゴシック" charset="-128"/>
              </a:defRPr>
            </a:lvl3pPr>
            <a:lvl4pPr marL="1600200" indent="-228600">
              <a:spcBef>
                <a:spcPct val="20000"/>
              </a:spcBef>
              <a:buFont typeface="Arial" charset="0"/>
              <a:buChar char="–"/>
              <a:defRPr sz="9600">
                <a:solidFill>
                  <a:schemeClr val="tx1"/>
                </a:solidFill>
                <a:latin typeface="Calibri" charset="0"/>
                <a:ea typeface="ＭＳ Ｐゴシック" charset="-128"/>
              </a:defRPr>
            </a:lvl4pPr>
            <a:lvl5pPr marL="2057400" indent="-228600">
              <a:spcBef>
                <a:spcPct val="20000"/>
              </a:spcBef>
              <a:buFont typeface="Arial" charset="0"/>
              <a:buChar char="»"/>
              <a:defRPr sz="9600">
                <a:solidFill>
                  <a:schemeClr val="tx1"/>
                </a:solidFill>
                <a:latin typeface="Calibri" charset="0"/>
                <a:ea typeface="ＭＳ Ｐゴシック" charset="-128"/>
              </a:defRPr>
            </a:lvl5pPr>
            <a:lvl6pPr marL="25146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6pPr>
            <a:lvl7pPr marL="29718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7pPr>
            <a:lvl8pPr marL="34290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8pPr>
            <a:lvl9pPr marL="38862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9pPr>
          </a:lstStyle>
          <a:p>
            <a:pPr algn="just" eaLnBrk="1" hangingPunct="1">
              <a:spcBef>
                <a:spcPct val="0"/>
              </a:spcBef>
              <a:buFontTx/>
              <a:buNone/>
              <a:defRPr/>
            </a:pPr>
            <a:r>
              <a:rPr lang="en-US" altLang="en-US" sz="4800" b="1" dirty="0">
                <a:latin typeface="Calibri" panose="020F0502020204030204" pitchFamily="34" charset="0"/>
                <a:ea typeface="Cambria" charset="0"/>
                <a:cs typeface="Arial" panose="020B0604020202020204" pitchFamily="34" charset="0"/>
              </a:rPr>
              <a:t>INTRODUCTION</a:t>
            </a:r>
            <a:r>
              <a:rPr lang="en-US" altLang="en-US" sz="4800" dirty="0">
                <a:latin typeface="Calibri" panose="020F0502020204030204" pitchFamily="34" charset="0"/>
                <a:ea typeface="Cambria" charset="0"/>
                <a:cs typeface="Arial" panose="020B0604020202020204" pitchFamily="34" charset="0"/>
              </a:rPr>
              <a:t>: Cable gland is a strain relieving device, designed to attach and secure the end of an electrical cable to the equipment. In the event of short-circuit, large current shall pass through cable’s </a:t>
            </a:r>
            <a:r>
              <a:rPr lang="en-US" altLang="en-US" sz="4800" dirty="0" err="1">
                <a:latin typeface="Calibri" panose="020F0502020204030204" pitchFamily="34" charset="0"/>
                <a:ea typeface="Cambria" charset="0"/>
                <a:cs typeface="Arial" panose="020B0604020202020204" pitchFamily="34" charset="0"/>
              </a:rPr>
              <a:t>armour</a:t>
            </a:r>
            <a:r>
              <a:rPr lang="en-US" altLang="en-US" sz="4800" dirty="0">
                <a:latin typeface="Calibri" panose="020F0502020204030204" pitchFamily="34" charset="0"/>
                <a:ea typeface="Cambria" charset="0"/>
                <a:cs typeface="Arial" panose="020B0604020202020204" pitchFamily="34" charset="0"/>
              </a:rPr>
              <a:t> to the ground, keeping cable gland and equipment safe. Current weight of industrial single seal cast integral earth lug (CIEL) cable gland is reduced by altering the wall thickness and cross section area of earth tag, in the design. Short-circuit analysis of Cable gland is performed using </a:t>
            </a:r>
            <a:r>
              <a:rPr lang="en-US" altLang="en-US" sz="4800" dirty="0" err="1">
                <a:latin typeface="Calibri" panose="020F0502020204030204" pitchFamily="34" charset="0"/>
                <a:ea typeface="Cambria" charset="0"/>
                <a:cs typeface="Arial" panose="020B0604020202020204" pitchFamily="34" charset="0"/>
              </a:rPr>
              <a:t>ComsolTM</a:t>
            </a:r>
            <a:r>
              <a:rPr lang="en-US" altLang="en-US" sz="4800" dirty="0">
                <a:latin typeface="Calibri" panose="020F0502020204030204" pitchFamily="34" charset="0"/>
                <a:ea typeface="Cambria" charset="0"/>
                <a:cs typeface="Arial" panose="020B0604020202020204" pitchFamily="34" charset="0"/>
              </a:rPr>
              <a:t> Multiphysics as per IEC 62444 standard. By incorporating MEF (Magnetic &amp; Electric Field) module, a decaying short-circuit wave is applied having maximum initial peak at 10 milli-second to obtain the induced electromagnetic force. Further, the obtained Lorentz forces are given as body load using SM (Solid Mechanics) module to find out the induced stresses in the gland. Hence, the cost of cable gland is reduced by optimizing its weight with the FOS (Factor of Safety) greater than 2.</a:t>
            </a:r>
          </a:p>
        </p:txBody>
      </p:sp>
      <p:sp>
        <p:nvSpPr>
          <p:cNvPr id="3082" name="TextBox 15"/>
          <p:cNvSpPr txBox="1">
            <a:spLocks noChangeArrowheads="1"/>
          </p:cNvSpPr>
          <p:nvPr/>
        </p:nvSpPr>
        <p:spPr bwMode="auto">
          <a:xfrm>
            <a:off x="17682583" y="4764504"/>
            <a:ext cx="13928725" cy="52629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27" tIns="45714" rIns="91427" bIns="45714">
            <a:spAutoFit/>
          </a:bodyPr>
          <a:lstStyle>
            <a:lvl1pPr>
              <a:spcBef>
                <a:spcPct val="20000"/>
              </a:spcBef>
              <a:buFont typeface="Arial" charset="0"/>
              <a:buChar char="•"/>
              <a:defRPr sz="15400">
                <a:solidFill>
                  <a:schemeClr val="tx1"/>
                </a:solidFill>
                <a:latin typeface="Calibri" charset="0"/>
                <a:ea typeface="ＭＳ Ｐゴシック" charset="-128"/>
              </a:defRPr>
            </a:lvl1pPr>
            <a:lvl2pPr marL="742950" indent="-285750">
              <a:spcBef>
                <a:spcPct val="20000"/>
              </a:spcBef>
              <a:buFont typeface="Arial" charset="0"/>
              <a:buChar char="–"/>
              <a:defRPr sz="13500">
                <a:solidFill>
                  <a:schemeClr val="tx1"/>
                </a:solidFill>
                <a:latin typeface="Calibri" charset="0"/>
                <a:ea typeface="ＭＳ Ｐゴシック" charset="-128"/>
              </a:defRPr>
            </a:lvl2pPr>
            <a:lvl3pPr marL="1143000" indent="-228600">
              <a:spcBef>
                <a:spcPct val="20000"/>
              </a:spcBef>
              <a:buFont typeface="Arial" charset="0"/>
              <a:buChar char="•"/>
              <a:defRPr sz="11500">
                <a:solidFill>
                  <a:schemeClr val="tx1"/>
                </a:solidFill>
                <a:latin typeface="Calibri" charset="0"/>
                <a:ea typeface="ＭＳ Ｐゴシック" charset="-128"/>
              </a:defRPr>
            </a:lvl3pPr>
            <a:lvl4pPr marL="1600200" indent="-228600">
              <a:spcBef>
                <a:spcPct val="20000"/>
              </a:spcBef>
              <a:buFont typeface="Arial" charset="0"/>
              <a:buChar char="–"/>
              <a:defRPr sz="9600">
                <a:solidFill>
                  <a:schemeClr val="tx1"/>
                </a:solidFill>
                <a:latin typeface="Calibri" charset="0"/>
                <a:ea typeface="ＭＳ Ｐゴシック" charset="-128"/>
              </a:defRPr>
            </a:lvl4pPr>
            <a:lvl5pPr marL="2057400" indent="-228600">
              <a:spcBef>
                <a:spcPct val="20000"/>
              </a:spcBef>
              <a:buFont typeface="Arial" charset="0"/>
              <a:buChar char="»"/>
              <a:defRPr sz="9600">
                <a:solidFill>
                  <a:schemeClr val="tx1"/>
                </a:solidFill>
                <a:latin typeface="Calibri" charset="0"/>
                <a:ea typeface="ＭＳ Ｐゴシック" charset="-128"/>
              </a:defRPr>
            </a:lvl5pPr>
            <a:lvl6pPr marL="25146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6pPr>
            <a:lvl7pPr marL="29718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7pPr>
            <a:lvl8pPr marL="34290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8pPr>
            <a:lvl9pPr marL="38862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9pPr>
          </a:lstStyle>
          <a:p>
            <a:pPr algn="just" eaLnBrk="1" hangingPunct="1">
              <a:spcBef>
                <a:spcPct val="0"/>
              </a:spcBef>
              <a:buFontTx/>
              <a:buNone/>
              <a:defRPr/>
            </a:pPr>
            <a:r>
              <a:rPr lang="en-US" altLang="en-US" sz="4800" b="1" dirty="0">
                <a:latin typeface="Calibri" panose="020F0502020204030204" pitchFamily="34" charset="0"/>
                <a:cs typeface="Arial" panose="020B0604020202020204" pitchFamily="34" charset="0"/>
              </a:rPr>
              <a:t>RESULTS</a:t>
            </a:r>
            <a:r>
              <a:rPr lang="en-US" altLang="en-US" sz="4800" dirty="0">
                <a:latin typeface="Calibri" panose="020F0502020204030204" pitchFamily="34" charset="0"/>
                <a:cs typeface="Arial" panose="020B0604020202020204" pitchFamily="34" charset="0"/>
              </a:rPr>
              <a:t>: </a:t>
            </a:r>
          </a:p>
          <a:p>
            <a:pPr marL="685800" indent="-685800" algn="just" eaLnBrk="1" hangingPunct="1">
              <a:spcBef>
                <a:spcPct val="0"/>
              </a:spcBef>
              <a:defRPr/>
            </a:pPr>
            <a:r>
              <a:rPr lang="en-US" altLang="en-US" sz="4800" dirty="0">
                <a:cs typeface="Arial" panose="020B0604020202020204" pitchFamily="34" charset="0"/>
              </a:rPr>
              <a:t>The Lorentz force results are obtained due to flow of short circuit current as shown in Fig 4. </a:t>
            </a:r>
          </a:p>
          <a:p>
            <a:pPr marL="685800" indent="-685800" algn="just" eaLnBrk="1" hangingPunct="1">
              <a:spcBef>
                <a:spcPct val="0"/>
              </a:spcBef>
              <a:defRPr/>
            </a:pPr>
            <a:r>
              <a:rPr lang="en-US" altLang="en-US" sz="4800" dirty="0">
                <a:cs typeface="Arial" panose="020B0604020202020204" pitchFamily="34" charset="0"/>
              </a:rPr>
              <a:t>The maximum forces are induced in the y direction. </a:t>
            </a:r>
          </a:p>
          <a:p>
            <a:pPr marL="685800" indent="-685800" algn="just" eaLnBrk="1" hangingPunct="1">
              <a:spcBef>
                <a:spcPct val="0"/>
              </a:spcBef>
              <a:defRPr/>
            </a:pPr>
            <a:r>
              <a:rPr lang="en-US" altLang="en-US" sz="4800" dirty="0">
                <a:cs typeface="Arial" panose="020B0604020202020204" pitchFamily="34" charset="0"/>
              </a:rPr>
              <a:t>These values are the most important values in terms of checking the stresses induced further. </a:t>
            </a:r>
          </a:p>
          <a:p>
            <a:pPr algn="just" eaLnBrk="1" hangingPunct="1">
              <a:spcBef>
                <a:spcPct val="0"/>
              </a:spcBef>
              <a:buFontTx/>
              <a:buNone/>
              <a:defRPr/>
            </a:pPr>
            <a:endParaRPr lang="en-US" altLang="en-US" sz="4800" dirty="0">
              <a:latin typeface="Calibri" panose="020F0502020204030204" pitchFamily="34" charset="0"/>
              <a:cs typeface="Arial" panose="020B0604020202020204" pitchFamily="34" charset="0"/>
            </a:endParaRPr>
          </a:p>
        </p:txBody>
      </p:sp>
      <p:sp>
        <p:nvSpPr>
          <p:cNvPr id="3110" name="TextBox 22"/>
          <p:cNvSpPr txBox="1">
            <a:spLocks noChangeArrowheads="1"/>
          </p:cNvSpPr>
          <p:nvPr/>
        </p:nvSpPr>
        <p:spPr bwMode="auto">
          <a:xfrm>
            <a:off x="18011195" y="30608334"/>
            <a:ext cx="13600113" cy="9694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7" tIns="45714" rIns="91427" bIns="45714">
            <a:spAutoFit/>
          </a:bodyPr>
          <a:lstStyle>
            <a:lvl1pPr>
              <a:spcBef>
                <a:spcPct val="20000"/>
              </a:spcBef>
              <a:buFont typeface="Arial" charset="0"/>
              <a:buChar char="•"/>
              <a:defRPr sz="15400">
                <a:solidFill>
                  <a:schemeClr val="tx1"/>
                </a:solidFill>
                <a:latin typeface="Calibri" charset="0"/>
                <a:ea typeface="ＭＳ Ｐゴシック" charset="-128"/>
              </a:defRPr>
            </a:lvl1pPr>
            <a:lvl2pPr marL="742950" indent="-285750">
              <a:spcBef>
                <a:spcPct val="20000"/>
              </a:spcBef>
              <a:buFont typeface="Arial" charset="0"/>
              <a:buChar char="–"/>
              <a:defRPr sz="13500">
                <a:solidFill>
                  <a:schemeClr val="tx1"/>
                </a:solidFill>
                <a:latin typeface="Calibri" charset="0"/>
                <a:ea typeface="ＭＳ Ｐゴシック" charset="-128"/>
              </a:defRPr>
            </a:lvl2pPr>
            <a:lvl3pPr marL="1143000" indent="-228600">
              <a:spcBef>
                <a:spcPct val="20000"/>
              </a:spcBef>
              <a:buFont typeface="Arial" charset="0"/>
              <a:buChar char="•"/>
              <a:defRPr sz="11500">
                <a:solidFill>
                  <a:schemeClr val="tx1"/>
                </a:solidFill>
                <a:latin typeface="Calibri" charset="0"/>
                <a:ea typeface="ＭＳ Ｐゴシック" charset="-128"/>
              </a:defRPr>
            </a:lvl3pPr>
            <a:lvl4pPr marL="1600200" indent="-228600">
              <a:spcBef>
                <a:spcPct val="20000"/>
              </a:spcBef>
              <a:buFont typeface="Arial" charset="0"/>
              <a:buChar char="–"/>
              <a:defRPr sz="9600">
                <a:solidFill>
                  <a:schemeClr val="tx1"/>
                </a:solidFill>
                <a:latin typeface="Calibri" charset="0"/>
                <a:ea typeface="ＭＳ Ｐゴシック" charset="-128"/>
              </a:defRPr>
            </a:lvl4pPr>
            <a:lvl5pPr marL="2057400" indent="-228600">
              <a:spcBef>
                <a:spcPct val="20000"/>
              </a:spcBef>
              <a:buFont typeface="Arial" charset="0"/>
              <a:buChar char="»"/>
              <a:defRPr sz="9600">
                <a:solidFill>
                  <a:schemeClr val="tx1"/>
                </a:solidFill>
                <a:latin typeface="Calibri" charset="0"/>
                <a:ea typeface="ＭＳ Ｐゴシック" charset="-128"/>
              </a:defRPr>
            </a:lvl5pPr>
            <a:lvl6pPr marL="25146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6pPr>
            <a:lvl7pPr marL="29718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7pPr>
            <a:lvl8pPr marL="34290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8pPr>
            <a:lvl9pPr marL="38862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9pPr>
          </a:lstStyle>
          <a:p>
            <a:pPr algn="just" eaLnBrk="1" hangingPunct="1">
              <a:spcBef>
                <a:spcPct val="0"/>
              </a:spcBef>
              <a:buFontTx/>
              <a:buNone/>
              <a:defRPr/>
            </a:pPr>
            <a:r>
              <a:rPr lang="en-US" altLang="en-US" sz="4800" b="1" dirty="0">
                <a:latin typeface="Calibri" panose="020F0502020204030204" pitchFamily="34" charset="0"/>
                <a:cs typeface="Arial" panose="020B0604020202020204" pitchFamily="34" charset="0"/>
              </a:rPr>
              <a:t>CONCLUSIONS</a:t>
            </a:r>
            <a:r>
              <a:rPr lang="en-US" altLang="en-US" sz="4800" dirty="0">
                <a:latin typeface="Calibri" panose="020F0502020204030204" pitchFamily="34" charset="0"/>
                <a:cs typeface="Arial" panose="020B0604020202020204" pitchFamily="34" charset="0"/>
              </a:rPr>
              <a:t>:</a:t>
            </a:r>
          </a:p>
          <a:p>
            <a:pPr marL="685800" indent="-685800" algn="just" eaLnBrk="1" hangingPunct="1">
              <a:spcBef>
                <a:spcPct val="0"/>
              </a:spcBef>
              <a:defRPr/>
            </a:pPr>
            <a:r>
              <a:rPr lang="en-US" altLang="en-US" sz="4800" dirty="0">
                <a:latin typeface="Calibri" panose="020F0502020204030204" pitchFamily="34" charset="0"/>
                <a:cs typeface="Arial" panose="020B0604020202020204" pitchFamily="34" charset="0"/>
              </a:rPr>
              <a:t>For a short time current withstand test as per IEC 62444, results are within the limit for 3 variants.</a:t>
            </a:r>
          </a:p>
          <a:p>
            <a:pPr marL="685800" indent="-685800" algn="just" eaLnBrk="1" hangingPunct="1">
              <a:spcBef>
                <a:spcPct val="0"/>
              </a:spcBef>
              <a:defRPr/>
            </a:pPr>
            <a:r>
              <a:rPr lang="en-US" altLang="en-US" sz="4800" dirty="0">
                <a:latin typeface="Calibri" panose="020F0502020204030204" pitchFamily="34" charset="0"/>
                <a:cs typeface="Arial" panose="020B0604020202020204" pitchFamily="34" charset="0"/>
              </a:rPr>
              <a:t>Lower versions of 2kg and 1.9kg were not safe as high von mises stresses were induced in the busbar and armor.</a:t>
            </a:r>
          </a:p>
          <a:p>
            <a:pPr marL="685800" indent="-685800" algn="just" eaLnBrk="1" hangingPunct="1">
              <a:spcBef>
                <a:spcPct val="0"/>
              </a:spcBef>
              <a:defRPr/>
            </a:pPr>
            <a:r>
              <a:rPr lang="en-US" altLang="en-US" sz="4800" dirty="0">
                <a:latin typeface="Calibri" panose="020F0502020204030204" pitchFamily="34" charset="0"/>
                <a:cs typeface="Arial" panose="020B0604020202020204" pitchFamily="34" charset="0"/>
              </a:rPr>
              <a:t>The variant with 2.3kg weight is safe but has low FOS &gt;2.</a:t>
            </a:r>
          </a:p>
          <a:p>
            <a:pPr marL="685800" indent="-685800" algn="just" eaLnBrk="1" hangingPunct="1">
              <a:spcBef>
                <a:spcPct val="0"/>
              </a:spcBef>
              <a:defRPr/>
            </a:pPr>
            <a:r>
              <a:rPr lang="en-US" altLang="en-US" sz="4800" dirty="0">
                <a:latin typeface="Calibri" panose="020F0502020204030204" pitchFamily="34" charset="0"/>
                <a:cs typeface="Arial" panose="020B0604020202020204" pitchFamily="34" charset="0"/>
              </a:rPr>
              <a:t>Hence, 2.6kg weight cable gland is selected based on analysis. </a:t>
            </a:r>
          </a:p>
          <a:p>
            <a:pPr marL="685800" indent="-685800" algn="just" eaLnBrk="1" hangingPunct="1">
              <a:spcBef>
                <a:spcPct val="0"/>
              </a:spcBef>
              <a:defRPr/>
            </a:pPr>
            <a:r>
              <a:rPr lang="en-US" altLang="en-US" sz="4800" dirty="0">
                <a:latin typeface="Calibri" panose="020F0502020204030204" pitchFamily="34" charset="0"/>
                <a:cs typeface="Arial" panose="020B0604020202020204" pitchFamily="34" charset="0"/>
              </a:rPr>
              <a:t>Manufacturing &amp; Testing time along with cost are reduced to obtain optimized product at the design stage.</a:t>
            </a:r>
          </a:p>
        </p:txBody>
      </p:sp>
      <p:sp>
        <p:nvSpPr>
          <p:cNvPr id="24" name="TextBox 23"/>
          <p:cNvSpPr txBox="1"/>
          <p:nvPr/>
        </p:nvSpPr>
        <p:spPr>
          <a:xfrm>
            <a:off x="18244904" y="40384688"/>
            <a:ext cx="13600112" cy="2062091"/>
          </a:xfrm>
          <a:prstGeom prst="rect">
            <a:avLst/>
          </a:prstGeom>
          <a:noFill/>
        </p:spPr>
        <p:txBody>
          <a:bodyPr wrap="square" lIns="91427" tIns="45714" rIns="91427" bIns="45714">
            <a:spAutoFit/>
          </a:bodyPr>
          <a:lstStyle/>
          <a:p>
            <a:pPr defTabSz="4388517" eaLnBrk="1" fontAlgn="auto" hangingPunct="1">
              <a:spcBef>
                <a:spcPts val="0"/>
              </a:spcBef>
              <a:spcAft>
                <a:spcPts val="0"/>
              </a:spcAft>
              <a:defRPr/>
            </a:pPr>
            <a:r>
              <a:rPr lang="en-US" sz="4800" b="1" dirty="0">
                <a:latin typeface="Calibri" panose="020F0502020204030204" pitchFamily="34" charset="0"/>
                <a:ea typeface="+mn-ea"/>
                <a:cs typeface="Arial" panose="020B0604020202020204" pitchFamily="34" charset="0"/>
              </a:rPr>
              <a:t>REFERENCES</a:t>
            </a:r>
            <a:r>
              <a:rPr lang="en-US" sz="4800" dirty="0">
                <a:latin typeface="Calibri" panose="020F0502020204030204" pitchFamily="34" charset="0"/>
                <a:ea typeface="+mn-ea"/>
                <a:cs typeface="Arial" panose="020B0604020202020204" pitchFamily="34" charset="0"/>
              </a:rPr>
              <a:t>:</a:t>
            </a:r>
            <a:endParaRPr lang="en-US" sz="2800" dirty="0">
              <a:latin typeface="Calibri" panose="020F0502020204030204" pitchFamily="34" charset="0"/>
              <a:ea typeface="+mn-ea"/>
              <a:cs typeface="Arial" panose="020B0604020202020204" pitchFamily="34" charset="0"/>
            </a:endParaRPr>
          </a:p>
          <a:p>
            <a:pPr marL="514350" indent="-514350" defTabSz="4388517" eaLnBrk="1" fontAlgn="auto" hangingPunct="1">
              <a:spcBef>
                <a:spcPts val="0"/>
              </a:spcBef>
              <a:spcAft>
                <a:spcPts val="0"/>
              </a:spcAft>
              <a:buFont typeface="+mj-lt"/>
              <a:buAutoNum type="arabicPeriod"/>
              <a:defRPr/>
            </a:pPr>
            <a:r>
              <a:rPr lang="en-US" altLang="en-US" sz="4000" dirty="0">
                <a:latin typeface="Calibri" panose="020F0502020204030204" pitchFamily="34" charset="0"/>
                <a:cs typeface="Arial" panose="020B0604020202020204" pitchFamily="34" charset="0"/>
              </a:rPr>
              <a:t>IEC 62444 Standard</a:t>
            </a:r>
            <a:endParaRPr lang="en-US" sz="4000" dirty="0">
              <a:latin typeface="Calibri" panose="020F0502020204030204" pitchFamily="34" charset="0"/>
              <a:ea typeface="+mn-ea"/>
              <a:cs typeface="Arial" panose="020B0604020202020204" pitchFamily="34" charset="0"/>
            </a:endParaRPr>
          </a:p>
          <a:p>
            <a:pPr marL="514350" indent="-514350" defTabSz="4388517" eaLnBrk="1" fontAlgn="auto" hangingPunct="1">
              <a:spcBef>
                <a:spcPts val="0"/>
              </a:spcBef>
              <a:spcAft>
                <a:spcPts val="0"/>
              </a:spcAft>
              <a:buFont typeface="+mj-lt"/>
              <a:buAutoNum type="arabicPeriod"/>
              <a:defRPr/>
            </a:pPr>
            <a:r>
              <a:rPr lang="en-US" sz="4000" dirty="0">
                <a:latin typeface="Calibri" panose="020F0502020204030204" pitchFamily="34" charset="0"/>
                <a:ea typeface="+mn-ea"/>
                <a:cs typeface="Arial" panose="020B0604020202020204" pitchFamily="34" charset="0"/>
              </a:rPr>
              <a:t>COMSOL AC/DC Module Users Guide</a:t>
            </a:r>
          </a:p>
        </p:txBody>
      </p:sp>
      <p:sp>
        <p:nvSpPr>
          <p:cNvPr id="4136" name="TextBox 25"/>
          <p:cNvSpPr txBox="1">
            <a:spLocks noChangeArrowheads="1"/>
          </p:cNvSpPr>
          <p:nvPr/>
        </p:nvSpPr>
        <p:spPr bwMode="auto">
          <a:xfrm>
            <a:off x="20893594" y="16124699"/>
            <a:ext cx="8177277" cy="646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27" tIns="45714" rIns="91427" bIns="45714">
            <a:spAutoFit/>
          </a:bodyPr>
          <a:lstStyle>
            <a:lvl1pPr>
              <a:spcBef>
                <a:spcPct val="20000"/>
              </a:spcBef>
              <a:buFont typeface="Arial" panose="020B0604020202020204" pitchFamily="34" charset="0"/>
              <a:buChar char="•"/>
              <a:defRPr sz="154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135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115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n-US" altLang="en-US" sz="3600" b="1" dirty="0">
                <a:cs typeface="Arial" panose="020B0604020202020204" pitchFamily="34" charset="0"/>
              </a:rPr>
              <a:t>Figure 4</a:t>
            </a:r>
            <a:r>
              <a:rPr lang="en-US" altLang="en-US" sz="3600" dirty="0">
                <a:cs typeface="Arial" panose="020B0604020202020204" pitchFamily="34" charset="0"/>
              </a:rPr>
              <a:t>. Lorentz forces- Cable Gland 2.8kg</a:t>
            </a:r>
          </a:p>
        </p:txBody>
      </p:sp>
      <p:sp>
        <p:nvSpPr>
          <p:cNvPr id="3115" name="TextBox 27"/>
          <p:cNvSpPr txBox="1">
            <a:spLocks noChangeArrowheads="1"/>
          </p:cNvSpPr>
          <p:nvPr/>
        </p:nvSpPr>
        <p:spPr bwMode="auto">
          <a:xfrm>
            <a:off x="6558422" y="35015281"/>
            <a:ext cx="4926835" cy="646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27" tIns="45714" rIns="91427" bIns="45714">
            <a:spAutoFit/>
          </a:bodyPr>
          <a:lstStyle>
            <a:lvl1pPr>
              <a:spcBef>
                <a:spcPct val="20000"/>
              </a:spcBef>
              <a:buFont typeface="Arial" charset="0"/>
              <a:buChar char="•"/>
              <a:defRPr sz="15400">
                <a:solidFill>
                  <a:schemeClr val="tx1"/>
                </a:solidFill>
                <a:latin typeface="Calibri" charset="0"/>
                <a:ea typeface="ＭＳ Ｐゴシック" charset="-128"/>
              </a:defRPr>
            </a:lvl1pPr>
            <a:lvl2pPr marL="742950" indent="-285750">
              <a:spcBef>
                <a:spcPct val="20000"/>
              </a:spcBef>
              <a:buFont typeface="Arial" charset="0"/>
              <a:buChar char="–"/>
              <a:defRPr sz="13500">
                <a:solidFill>
                  <a:schemeClr val="tx1"/>
                </a:solidFill>
                <a:latin typeface="Calibri" charset="0"/>
                <a:ea typeface="ＭＳ Ｐゴシック" charset="-128"/>
              </a:defRPr>
            </a:lvl2pPr>
            <a:lvl3pPr marL="1143000" indent="-228600">
              <a:spcBef>
                <a:spcPct val="20000"/>
              </a:spcBef>
              <a:buFont typeface="Arial" charset="0"/>
              <a:buChar char="•"/>
              <a:defRPr sz="11500">
                <a:solidFill>
                  <a:schemeClr val="tx1"/>
                </a:solidFill>
                <a:latin typeface="Calibri" charset="0"/>
                <a:ea typeface="ＭＳ Ｐゴシック" charset="-128"/>
              </a:defRPr>
            </a:lvl3pPr>
            <a:lvl4pPr marL="1600200" indent="-228600">
              <a:spcBef>
                <a:spcPct val="20000"/>
              </a:spcBef>
              <a:buFont typeface="Arial" charset="0"/>
              <a:buChar char="–"/>
              <a:defRPr sz="9600">
                <a:solidFill>
                  <a:schemeClr val="tx1"/>
                </a:solidFill>
                <a:latin typeface="Calibri" charset="0"/>
                <a:ea typeface="ＭＳ Ｐゴシック" charset="-128"/>
              </a:defRPr>
            </a:lvl4pPr>
            <a:lvl5pPr marL="2057400" indent="-228600">
              <a:spcBef>
                <a:spcPct val="20000"/>
              </a:spcBef>
              <a:buFont typeface="Arial" charset="0"/>
              <a:buChar char="»"/>
              <a:defRPr sz="9600">
                <a:solidFill>
                  <a:schemeClr val="tx1"/>
                </a:solidFill>
                <a:latin typeface="Calibri" charset="0"/>
                <a:ea typeface="ＭＳ Ｐゴシック" charset="-128"/>
              </a:defRPr>
            </a:lvl5pPr>
            <a:lvl6pPr marL="25146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6pPr>
            <a:lvl7pPr marL="29718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7pPr>
            <a:lvl8pPr marL="34290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8pPr>
            <a:lvl9pPr marL="38862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9pPr>
          </a:lstStyle>
          <a:p>
            <a:pPr algn="ctr" eaLnBrk="1" hangingPunct="1">
              <a:spcBef>
                <a:spcPct val="0"/>
              </a:spcBef>
              <a:buFontTx/>
              <a:buNone/>
              <a:defRPr/>
            </a:pPr>
            <a:r>
              <a:rPr lang="en-US" altLang="en-US" sz="3600" b="1" dirty="0">
                <a:latin typeface="Calibri" panose="020F0502020204030204" pitchFamily="34" charset="0"/>
                <a:cs typeface="Arial" panose="020B0604020202020204" pitchFamily="34" charset="0"/>
              </a:rPr>
              <a:t>Table 1</a:t>
            </a:r>
            <a:r>
              <a:rPr lang="en-US" altLang="en-US" sz="3600" dirty="0">
                <a:latin typeface="Calibri" panose="020F0502020204030204" pitchFamily="34" charset="0"/>
                <a:cs typeface="Arial" panose="020B0604020202020204" pitchFamily="34" charset="0"/>
              </a:rPr>
              <a:t>. Model Equations</a:t>
            </a:r>
          </a:p>
        </p:txBody>
      </p:sp>
      <p:sp>
        <p:nvSpPr>
          <p:cNvPr id="4139" name="TextBox 28"/>
          <p:cNvSpPr txBox="1">
            <a:spLocks noChangeArrowheads="1"/>
          </p:cNvSpPr>
          <p:nvPr/>
        </p:nvSpPr>
        <p:spPr bwMode="auto">
          <a:xfrm>
            <a:off x="21056880" y="30021173"/>
            <a:ext cx="8296990" cy="646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27" tIns="45714" rIns="91427" bIns="45714">
            <a:spAutoFit/>
          </a:bodyPr>
          <a:lstStyle>
            <a:lvl1pPr>
              <a:spcBef>
                <a:spcPct val="20000"/>
              </a:spcBef>
              <a:buFont typeface="Arial" panose="020B0604020202020204" pitchFamily="34" charset="0"/>
              <a:buChar char="•"/>
              <a:defRPr sz="154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135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115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n-US" altLang="en-US" sz="3600" b="1" dirty="0">
                <a:cs typeface="Arial" panose="020B0604020202020204" pitchFamily="34" charset="0"/>
              </a:rPr>
              <a:t>Figure 5</a:t>
            </a:r>
            <a:r>
              <a:rPr lang="en-US" altLang="en-US" sz="3600" dirty="0">
                <a:cs typeface="Arial" panose="020B0604020202020204" pitchFamily="34" charset="0"/>
              </a:rPr>
              <a:t>. Stress &amp; Deformation Comparison</a:t>
            </a:r>
          </a:p>
        </p:txBody>
      </p:sp>
      <p:sp>
        <p:nvSpPr>
          <p:cNvPr id="25" name="TextBox 3"/>
          <p:cNvSpPr txBox="1">
            <a:spLocks noChangeArrowheads="1"/>
          </p:cNvSpPr>
          <p:nvPr/>
        </p:nvSpPr>
        <p:spPr bwMode="auto">
          <a:xfrm>
            <a:off x="1886742" y="1118726"/>
            <a:ext cx="29144913" cy="2985421"/>
          </a:xfrm>
          <a:prstGeom prst="rect">
            <a:avLst/>
          </a:prstGeom>
          <a:noFill/>
          <a:ln w="9525">
            <a:noFill/>
            <a:miter lim="800000"/>
            <a:headEnd/>
            <a:tailEnd/>
          </a:ln>
        </p:spPr>
        <p:txBody>
          <a:bodyPr lIns="91427" tIns="45714" rIns="91427" bIns="45714" anchor="ctr" anchorCtr="0">
            <a:spAutoFit/>
          </a:bodyPr>
          <a:lstStyle/>
          <a:p>
            <a:pPr algn="ctr" defTabSz="4387247" eaLnBrk="1" hangingPunct="1">
              <a:lnSpc>
                <a:spcPct val="150000"/>
              </a:lnSpc>
              <a:defRPr/>
            </a:pPr>
            <a:r>
              <a:rPr lang="en-US" sz="7200" b="1" dirty="0">
                <a:latin typeface="Calibri" panose="020F0502020204030204" pitchFamily="34" charset="0"/>
                <a:ea typeface="+mn-ea"/>
                <a:cs typeface="Arial" panose="020B0604020202020204" pitchFamily="34" charset="0"/>
              </a:rPr>
              <a:t>Cable Gland – SC Analysis</a:t>
            </a:r>
          </a:p>
          <a:p>
            <a:pPr algn="ctr" defTabSz="4387247" eaLnBrk="1" hangingPunct="1">
              <a:defRPr/>
            </a:pPr>
            <a:r>
              <a:rPr lang="en-US" sz="4000" dirty="0">
                <a:latin typeface="Calibri" panose="020F0502020204030204" pitchFamily="34" charset="0"/>
                <a:ea typeface="+mn-ea"/>
                <a:cs typeface="Arial" panose="020B0604020202020204" pitchFamily="34" charset="0"/>
              </a:rPr>
              <a:t>Nitin Pandey, Hamza Saiger, Ishant </a:t>
            </a:r>
            <a:r>
              <a:rPr lang="en-US" sz="4000" dirty="0">
                <a:latin typeface="Calibri" panose="020F0502020204030204" pitchFamily="34" charset="0"/>
                <a:cs typeface="Arial" panose="020B0604020202020204" pitchFamily="34" charset="0"/>
              </a:rPr>
              <a:t>Jain</a:t>
            </a:r>
          </a:p>
          <a:p>
            <a:pPr algn="ctr" defTabSz="4387247" eaLnBrk="1" hangingPunct="1">
              <a:defRPr/>
            </a:pPr>
            <a:r>
              <a:rPr lang="en-US" sz="4000" dirty="0">
                <a:latin typeface="Calibri" panose="020F0502020204030204" pitchFamily="34" charset="0"/>
                <a:ea typeface="+mn-ea"/>
                <a:cs typeface="Arial" panose="020B0604020202020204" pitchFamily="34" charset="0"/>
              </a:rPr>
              <a:t>Raychem Innovation Centre</a:t>
            </a:r>
            <a:r>
              <a:rPr lang="en-US" sz="4000" dirty="0">
                <a:latin typeface="Calibri" panose="020F0502020204030204" pitchFamily="34" charset="0"/>
                <a:cs typeface="Arial" panose="020B0604020202020204" pitchFamily="34" charset="0"/>
              </a:rPr>
              <a:t>, Raychem RPG Ltd</a:t>
            </a:r>
            <a:r>
              <a:rPr lang="en-US" sz="4000" dirty="0">
                <a:latin typeface="Calibri" panose="020F0502020204030204" pitchFamily="34" charset="0"/>
                <a:ea typeface="+mn-ea"/>
                <a:cs typeface="Arial" panose="020B0604020202020204" pitchFamily="34" charset="0"/>
              </a:rPr>
              <a:t>, Vadodara, GJ, India</a:t>
            </a:r>
          </a:p>
        </p:txBody>
      </p:sp>
      <p:sp>
        <p:nvSpPr>
          <p:cNvPr id="2" name="Rectangle 1"/>
          <p:cNvSpPr>
            <a:spLocks/>
          </p:cNvSpPr>
          <p:nvPr/>
        </p:nvSpPr>
        <p:spPr>
          <a:xfrm>
            <a:off x="914399" y="765175"/>
            <a:ext cx="31089600" cy="420624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latin typeface="Calibri" panose="020F0502020204030204" pitchFamily="34" charset="0"/>
              <a:cs typeface="Arial" panose="020B0604020202020204" pitchFamily="34" charset="0"/>
            </a:endParaRPr>
          </a:p>
        </p:txBody>
      </p:sp>
      <p:cxnSp>
        <p:nvCxnSpPr>
          <p:cNvPr id="5" name="Straight Connector 4"/>
          <p:cNvCxnSpPr/>
          <p:nvPr/>
        </p:nvCxnSpPr>
        <p:spPr>
          <a:xfrm>
            <a:off x="914399" y="4572000"/>
            <a:ext cx="310896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6" name="TextBox 5"/>
          <p:cNvSpPr txBox="1"/>
          <p:nvPr/>
        </p:nvSpPr>
        <p:spPr>
          <a:xfrm>
            <a:off x="5117034" y="43096818"/>
            <a:ext cx="21400566" cy="707886"/>
          </a:xfrm>
          <a:prstGeom prst="rect">
            <a:avLst/>
          </a:prstGeom>
          <a:noFill/>
        </p:spPr>
        <p:txBody>
          <a:bodyPr wrap="square" rtlCol="0">
            <a:spAutoFit/>
          </a:bodyPr>
          <a:lstStyle/>
          <a:p>
            <a:pPr algn="ctr"/>
            <a:r>
              <a:rPr lang="en-US" sz="4000" dirty="0">
                <a:solidFill>
                  <a:srgbClr val="0079C1"/>
                </a:solidFill>
                <a:latin typeface="Calibri" panose="020F0502020204030204" pitchFamily="34" charset="0"/>
              </a:rPr>
              <a:t>Excerpt from the Proceedings of the 2020 COMSOL Conference</a:t>
            </a:r>
          </a:p>
        </p:txBody>
      </p:sp>
      <p:sp>
        <p:nvSpPr>
          <p:cNvPr id="128" name="TextBox 25">
            <a:extLst>
              <a:ext uri="{FF2B5EF4-FFF2-40B4-BE49-F238E27FC236}">
                <a16:creationId xmlns:a16="http://schemas.microsoft.com/office/drawing/2014/main" id="{D7A19EB1-349A-467F-B53B-C9053028C714}"/>
              </a:ext>
            </a:extLst>
          </p:cNvPr>
          <p:cNvSpPr txBox="1">
            <a:spLocks noChangeArrowheads="1"/>
          </p:cNvSpPr>
          <p:nvPr/>
        </p:nvSpPr>
        <p:spPr bwMode="auto">
          <a:xfrm>
            <a:off x="2121404" y="41672043"/>
            <a:ext cx="7392639" cy="646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27" tIns="45714" rIns="91427" bIns="45714">
            <a:spAutoFit/>
          </a:bodyPr>
          <a:lstStyle>
            <a:lvl1pPr>
              <a:spcBef>
                <a:spcPct val="20000"/>
              </a:spcBef>
              <a:buFont typeface="Arial" panose="020B0604020202020204" pitchFamily="34" charset="0"/>
              <a:buChar char="•"/>
              <a:defRPr sz="154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135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115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n-US" altLang="en-US" sz="3600" b="1" dirty="0">
                <a:cs typeface="Arial" panose="020B0604020202020204" pitchFamily="34" charset="0"/>
              </a:rPr>
              <a:t>Figure 2</a:t>
            </a:r>
            <a:r>
              <a:rPr lang="en-US" altLang="en-US" sz="3600" dirty="0">
                <a:cs typeface="Arial" panose="020B0604020202020204" pitchFamily="34" charset="0"/>
              </a:rPr>
              <a:t>. Terminal Boundary Condition</a:t>
            </a:r>
          </a:p>
        </p:txBody>
      </p:sp>
      <mc:AlternateContent xmlns:mc="http://schemas.openxmlformats.org/markup-compatibility/2006">
        <mc:Choice xmlns:a14="http://schemas.microsoft.com/office/drawing/2010/main" Requires="a14">
          <p:graphicFrame>
            <p:nvGraphicFramePr>
              <p:cNvPr id="92" name="Table 91">
                <a:extLst>
                  <a:ext uri="{FF2B5EF4-FFF2-40B4-BE49-F238E27FC236}">
                    <a16:creationId xmlns:a16="http://schemas.microsoft.com/office/drawing/2014/main" id="{29BD94C4-5265-471A-B86B-142F03967699}"/>
                  </a:ext>
                </a:extLst>
              </p:cNvPr>
              <p:cNvGraphicFramePr>
                <a:graphicFrameLocks noGrp="1"/>
              </p:cNvGraphicFramePr>
              <p:nvPr>
                <p:extLst>
                  <p:ext uri="{D42A27DB-BD31-4B8C-83A1-F6EECF244321}">
                    <p14:modId xmlns:p14="http://schemas.microsoft.com/office/powerpoint/2010/main" val="3165768877"/>
                  </p:ext>
                </p:extLst>
              </p:nvPr>
            </p:nvGraphicFramePr>
            <p:xfrm>
              <a:off x="2637836" y="32004000"/>
              <a:ext cx="12723052" cy="2907902"/>
            </p:xfrm>
            <a:graphic>
              <a:graphicData uri="http://schemas.openxmlformats.org/drawingml/2006/table">
                <a:tbl>
                  <a:tblPr/>
                  <a:tblGrid>
                    <a:gridCol w="7420564">
                      <a:extLst>
                        <a:ext uri="{9D8B030D-6E8A-4147-A177-3AD203B41FA5}">
                          <a16:colId xmlns:a16="http://schemas.microsoft.com/office/drawing/2014/main" val="2084487617"/>
                        </a:ext>
                      </a:extLst>
                    </a:gridCol>
                    <a:gridCol w="5302488">
                      <a:extLst>
                        <a:ext uri="{9D8B030D-6E8A-4147-A177-3AD203B41FA5}">
                          <a16:colId xmlns:a16="http://schemas.microsoft.com/office/drawing/2014/main" val="20001"/>
                        </a:ext>
                      </a:extLst>
                    </a:gridCol>
                  </a:tblGrid>
                  <a:tr h="1022882">
                    <a:tc>
                      <a:txBody>
                        <a:bodyPr/>
                        <a:lstStyle/>
                        <a:p>
                          <a:pPr marL="0" marR="0" lvl="0" indent="0" algn="ctr" defTabSz="4387850" rtl="0" eaLnBrk="1" fontAlgn="base" latinLnBrk="0" hangingPunct="1">
                            <a:lnSpc>
                              <a:spcPct val="100000"/>
                            </a:lnSpc>
                            <a:spcBef>
                              <a:spcPct val="0"/>
                            </a:spcBef>
                            <a:spcAft>
                              <a:spcPct val="0"/>
                            </a:spcAft>
                            <a:buClrTx/>
                            <a:buSzTx/>
                            <a:buFontTx/>
                            <a:buNone/>
                            <a:tabLst/>
                          </a:pPr>
                          <a:r>
                            <a:rPr kumimoji="0" lang="en-US" altLang="en-US" sz="3600" b="1" i="0" u="none" strike="noStrike" cap="none" normalizeH="0" baseline="0" dirty="0">
                              <a:ln>
                                <a:noFill/>
                              </a:ln>
                              <a:solidFill>
                                <a:schemeClr val="tx1"/>
                              </a:solidFill>
                              <a:effectLst/>
                              <a:latin typeface="Arial" charset="0"/>
                              <a:ea typeface="ＭＳ Ｐゴシック" pitchFamily="34" charset="-128"/>
                              <a:cs typeface="Arial" charset="0"/>
                            </a:rPr>
                            <a:t>Input current</a:t>
                          </a:r>
                        </a:p>
                      </a:txBody>
                      <a:tcPr marL="91486" marR="91486" marT="45733" marB="45733"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defTabSz="4387850" eaLnBrk="0" hangingPunct="0">
                            <a:spcBef>
                              <a:spcPct val="20000"/>
                            </a:spcBef>
                            <a:buFont typeface="Arial" charset="0"/>
                            <a:defRPr sz="14000">
                              <a:solidFill>
                                <a:schemeClr val="tx1"/>
                              </a:solidFill>
                              <a:latin typeface="Calibri" pitchFamily="34" charset="0"/>
                              <a:ea typeface="ＭＳ Ｐゴシック" pitchFamily="34" charset="-128"/>
                            </a:defRPr>
                          </a:lvl1pPr>
                          <a:lvl2pPr marL="742950" indent="-285750" defTabSz="4387850" eaLnBrk="0" hangingPunct="0">
                            <a:spcBef>
                              <a:spcPct val="20000"/>
                            </a:spcBef>
                            <a:buFont typeface="Arial" charset="0"/>
                            <a:defRPr sz="12300">
                              <a:solidFill>
                                <a:schemeClr val="tx1"/>
                              </a:solidFill>
                              <a:latin typeface="Calibri" pitchFamily="34" charset="0"/>
                              <a:ea typeface="ＭＳ Ｐゴシック" pitchFamily="34" charset="-128"/>
                            </a:defRPr>
                          </a:lvl2pPr>
                          <a:lvl3pPr marL="1143000" indent="-228600" defTabSz="4387850" eaLnBrk="0" hangingPunct="0">
                            <a:spcBef>
                              <a:spcPct val="20000"/>
                            </a:spcBef>
                            <a:buFont typeface="Arial" charset="0"/>
                            <a:defRPr sz="10500">
                              <a:solidFill>
                                <a:schemeClr val="tx1"/>
                              </a:solidFill>
                              <a:latin typeface="Calibri" pitchFamily="34" charset="0"/>
                              <a:ea typeface="ＭＳ Ｐゴシック" pitchFamily="34" charset="-128"/>
                            </a:defRPr>
                          </a:lvl3pPr>
                          <a:lvl4pPr marL="1600200" indent="-228600" defTabSz="4387850" eaLnBrk="0" hangingPunct="0">
                            <a:spcBef>
                              <a:spcPct val="20000"/>
                            </a:spcBef>
                            <a:buFont typeface="Arial" charset="0"/>
                            <a:defRPr sz="8800">
                              <a:solidFill>
                                <a:schemeClr val="tx1"/>
                              </a:solidFill>
                              <a:latin typeface="Calibri" pitchFamily="34" charset="0"/>
                              <a:ea typeface="ＭＳ Ｐゴシック" pitchFamily="34" charset="-128"/>
                            </a:defRPr>
                          </a:lvl4pPr>
                          <a:lvl5pPr marL="2057400" indent="-228600" defTabSz="4387850" eaLnBrk="0" hangingPunct="0">
                            <a:spcBef>
                              <a:spcPct val="20000"/>
                            </a:spcBef>
                            <a:buFont typeface="Arial" charset="0"/>
                            <a:defRPr sz="8800">
                              <a:solidFill>
                                <a:schemeClr val="tx1"/>
                              </a:solidFill>
                              <a:latin typeface="Calibri" pitchFamily="34" charset="0"/>
                              <a:ea typeface="ＭＳ Ｐゴシック" pitchFamily="34" charset="-128"/>
                            </a:defRPr>
                          </a:lvl5pPr>
                          <a:lvl6pPr marL="2514600" indent="-228600" defTabSz="4387850" eaLnBrk="0" fontAlgn="base" hangingPunct="0">
                            <a:spcBef>
                              <a:spcPct val="20000"/>
                            </a:spcBef>
                            <a:spcAft>
                              <a:spcPct val="0"/>
                            </a:spcAft>
                            <a:buFont typeface="Arial" charset="0"/>
                            <a:defRPr sz="8800">
                              <a:solidFill>
                                <a:schemeClr val="tx1"/>
                              </a:solidFill>
                              <a:latin typeface="Calibri" pitchFamily="34" charset="0"/>
                              <a:ea typeface="ＭＳ Ｐゴシック" pitchFamily="34" charset="-128"/>
                            </a:defRPr>
                          </a:lvl6pPr>
                          <a:lvl7pPr marL="2971800" indent="-228600" defTabSz="4387850" eaLnBrk="0" fontAlgn="base" hangingPunct="0">
                            <a:spcBef>
                              <a:spcPct val="20000"/>
                            </a:spcBef>
                            <a:spcAft>
                              <a:spcPct val="0"/>
                            </a:spcAft>
                            <a:buFont typeface="Arial" charset="0"/>
                            <a:defRPr sz="8800">
                              <a:solidFill>
                                <a:schemeClr val="tx1"/>
                              </a:solidFill>
                              <a:latin typeface="Calibri" pitchFamily="34" charset="0"/>
                              <a:ea typeface="ＭＳ Ｐゴシック" pitchFamily="34" charset="-128"/>
                            </a:defRPr>
                          </a:lvl7pPr>
                          <a:lvl8pPr marL="3429000" indent="-228600" defTabSz="4387850" eaLnBrk="0" fontAlgn="base" hangingPunct="0">
                            <a:spcBef>
                              <a:spcPct val="20000"/>
                            </a:spcBef>
                            <a:spcAft>
                              <a:spcPct val="0"/>
                            </a:spcAft>
                            <a:buFont typeface="Arial" charset="0"/>
                            <a:defRPr sz="8800">
                              <a:solidFill>
                                <a:schemeClr val="tx1"/>
                              </a:solidFill>
                              <a:latin typeface="Calibri" pitchFamily="34" charset="0"/>
                              <a:ea typeface="ＭＳ Ｐゴシック" pitchFamily="34" charset="-128"/>
                            </a:defRPr>
                          </a:lvl8pPr>
                          <a:lvl9pPr marL="3886200" indent="-228600" defTabSz="4387850" eaLnBrk="0" fontAlgn="base" hangingPunct="0">
                            <a:spcBef>
                              <a:spcPct val="20000"/>
                            </a:spcBef>
                            <a:spcAft>
                              <a:spcPct val="0"/>
                            </a:spcAft>
                            <a:buFont typeface="Arial" charset="0"/>
                            <a:defRPr sz="8800">
                              <a:solidFill>
                                <a:schemeClr val="tx1"/>
                              </a:solidFill>
                              <a:latin typeface="Calibri" pitchFamily="34" charset="0"/>
                              <a:ea typeface="ＭＳ Ｐゴシック" pitchFamily="34" charset="-128"/>
                            </a:defRPr>
                          </a:lvl9pPr>
                        </a:lstStyle>
                        <a:p>
                          <a:pPr marL="0" marR="0" lvl="0" indent="0" algn="ctr" defTabSz="4387850" rtl="0" eaLnBrk="1" fontAlgn="base" latinLnBrk="0" hangingPunct="1">
                            <a:lnSpc>
                              <a:spcPct val="100000"/>
                            </a:lnSpc>
                            <a:spcBef>
                              <a:spcPct val="0"/>
                            </a:spcBef>
                            <a:spcAft>
                              <a:spcPct val="0"/>
                            </a:spcAft>
                            <a:buClrTx/>
                            <a:buSzTx/>
                            <a:buFontTx/>
                            <a:buNone/>
                            <a:tabLst/>
                          </a:pPr>
                          <a:r>
                            <a:rPr kumimoji="0" lang="en-US" altLang="en-US" sz="3600" b="1" i="0" u="none" strike="noStrike" cap="none" normalizeH="0" baseline="0" dirty="0">
                              <a:ln>
                                <a:noFill/>
                              </a:ln>
                              <a:solidFill>
                                <a:schemeClr val="tx1"/>
                              </a:solidFill>
                              <a:effectLst/>
                              <a:latin typeface="Arial" charset="0"/>
                              <a:ea typeface="ＭＳ Ｐゴシック" pitchFamily="34" charset="-128"/>
                              <a:cs typeface="Arial" charset="0"/>
                            </a:rPr>
                            <a:t>Electromagnetic Forces</a:t>
                          </a:r>
                        </a:p>
                      </a:txBody>
                      <a:tcPr marL="91486" marR="91486" marT="45733" marB="45733"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0"/>
                      </a:ext>
                    </a:extLst>
                  </a:tr>
                  <a:tr h="1719156">
                    <a:tc>
                      <a:txBody>
                        <a:bodyPr/>
                        <a:lstStyle/>
                        <a:p>
                          <a:pPr marL="0" marR="0" lvl="0" indent="0" algn="ctr" defTabSz="4387850" rtl="0" eaLnBrk="1" fontAlgn="base" latinLnBrk="0" hangingPunct="1">
                            <a:lnSpc>
                              <a:spcPct val="100000"/>
                            </a:lnSpc>
                            <a:spcBef>
                              <a:spcPct val="0"/>
                            </a:spcBef>
                            <a:spcAft>
                              <a:spcPct val="0"/>
                            </a:spcAft>
                            <a:buClrTx/>
                            <a:buSzTx/>
                            <a:buFontTx/>
                            <a:buNone/>
                            <a:tabLst/>
                          </a:pPr>
                          <a14:m>
                            <m:oMathPara xmlns:m="http://schemas.openxmlformats.org/officeDocument/2006/math">
                              <m:oMathParaPr>
                                <m:jc m:val="centerGroup"/>
                              </m:oMathParaPr>
                              <m:oMath xmlns:m="http://schemas.openxmlformats.org/officeDocument/2006/math">
                                <m:r>
                                  <a:rPr kumimoji="0" lang="en-US" altLang="en-US" sz="3600" b="0" i="1" u="none" strike="noStrike" cap="none" normalizeH="0" baseline="0" smtClean="0">
                                    <a:ln>
                                      <a:noFill/>
                                    </a:ln>
                                    <a:solidFill>
                                      <a:schemeClr val="tx1"/>
                                    </a:solidFill>
                                    <a:effectLst/>
                                    <a:latin typeface="Cambria Math" panose="02040503050406030204" pitchFamily="18" charset="0"/>
                                    <a:ea typeface="ＭＳ Ｐゴシック" pitchFamily="34" charset="-128"/>
                                    <a:cs typeface="Arial" charset="0"/>
                                  </a:rPr>
                                  <m:t>43000</m:t>
                                </m:r>
                                <m:r>
                                  <a:rPr kumimoji="0" lang="en-US" altLang="en-US" sz="3600" b="0" i="1" u="none" strike="noStrike" cap="none" normalizeH="0" baseline="0" smtClean="0">
                                    <a:ln>
                                      <a:noFill/>
                                    </a:ln>
                                    <a:solidFill>
                                      <a:schemeClr val="tx1"/>
                                    </a:solidFill>
                                    <a:effectLst/>
                                    <a:latin typeface="Cambria Math" panose="02040503050406030204" pitchFamily="18" charset="0"/>
                                    <a:ea typeface="Cambria Math" panose="02040503050406030204" pitchFamily="18" charset="0"/>
                                    <a:cs typeface="Arial" charset="0"/>
                                  </a:rPr>
                                  <m:t>×</m:t>
                                </m:r>
                                <m:rad>
                                  <m:radPr>
                                    <m:degHide m:val="on"/>
                                    <m:ctrlPr>
                                      <a:rPr kumimoji="0" lang="en-US" altLang="en-US" sz="3600" b="0" i="1" u="none" strike="noStrike" cap="none" normalizeH="0" baseline="0" smtClean="0">
                                        <a:ln>
                                          <a:noFill/>
                                        </a:ln>
                                        <a:solidFill>
                                          <a:schemeClr val="tx1"/>
                                        </a:solidFill>
                                        <a:effectLst/>
                                        <a:latin typeface="Cambria Math" panose="02040503050406030204" pitchFamily="18" charset="0"/>
                                        <a:ea typeface="Cambria Math" panose="02040503050406030204" pitchFamily="18" charset="0"/>
                                        <a:cs typeface="Arial" charset="0"/>
                                      </a:rPr>
                                    </m:ctrlPr>
                                  </m:radPr>
                                  <m:deg/>
                                  <m:e>
                                    <m:r>
                                      <a:rPr kumimoji="0" lang="en-US" altLang="en-US" sz="3600" b="0" i="1" u="none" strike="noStrike" cap="none" normalizeH="0" baseline="0" smtClean="0">
                                        <a:ln>
                                          <a:noFill/>
                                        </a:ln>
                                        <a:solidFill>
                                          <a:schemeClr val="tx1"/>
                                        </a:solidFill>
                                        <a:effectLst/>
                                        <a:latin typeface="Cambria Math" panose="02040503050406030204" pitchFamily="18" charset="0"/>
                                        <a:ea typeface="Cambria Math" panose="02040503050406030204" pitchFamily="18" charset="0"/>
                                        <a:cs typeface="Arial" charset="0"/>
                                      </a:rPr>
                                      <m:t>2</m:t>
                                    </m:r>
                                  </m:e>
                                </m:rad>
                                <m:r>
                                  <a:rPr kumimoji="0" lang="en-US" altLang="en-US" sz="3600" b="0" i="1" u="none" strike="noStrike" cap="none" normalizeH="0" baseline="0" smtClean="0">
                                    <a:ln>
                                      <a:noFill/>
                                    </a:ln>
                                    <a:solidFill>
                                      <a:schemeClr val="tx1"/>
                                    </a:solidFill>
                                    <a:effectLst/>
                                    <a:latin typeface="Cambria Math" panose="02040503050406030204" pitchFamily="18" charset="0"/>
                                    <a:ea typeface="Cambria Math" panose="02040503050406030204" pitchFamily="18" charset="0"/>
                                    <a:cs typeface="Arial" charset="0"/>
                                  </a:rPr>
                                  <m:t>×</m:t>
                                </m:r>
                                <m:sSup>
                                  <m:sSupPr>
                                    <m:ctrlPr>
                                      <a:rPr kumimoji="0" lang="en-US" altLang="en-US" sz="3600" b="0" i="1" u="none" strike="noStrike" cap="none" normalizeH="0" baseline="0" smtClean="0">
                                        <a:ln>
                                          <a:noFill/>
                                        </a:ln>
                                        <a:solidFill>
                                          <a:schemeClr val="tx1"/>
                                        </a:solidFill>
                                        <a:effectLst/>
                                        <a:latin typeface="Cambria Math" panose="02040503050406030204" pitchFamily="18" charset="0"/>
                                        <a:ea typeface="Cambria Math" panose="02040503050406030204" pitchFamily="18" charset="0"/>
                                        <a:cs typeface="Arial" charset="0"/>
                                      </a:rPr>
                                    </m:ctrlPr>
                                  </m:sSupPr>
                                  <m:e>
                                    <m:r>
                                      <a:rPr kumimoji="0" lang="en-US" altLang="en-US" sz="3600" b="0" i="1" u="none" strike="noStrike" cap="none" normalizeH="0" baseline="0" smtClean="0">
                                        <a:ln>
                                          <a:noFill/>
                                        </a:ln>
                                        <a:solidFill>
                                          <a:schemeClr val="tx1"/>
                                        </a:solidFill>
                                        <a:effectLst/>
                                        <a:latin typeface="Cambria Math" panose="02040503050406030204" pitchFamily="18" charset="0"/>
                                        <a:ea typeface="Cambria Math" panose="02040503050406030204" pitchFamily="18" charset="0"/>
                                        <a:cs typeface="Arial" charset="0"/>
                                      </a:rPr>
                                      <m:t>[</m:t>
                                    </m:r>
                                    <m:r>
                                      <a:rPr kumimoji="0" lang="en-US" altLang="en-US" sz="3600" b="0" i="1" u="none" strike="noStrike" cap="none" normalizeH="0" baseline="0" smtClean="0">
                                        <a:ln>
                                          <a:noFill/>
                                        </a:ln>
                                        <a:solidFill>
                                          <a:schemeClr val="tx1"/>
                                        </a:solidFill>
                                        <a:effectLst/>
                                        <a:latin typeface="Cambria Math" panose="02040503050406030204" pitchFamily="18" charset="0"/>
                                        <a:ea typeface="Cambria Math" panose="02040503050406030204" pitchFamily="18" charset="0"/>
                                        <a:cs typeface="Arial" charset="0"/>
                                      </a:rPr>
                                      <m:t>𝑒</m:t>
                                    </m:r>
                                  </m:e>
                                  <m:sup>
                                    <m:r>
                                      <a:rPr kumimoji="0" lang="en-US" altLang="en-US" sz="3600" b="0" i="1" u="none" strike="noStrike" cap="none" normalizeH="0" baseline="0" smtClean="0">
                                        <a:ln>
                                          <a:noFill/>
                                        </a:ln>
                                        <a:solidFill>
                                          <a:schemeClr val="tx1"/>
                                        </a:solidFill>
                                        <a:effectLst/>
                                        <a:latin typeface="Cambria Math" panose="02040503050406030204" pitchFamily="18" charset="0"/>
                                        <a:ea typeface="Cambria Math" panose="02040503050406030204" pitchFamily="18" charset="0"/>
                                        <a:cs typeface="Arial" charset="0"/>
                                      </a:rPr>
                                      <m:t>−</m:t>
                                    </m:r>
                                    <m:f>
                                      <m:fPr>
                                        <m:ctrlPr>
                                          <a:rPr kumimoji="0" lang="en-US" altLang="en-US" sz="3600" b="0" i="1" u="none" strike="noStrike" cap="none" normalizeH="0" baseline="0" smtClean="0">
                                            <a:ln>
                                              <a:noFill/>
                                            </a:ln>
                                            <a:solidFill>
                                              <a:schemeClr val="tx1"/>
                                            </a:solidFill>
                                            <a:effectLst/>
                                            <a:latin typeface="Cambria Math" panose="02040503050406030204" pitchFamily="18" charset="0"/>
                                            <a:ea typeface="Cambria Math" panose="02040503050406030204" pitchFamily="18" charset="0"/>
                                            <a:cs typeface="Arial" charset="0"/>
                                          </a:rPr>
                                        </m:ctrlPr>
                                      </m:fPr>
                                      <m:num>
                                        <m:r>
                                          <a:rPr kumimoji="0" lang="en-US" altLang="en-US" sz="3600" b="0" i="1" u="none" strike="noStrike" cap="none" normalizeH="0" baseline="0" smtClean="0">
                                            <a:ln>
                                              <a:noFill/>
                                            </a:ln>
                                            <a:solidFill>
                                              <a:schemeClr val="tx1"/>
                                            </a:solidFill>
                                            <a:effectLst/>
                                            <a:latin typeface="Cambria Math" panose="02040503050406030204" pitchFamily="18" charset="0"/>
                                            <a:ea typeface="Cambria Math" panose="02040503050406030204" pitchFamily="18" charset="0"/>
                                            <a:cs typeface="Arial" charset="0"/>
                                          </a:rPr>
                                          <m:t>𝑡</m:t>
                                        </m:r>
                                      </m:num>
                                      <m:den>
                                        <m:r>
                                          <a:rPr kumimoji="0" lang="en-US" altLang="en-US" sz="3600" b="0" i="1" u="none" strike="noStrike" cap="none" normalizeH="0" baseline="0" smtClean="0">
                                            <a:ln>
                                              <a:noFill/>
                                            </a:ln>
                                            <a:solidFill>
                                              <a:schemeClr val="tx1"/>
                                            </a:solidFill>
                                            <a:effectLst/>
                                            <a:latin typeface="Cambria Math" panose="02040503050406030204" pitchFamily="18" charset="0"/>
                                            <a:ea typeface="Cambria Math" panose="02040503050406030204" pitchFamily="18" charset="0"/>
                                            <a:cs typeface="Arial" charset="0"/>
                                          </a:rPr>
                                          <m:t>0.045</m:t>
                                        </m:r>
                                      </m:den>
                                    </m:f>
                                  </m:sup>
                                </m:sSup>
                                <m:r>
                                  <a:rPr kumimoji="0" lang="en-US" altLang="en-US" sz="3600" b="0" i="0" u="none" strike="noStrike" cap="none" normalizeH="0" baseline="0" smtClean="0">
                                    <a:ln>
                                      <a:noFill/>
                                    </a:ln>
                                    <a:solidFill>
                                      <a:schemeClr val="tx1"/>
                                    </a:solidFill>
                                    <a:effectLst/>
                                    <a:latin typeface="Cambria Math" panose="02040503050406030204" pitchFamily="18" charset="0"/>
                                    <a:ea typeface="Cambria Math" panose="02040503050406030204" pitchFamily="18" charset="0"/>
                                    <a:cs typeface="Arial" charset="0"/>
                                  </a:rPr>
                                  <m:t>−</m:t>
                                </m:r>
                                <m:func>
                                  <m:funcPr>
                                    <m:ctrlPr>
                                      <a:rPr kumimoji="0" lang="en-US" altLang="en-US" sz="3600" b="0" i="1" u="none" strike="noStrike" cap="none" normalizeH="0" baseline="0" smtClean="0">
                                        <a:ln>
                                          <a:noFill/>
                                        </a:ln>
                                        <a:solidFill>
                                          <a:schemeClr val="tx1"/>
                                        </a:solidFill>
                                        <a:effectLst/>
                                        <a:latin typeface="Cambria Math" panose="02040503050406030204" pitchFamily="18" charset="0"/>
                                        <a:ea typeface="Cambria Math" panose="02040503050406030204" pitchFamily="18" charset="0"/>
                                        <a:cs typeface="Arial" charset="0"/>
                                      </a:rPr>
                                    </m:ctrlPr>
                                  </m:funcPr>
                                  <m:fName>
                                    <m:r>
                                      <m:rPr>
                                        <m:sty m:val="p"/>
                                      </m:rPr>
                                      <a:rPr kumimoji="0" lang="en-US" altLang="en-US" sz="3600" b="0" i="0" u="none" strike="noStrike" cap="none" normalizeH="0" baseline="0" smtClean="0">
                                        <a:ln>
                                          <a:noFill/>
                                        </a:ln>
                                        <a:solidFill>
                                          <a:schemeClr val="tx1"/>
                                        </a:solidFill>
                                        <a:effectLst/>
                                        <a:latin typeface="Cambria Math" panose="02040503050406030204" pitchFamily="18" charset="0"/>
                                        <a:ea typeface="Cambria Math" panose="02040503050406030204" pitchFamily="18" charset="0"/>
                                        <a:cs typeface="Arial" charset="0"/>
                                      </a:rPr>
                                      <m:t>cos</m:t>
                                    </m:r>
                                  </m:fName>
                                  <m:e>
                                    <m:r>
                                      <a:rPr kumimoji="0" lang="en-US" altLang="en-US" sz="3600" b="0" i="1" u="none" strike="noStrike" cap="none" normalizeH="0" baseline="0" smtClean="0">
                                        <a:ln>
                                          <a:noFill/>
                                        </a:ln>
                                        <a:solidFill>
                                          <a:schemeClr val="tx1"/>
                                        </a:solidFill>
                                        <a:effectLst/>
                                        <a:latin typeface="Cambria Math" panose="02040503050406030204" pitchFamily="18" charset="0"/>
                                        <a:ea typeface="Cambria Math" panose="02040503050406030204" pitchFamily="18" charset="0"/>
                                        <a:cs typeface="Arial" charset="0"/>
                                      </a:rPr>
                                      <m:t>100</m:t>
                                    </m:r>
                                    <m:r>
                                      <a:rPr kumimoji="0" lang="en-US" altLang="en-US" sz="3600" b="0" i="1" u="none" strike="noStrike" cap="none" normalizeH="0" baseline="0" smtClean="0">
                                        <a:ln>
                                          <a:noFill/>
                                        </a:ln>
                                        <a:solidFill>
                                          <a:schemeClr val="tx1"/>
                                        </a:solidFill>
                                        <a:effectLst/>
                                        <a:latin typeface="Cambria Math" panose="02040503050406030204" pitchFamily="18" charset="0"/>
                                        <a:ea typeface="Cambria Math" panose="02040503050406030204" pitchFamily="18" charset="0"/>
                                        <a:cs typeface="Arial" charset="0"/>
                                      </a:rPr>
                                      <m:t>𝜋</m:t>
                                    </m:r>
                                    <m:r>
                                      <a:rPr kumimoji="0" lang="en-US" altLang="en-US" sz="3600" b="0" i="1" u="none" strike="noStrike" cap="none" normalizeH="0" baseline="0" smtClean="0">
                                        <a:ln>
                                          <a:noFill/>
                                        </a:ln>
                                        <a:solidFill>
                                          <a:schemeClr val="tx1"/>
                                        </a:solidFill>
                                        <a:effectLst/>
                                        <a:latin typeface="Cambria Math" panose="02040503050406030204" pitchFamily="18" charset="0"/>
                                        <a:ea typeface="Cambria Math" panose="02040503050406030204" pitchFamily="18" charset="0"/>
                                        <a:cs typeface="Arial" charset="0"/>
                                      </a:rPr>
                                      <m:t>𝑡</m:t>
                                    </m:r>
                                    <m:r>
                                      <a:rPr kumimoji="0" lang="en-US" altLang="en-US" sz="3600" b="0" i="1" u="none" strike="noStrike" cap="none" normalizeH="0" baseline="0" smtClean="0">
                                        <a:ln>
                                          <a:noFill/>
                                        </a:ln>
                                        <a:solidFill>
                                          <a:schemeClr val="tx1"/>
                                        </a:solidFill>
                                        <a:effectLst/>
                                        <a:latin typeface="Cambria Math" panose="02040503050406030204" pitchFamily="18" charset="0"/>
                                        <a:ea typeface="Cambria Math" panose="02040503050406030204" pitchFamily="18" charset="0"/>
                                        <a:cs typeface="Arial" charset="0"/>
                                      </a:rPr>
                                      <m:t>]</m:t>
                                    </m:r>
                                  </m:e>
                                </m:func>
                              </m:oMath>
                            </m:oMathPara>
                          </a14:m>
                          <a:endParaRPr kumimoji="0" lang="en-US" altLang="en-US" sz="3600" b="0" i="0" u="none" strike="noStrike" cap="none" normalizeH="0" baseline="0" dirty="0">
                            <a:ln>
                              <a:noFill/>
                            </a:ln>
                            <a:solidFill>
                              <a:schemeClr val="tx1"/>
                            </a:solidFill>
                            <a:effectLst/>
                            <a:latin typeface="Arial" charset="0"/>
                            <a:ea typeface="ＭＳ Ｐゴシック" pitchFamily="34" charset="-128"/>
                            <a:cs typeface="Arial" charset="0"/>
                          </a:endParaRPr>
                        </a:p>
                      </a:txBody>
                      <a:tcPr marL="91486" marR="91486" marT="45733" marB="45733"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defTabSz="4387850" eaLnBrk="0" hangingPunct="0">
                            <a:spcBef>
                              <a:spcPct val="20000"/>
                            </a:spcBef>
                            <a:buFont typeface="Arial" charset="0"/>
                            <a:defRPr sz="14000">
                              <a:solidFill>
                                <a:schemeClr val="tx1"/>
                              </a:solidFill>
                              <a:latin typeface="Calibri" pitchFamily="34" charset="0"/>
                              <a:ea typeface="ＭＳ Ｐゴシック" pitchFamily="34" charset="-128"/>
                            </a:defRPr>
                          </a:lvl1pPr>
                          <a:lvl2pPr marL="742950" indent="-285750" defTabSz="4387850" eaLnBrk="0" hangingPunct="0">
                            <a:spcBef>
                              <a:spcPct val="20000"/>
                            </a:spcBef>
                            <a:buFont typeface="Arial" charset="0"/>
                            <a:defRPr sz="12300">
                              <a:solidFill>
                                <a:schemeClr val="tx1"/>
                              </a:solidFill>
                              <a:latin typeface="Calibri" pitchFamily="34" charset="0"/>
                              <a:ea typeface="ＭＳ Ｐゴシック" pitchFamily="34" charset="-128"/>
                            </a:defRPr>
                          </a:lvl2pPr>
                          <a:lvl3pPr marL="1143000" indent="-228600" defTabSz="4387850" eaLnBrk="0" hangingPunct="0">
                            <a:spcBef>
                              <a:spcPct val="20000"/>
                            </a:spcBef>
                            <a:buFont typeface="Arial" charset="0"/>
                            <a:defRPr sz="10500">
                              <a:solidFill>
                                <a:schemeClr val="tx1"/>
                              </a:solidFill>
                              <a:latin typeface="Calibri" pitchFamily="34" charset="0"/>
                              <a:ea typeface="ＭＳ Ｐゴシック" pitchFamily="34" charset="-128"/>
                            </a:defRPr>
                          </a:lvl3pPr>
                          <a:lvl4pPr marL="1600200" indent="-228600" defTabSz="4387850" eaLnBrk="0" hangingPunct="0">
                            <a:spcBef>
                              <a:spcPct val="20000"/>
                            </a:spcBef>
                            <a:buFont typeface="Arial" charset="0"/>
                            <a:defRPr sz="8800">
                              <a:solidFill>
                                <a:schemeClr val="tx1"/>
                              </a:solidFill>
                              <a:latin typeface="Calibri" pitchFamily="34" charset="0"/>
                              <a:ea typeface="ＭＳ Ｐゴシック" pitchFamily="34" charset="-128"/>
                            </a:defRPr>
                          </a:lvl4pPr>
                          <a:lvl5pPr marL="2057400" indent="-228600" defTabSz="4387850" eaLnBrk="0" hangingPunct="0">
                            <a:spcBef>
                              <a:spcPct val="20000"/>
                            </a:spcBef>
                            <a:buFont typeface="Arial" charset="0"/>
                            <a:defRPr sz="8800">
                              <a:solidFill>
                                <a:schemeClr val="tx1"/>
                              </a:solidFill>
                              <a:latin typeface="Calibri" pitchFamily="34" charset="0"/>
                              <a:ea typeface="ＭＳ Ｐゴシック" pitchFamily="34" charset="-128"/>
                            </a:defRPr>
                          </a:lvl5pPr>
                          <a:lvl6pPr marL="2514600" indent="-228600" defTabSz="4387850" eaLnBrk="0" fontAlgn="base" hangingPunct="0">
                            <a:spcBef>
                              <a:spcPct val="20000"/>
                            </a:spcBef>
                            <a:spcAft>
                              <a:spcPct val="0"/>
                            </a:spcAft>
                            <a:buFont typeface="Arial" charset="0"/>
                            <a:defRPr sz="8800">
                              <a:solidFill>
                                <a:schemeClr val="tx1"/>
                              </a:solidFill>
                              <a:latin typeface="Calibri" pitchFamily="34" charset="0"/>
                              <a:ea typeface="ＭＳ Ｐゴシック" pitchFamily="34" charset="-128"/>
                            </a:defRPr>
                          </a:lvl6pPr>
                          <a:lvl7pPr marL="2971800" indent="-228600" defTabSz="4387850" eaLnBrk="0" fontAlgn="base" hangingPunct="0">
                            <a:spcBef>
                              <a:spcPct val="20000"/>
                            </a:spcBef>
                            <a:spcAft>
                              <a:spcPct val="0"/>
                            </a:spcAft>
                            <a:buFont typeface="Arial" charset="0"/>
                            <a:defRPr sz="8800">
                              <a:solidFill>
                                <a:schemeClr val="tx1"/>
                              </a:solidFill>
                              <a:latin typeface="Calibri" pitchFamily="34" charset="0"/>
                              <a:ea typeface="ＭＳ Ｐゴシック" pitchFamily="34" charset="-128"/>
                            </a:defRPr>
                          </a:lvl7pPr>
                          <a:lvl8pPr marL="3429000" indent="-228600" defTabSz="4387850" eaLnBrk="0" fontAlgn="base" hangingPunct="0">
                            <a:spcBef>
                              <a:spcPct val="20000"/>
                            </a:spcBef>
                            <a:spcAft>
                              <a:spcPct val="0"/>
                            </a:spcAft>
                            <a:buFont typeface="Arial" charset="0"/>
                            <a:defRPr sz="8800">
                              <a:solidFill>
                                <a:schemeClr val="tx1"/>
                              </a:solidFill>
                              <a:latin typeface="Calibri" pitchFamily="34" charset="0"/>
                              <a:ea typeface="ＭＳ Ｐゴシック" pitchFamily="34" charset="-128"/>
                            </a:defRPr>
                          </a:lvl8pPr>
                          <a:lvl9pPr marL="3886200" indent="-228600" defTabSz="4387850" eaLnBrk="0" fontAlgn="base" hangingPunct="0">
                            <a:spcBef>
                              <a:spcPct val="20000"/>
                            </a:spcBef>
                            <a:spcAft>
                              <a:spcPct val="0"/>
                            </a:spcAft>
                            <a:buFont typeface="Arial" charset="0"/>
                            <a:defRPr sz="8800">
                              <a:solidFill>
                                <a:schemeClr val="tx1"/>
                              </a:solidFill>
                              <a:latin typeface="Calibri" pitchFamily="34" charset="0"/>
                              <a:ea typeface="ＭＳ Ｐゴシック" pitchFamily="34" charset="-128"/>
                            </a:defRPr>
                          </a:lvl9pPr>
                        </a:lstStyle>
                        <a:p>
                          <a:pPr marL="0" marR="0" lvl="0" indent="0" algn="ctr" defTabSz="4387850" rtl="0" eaLnBrk="1" fontAlgn="base" latinLnBrk="0" hangingPunct="1">
                            <a:lnSpc>
                              <a:spcPct val="100000"/>
                            </a:lnSpc>
                            <a:spcBef>
                              <a:spcPct val="0"/>
                            </a:spcBef>
                            <a:spcAft>
                              <a:spcPct val="0"/>
                            </a:spcAft>
                            <a:buClrTx/>
                            <a:buSzTx/>
                            <a:buFontTx/>
                            <a:buNone/>
                            <a:tabLst/>
                          </a:pPr>
                          <a:r>
                            <a:rPr kumimoji="0" lang="en-US" altLang="en-US" sz="3600" b="0" i="0" u="none" strike="noStrike" cap="none" normalizeH="0" baseline="0" dirty="0">
                              <a:ln>
                                <a:noFill/>
                              </a:ln>
                              <a:solidFill>
                                <a:schemeClr val="tx1"/>
                              </a:solidFill>
                              <a:effectLst/>
                              <a:latin typeface="Arial" charset="0"/>
                              <a:ea typeface="ＭＳ Ｐゴシック" pitchFamily="34" charset="-128"/>
                              <a:cs typeface="Arial" charset="0"/>
                            </a:rPr>
                            <a:t>F = </a:t>
                          </a:r>
                          <a:r>
                            <a:rPr kumimoji="0" lang="en-US" altLang="en-US" sz="3600" b="0" i="0" u="none" strike="noStrike" cap="none" normalizeH="0" baseline="0" dirty="0" err="1">
                              <a:ln>
                                <a:noFill/>
                              </a:ln>
                              <a:solidFill>
                                <a:schemeClr val="tx1"/>
                              </a:solidFill>
                              <a:effectLst/>
                              <a:latin typeface="Arial" charset="0"/>
                              <a:ea typeface="ＭＳ Ｐゴシック" pitchFamily="34" charset="-128"/>
                              <a:cs typeface="Arial" charset="0"/>
                            </a:rPr>
                            <a:t>qE</a:t>
                          </a:r>
                          <a:r>
                            <a:rPr kumimoji="0" lang="en-US" altLang="en-US" sz="3600" b="0" i="0" u="none" strike="noStrike" cap="none" normalizeH="0" baseline="0" dirty="0">
                              <a:ln>
                                <a:noFill/>
                              </a:ln>
                              <a:solidFill>
                                <a:schemeClr val="tx1"/>
                              </a:solidFill>
                              <a:effectLst/>
                              <a:latin typeface="Arial" charset="0"/>
                              <a:ea typeface="ＭＳ Ｐゴシック" pitchFamily="34" charset="-128"/>
                              <a:cs typeface="Arial" charset="0"/>
                            </a:rPr>
                            <a:t> + qv × B</a:t>
                          </a:r>
                        </a:p>
                      </a:txBody>
                      <a:tcPr marL="91486" marR="91486" marT="45733" marB="45733"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1"/>
                      </a:ext>
                    </a:extLst>
                  </a:tr>
                </a:tbl>
              </a:graphicData>
            </a:graphic>
          </p:graphicFrame>
        </mc:Choice>
        <mc:Fallback>
          <p:graphicFrame>
            <p:nvGraphicFramePr>
              <p:cNvPr id="92" name="Table 91">
                <a:extLst>
                  <a:ext uri="{FF2B5EF4-FFF2-40B4-BE49-F238E27FC236}">
                    <a16:creationId xmlns:a16="http://schemas.microsoft.com/office/drawing/2014/main" id="{29BD94C4-5265-471A-B86B-142F03967699}"/>
                  </a:ext>
                </a:extLst>
              </p:cNvPr>
              <p:cNvGraphicFramePr>
                <a:graphicFrameLocks noGrp="1"/>
              </p:cNvGraphicFramePr>
              <p:nvPr>
                <p:extLst>
                  <p:ext uri="{D42A27DB-BD31-4B8C-83A1-F6EECF244321}">
                    <p14:modId xmlns:p14="http://schemas.microsoft.com/office/powerpoint/2010/main" val="3165768877"/>
                  </p:ext>
                </p:extLst>
              </p:nvPr>
            </p:nvGraphicFramePr>
            <p:xfrm>
              <a:off x="2637836" y="32004000"/>
              <a:ext cx="12723052" cy="2907902"/>
            </p:xfrm>
            <a:graphic>
              <a:graphicData uri="http://schemas.openxmlformats.org/drawingml/2006/table">
                <a:tbl>
                  <a:tblPr/>
                  <a:tblGrid>
                    <a:gridCol w="7420564">
                      <a:extLst>
                        <a:ext uri="{9D8B030D-6E8A-4147-A177-3AD203B41FA5}">
                          <a16:colId xmlns:a16="http://schemas.microsoft.com/office/drawing/2014/main" val="2084487617"/>
                        </a:ext>
                      </a:extLst>
                    </a:gridCol>
                    <a:gridCol w="5302488">
                      <a:extLst>
                        <a:ext uri="{9D8B030D-6E8A-4147-A177-3AD203B41FA5}">
                          <a16:colId xmlns:a16="http://schemas.microsoft.com/office/drawing/2014/main" val="20001"/>
                        </a:ext>
                      </a:extLst>
                    </a:gridCol>
                  </a:tblGrid>
                  <a:tr h="1188746">
                    <a:tc>
                      <a:txBody>
                        <a:bodyPr/>
                        <a:lstStyle/>
                        <a:p>
                          <a:pPr marL="0" marR="0" lvl="0" indent="0" algn="ctr" defTabSz="4387850" rtl="0" eaLnBrk="1" fontAlgn="base" latinLnBrk="0" hangingPunct="1">
                            <a:lnSpc>
                              <a:spcPct val="100000"/>
                            </a:lnSpc>
                            <a:spcBef>
                              <a:spcPct val="0"/>
                            </a:spcBef>
                            <a:spcAft>
                              <a:spcPct val="0"/>
                            </a:spcAft>
                            <a:buClrTx/>
                            <a:buSzTx/>
                            <a:buFontTx/>
                            <a:buNone/>
                            <a:tabLst/>
                          </a:pPr>
                          <a:r>
                            <a:rPr kumimoji="0" lang="en-US" altLang="en-US" sz="3600" b="1" i="0" u="none" strike="noStrike" cap="none" normalizeH="0" baseline="0" dirty="0">
                              <a:ln>
                                <a:noFill/>
                              </a:ln>
                              <a:solidFill>
                                <a:schemeClr val="tx1"/>
                              </a:solidFill>
                              <a:effectLst/>
                              <a:latin typeface="Arial" charset="0"/>
                              <a:ea typeface="ＭＳ Ｐゴシック" pitchFamily="34" charset="-128"/>
                              <a:cs typeface="Arial" charset="0"/>
                            </a:rPr>
                            <a:t>Input current</a:t>
                          </a:r>
                        </a:p>
                      </a:txBody>
                      <a:tcPr marL="91486" marR="91486" marT="45733" marB="45733"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defTabSz="4387850" eaLnBrk="0" hangingPunct="0">
                            <a:spcBef>
                              <a:spcPct val="20000"/>
                            </a:spcBef>
                            <a:buFont typeface="Arial" charset="0"/>
                            <a:defRPr sz="14000">
                              <a:solidFill>
                                <a:schemeClr val="tx1"/>
                              </a:solidFill>
                              <a:latin typeface="Calibri" pitchFamily="34" charset="0"/>
                              <a:ea typeface="ＭＳ Ｐゴシック" pitchFamily="34" charset="-128"/>
                            </a:defRPr>
                          </a:lvl1pPr>
                          <a:lvl2pPr marL="742950" indent="-285750" defTabSz="4387850" eaLnBrk="0" hangingPunct="0">
                            <a:spcBef>
                              <a:spcPct val="20000"/>
                            </a:spcBef>
                            <a:buFont typeface="Arial" charset="0"/>
                            <a:defRPr sz="12300">
                              <a:solidFill>
                                <a:schemeClr val="tx1"/>
                              </a:solidFill>
                              <a:latin typeface="Calibri" pitchFamily="34" charset="0"/>
                              <a:ea typeface="ＭＳ Ｐゴシック" pitchFamily="34" charset="-128"/>
                            </a:defRPr>
                          </a:lvl2pPr>
                          <a:lvl3pPr marL="1143000" indent="-228600" defTabSz="4387850" eaLnBrk="0" hangingPunct="0">
                            <a:spcBef>
                              <a:spcPct val="20000"/>
                            </a:spcBef>
                            <a:buFont typeface="Arial" charset="0"/>
                            <a:defRPr sz="10500">
                              <a:solidFill>
                                <a:schemeClr val="tx1"/>
                              </a:solidFill>
                              <a:latin typeface="Calibri" pitchFamily="34" charset="0"/>
                              <a:ea typeface="ＭＳ Ｐゴシック" pitchFamily="34" charset="-128"/>
                            </a:defRPr>
                          </a:lvl3pPr>
                          <a:lvl4pPr marL="1600200" indent="-228600" defTabSz="4387850" eaLnBrk="0" hangingPunct="0">
                            <a:spcBef>
                              <a:spcPct val="20000"/>
                            </a:spcBef>
                            <a:buFont typeface="Arial" charset="0"/>
                            <a:defRPr sz="8800">
                              <a:solidFill>
                                <a:schemeClr val="tx1"/>
                              </a:solidFill>
                              <a:latin typeface="Calibri" pitchFamily="34" charset="0"/>
                              <a:ea typeface="ＭＳ Ｐゴシック" pitchFamily="34" charset="-128"/>
                            </a:defRPr>
                          </a:lvl4pPr>
                          <a:lvl5pPr marL="2057400" indent="-228600" defTabSz="4387850" eaLnBrk="0" hangingPunct="0">
                            <a:spcBef>
                              <a:spcPct val="20000"/>
                            </a:spcBef>
                            <a:buFont typeface="Arial" charset="0"/>
                            <a:defRPr sz="8800">
                              <a:solidFill>
                                <a:schemeClr val="tx1"/>
                              </a:solidFill>
                              <a:latin typeface="Calibri" pitchFamily="34" charset="0"/>
                              <a:ea typeface="ＭＳ Ｐゴシック" pitchFamily="34" charset="-128"/>
                            </a:defRPr>
                          </a:lvl5pPr>
                          <a:lvl6pPr marL="2514600" indent="-228600" defTabSz="4387850" eaLnBrk="0" fontAlgn="base" hangingPunct="0">
                            <a:spcBef>
                              <a:spcPct val="20000"/>
                            </a:spcBef>
                            <a:spcAft>
                              <a:spcPct val="0"/>
                            </a:spcAft>
                            <a:buFont typeface="Arial" charset="0"/>
                            <a:defRPr sz="8800">
                              <a:solidFill>
                                <a:schemeClr val="tx1"/>
                              </a:solidFill>
                              <a:latin typeface="Calibri" pitchFamily="34" charset="0"/>
                              <a:ea typeface="ＭＳ Ｐゴシック" pitchFamily="34" charset="-128"/>
                            </a:defRPr>
                          </a:lvl6pPr>
                          <a:lvl7pPr marL="2971800" indent="-228600" defTabSz="4387850" eaLnBrk="0" fontAlgn="base" hangingPunct="0">
                            <a:spcBef>
                              <a:spcPct val="20000"/>
                            </a:spcBef>
                            <a:spcAft>
                              <a:spcPct val="0"/>
                            </a:spcAft>
                            <a:buFont typeface="Arial" charset="0"/>
                            <a:defRPr sz="8800">
                              <a:solidFill>
                                <a:schemeClr val="tx1"/>
                              </a:solidFill>
                              <a:latin typeface="Calibri" pitchFamily="34" charset="0"/>
                              <a:ea typeface="ＭＳ Ｐゴシック" pitchFamily="34" charset="-128"/>
                            </a:defRPr>
                          </a:lvl7pPr>
                          <a:lvl8pPr marL="3429000" indent="-228600" defTabSz="4387850" eaLnBrk="0" fontAlgn="base" hangingPunct="0">
                            <a:spcBef>
                              <a:spcPct val="20000"/>
                            </a:spcBef>
                            <a:spcAft>
                              <a:spcPct val="0"/>
                            </a:spcAft>
                            <a:buFont typeface="Arial" charset="0"/>
                            <a:defRPr sz="8800">
                              <a:solidFill>
                                <a:schemeClr val="tx1"/>
                              </a:solidFill>
                              <a:latin typeface="Calibri" pitchFamily="34" charset="0"/>
                              <a:ea typeface="ＭＳ Ｐゴシック" pitchFamily="34" charset="-128"/>
                            </a:defRPr>
                          </a:lvl8pPr>
                          <a:lvl9pPr marL="3886200" indent="-228600" defTabSz="4387850" eaLnBrk="0" fontAlgn="base" hangingPunct="0">
                            <a:spcBef>
                              <a:spcPct val="20000"/>
                            </a:spcBef>
                            <a:spcAft>
                              <a:spcPct val="0"/>
                            </a:spcAft>
                            <a:buFont typeface="Arial" charset="0"/>
                            <a:defRPr sz="8800">
                              <a:solidFill>
                                <a:schemeClr val="tx1"/>
                              </a:solidFill>
                              <a:latin typeface="Calibri" pitchFamily="34" charset="0"/>
                              <a:ea typeface="ＭＳ Ｐゴシック" pitchFamily="34" charset="-128"/>
                            </a:defRPr>
                          </a:lvl9pPr>
                        </a:lstStyle>
                        <a:p>
                          <a:pPr marL="0" marR="0" lvl="0" indent="0" algn="ctr" defTabSz="4387850" rtl="0" eaLnBrk="1" fontAlgn="base" latinLnBrk="0" hangingPunct="1">
                            <a:lnSpc>
                              <a:spcPct val="100000"/>
                            </a:lnSpc>
                            <a:spcBef>
                              <a:spcPct val="0"/>
                            </a:spcBef>
                            <a:spcAft>
                              <a:spcPct val="0"/>
                            </a:spcAft>
                            <a:buClrTx/>
                            <a:buSzTx/>
                            <a:buFontTx/>
                            <a:buNone/>
                            <a:tabLst/>
                          </a:pPr>
                          <a:r>
                            <a:rPr kumimoji="0" lang="en-US" altLang="en-US" sz="3600" b="1" i="0" u="none" strike="noStrike" cap="none" normalizeH="0" baseline="0" dirty="0">
                              <a:ln>
                                <a:noFill/>
                              </a:ln>
                              <a:solidFill>
                                <a:schemeClr val="tx1"/>
                              </a:solidFill>
                              <a:effectLst/>
                              <a:latin typeface="Arial" charset="0"/>
                              <a:ea typeface="ＭＳ Ｐゴシック" pitchFamily="34" charset="-128"/>
                              <a:cs typeface="Arial" charset="0"/>
                            </a:rPr>
                            <a:t>Electromagnetic Forces</a:t>
                          </a:r>
                        </a:p>
                      </a:txBody>
                      <a:tcPr marL="91486" marR="91486" marT="45733" marB="45733"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0"/>
                      </a:ext>
                    </a:extLst>
                  </a:tr>
                  <a:tr h="1719156">
                    <a:tc>
                      <a:txBody>
                        <a:bodyPr/>
                        <a:lstStyle/>
                        <a:p>
                          <a:endParaRPr lang="en-US"/>
                        </a:p>
                      </a:txBody>
                      <a:tcPr marL="91486" marR="91486" marT="45733" marB="45733"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blipFill>
                          <a:blip r:embed="rId3"/>
                          <a:stretch>
                            <a:fillRect l="-82" t="-74205" r="-71593" b="-707"/>
                          </a:stretch>
                        </a:blipFill>
                      </a:tcPr>
                    </a:tc>
                    <a:tc>
                      <a:txBody>
                        <a:bodyPr/>
                        <a:lstStyle>
                          <a:lvl1pPr defTabSz="4387850" eaLnBrk="0" hangingPunct="0">
                            <a:spcBef>
                              <a:spcPct val="20000"/>
                            </a:spcBef>
                            <a:buFont typeface="Arial" charset="0"/>
                            <a:defRPr sz="14000">
                              <a:solidFill>
                                <a:schemeClr val="tx1"/>
                              </a:solidFill>
                              <a:latin typeface="Calibri" pitchFamily="34" charset="0"/>
                              <a:ea typeface="ＭＳ Ｐゴシック" pitchFamily="34" charset="-128"/>
                            </a:defRPr>
                          </a:lvl1pPr>
                          <a:lvl2pPr marL="742950" indent="-285750" defTabSz="4387850" eaLnBrk="0" hangingPunct="0">
                            <a:spcBef>
                              <a:spcPct val="20000"/>
                            </a:spcBef>
                            <a:buFont typeface="Arial" charset="0"/>
                            <a:defRPr sz="12300">
                              <a:solidFill>
                                <a:schemeClr val="tx1"/>
                              </a:solidFill>
                              <a:latin typeface="Calibri" pitchFamily="34" charset="0"/>
                              <a:ea typeface="ＭＳ Ｐゴシック" pitchFamily="34" charset="-128"/>
                            </a:defRPr>
                          </a:lvl2pPr>
                          <a:lvl3pPr marL="1143000" indent="-228600" defTabSz="4387850" eaLnBrk="0" hangingPunct="0">
                            <a:spcBef>
                              <a:spcPct val="20000"/>
                            </a:spcBef>
                            <a:buFont typeface="Arial" charset="0"/>
                            <a:defRPr sz="10500">
                              <a:solidFill>
                                <a:schemeClr val="tx1"/>
                              </a:solidFill>
                              <a:latin typeface="Calibri" pitchFamily="34" charset="0"/>
                              <a:ea typeface="ＭＳ Ｐゴシック" pitchFamily="34" charset="-128"/>
                            </a:defRPr>
                          </a:lvl3pPr>
                          <a:lvl4pPr marL="1600200" indent="-228600" defTabSz="4387850" eaLnBrk="0" hangingPunct="0">
                            <a:spcBef>
                              <a:spcPct val="20000"/>
                            </a:spcBef>
                            <a:buFont typeface="Arial" charset="0"/>
                            <a:defRPr sz="8800">
                              <a:solidFill>
                                <a:schemeClr val="tx1"/>
                              </a:solidFill>
                              <a:latin typeface="Calibri" pitchFamily="34" charset="0"/>
                              <a:ea typeface="ＭＳ Ｐゴシック" pitchFamily="34" charset="-128"/>
                            </a:defRPr>
                          </a:lvl4pPr>
                          <a:lvl5pPr marL="2057400" indent="-228600" defTabSz="4387850" eaLnBrk="0" hangingPunct="0">
                            <a:spcBef>
                              <a:spcPct val="20000"/>
                            </a:spcBef>
                            <a:buFont typeface="Arial" charset="0"/>
                            <a:defRPr sz="8800">
                              <a:solidFill>
                                <a:schemeClr val="tx1"/>
                              </a:solidFill>
                              <a:latin typeface="Calibri" pitchFamily="34" charset="0"/>
                              <a:ea typeface="ＭＳ Ｐゴシック" pitchFamily="34" charset="-128"/>
                            </a:defRPr>
                          </a:lvl5pPr>
                          <a:lvl6pPr marL="2514600" indent="-228600" defTabSz="4387850" eaLnBrk="0" fontAlgn="base" hangingPunct="0">
                            <a:spcBef>
                              <a:spcPct val="20000"/>
                            </a:spcBef>
                            <a:spcAft>
                              <a:spcPct val="0"/>
                            </a:spcAft>
                            <a:buFont typeface="Arial" charset="0"/>
                            <a:defRPr sz="8800">
                              <a:solidFill>
                                <a:schemeClr val="tx1"/>
                              </a:solidFill>
                              <a:latin typeface="Calibri" pitchFamily="34" charset="0"/>
                              <a:ea typeface="ＭＳ Ｐゴシック" pitchFamily="34" charset="-128"/>
                            </a:defRPr>
                          </a:lvl6pPr>
                          <a:lvl7pPr marL="2971800" indent="-228600" defTabSz="4387850" eaLnBrk="0" fontAlgn="base" hangingPunct="0">
                            <a:spcBef>
                              <a:spcPct val="20000"/>
                            </a:spcBef>
                            <a:spcAft>
                              <a:spcPct val="0"/>
                            </a:spcAft>
                            <a:buFont typeface="Arial" charset="0"/>
                            <a:defRPr sz="8800">
                              <a:solidFill>
                                <a:schemeClr val="tx1"/>
                              </a:solidFill>
                              <a:latin typeface="Calibri" pitchFamily="34" charset="0"/>
                              <a:ea typeface="ＭＳ Ｐゴシック" pitchFamily="34" charset="-128"/>
                            </a:defRPr>
                          </a:lvl7pPr>
                          <a:lvl8pPr marL="3429000" indent="-228600" defTabSz="4387850" eaLnBrk="0" fontAlgn="base" hangingPunct="0">
                            <a:spcBef>
                              <a:spcPct val="20000"/>
                            </a:spcBef>
                            <a:spcAft>
                              <a:spcPct val="0"/>
                            </a:spcAft>
                            <a:buFont typeface="Arial" charset="0"/>
                            <a:defRPr sz="8800">
                              <a:solidFill>
                                <a:schemeClr val="tx1"/>
                              </a:solidFill>
                              <a:latin typeface="Calibri" pitchFamily="34" charset="0"/>
                              <a:ea typeface="ＭＳ Ｐゴシック" pitchFamily="34" charset="-128"/>
                            </a:defRPr>
                          </a:lvl8pPr>
                          <a:lvl9pPr marL="3886200" indent="-228600" defTabSz="4387850" eaLnBrk="0" fontAlgn="base" hangingPunct="0">
                            <a:spcBef>
                              <a:spcPct val="20000"/>
                            </a:spcBef>
                            <a:spcAft>
                              <a:spcPct val="0"/>
                            </a:spcAft>
                            <a:buFont typeface="Arial" charset="0"/>
                            <a:defRPr sz="8800">
                              <a:solidFill>
                                <a:schemeClr val="tx1"/>
                              </a:solidFill>
                              <a:latin typeface="Calibri" pitchFamily="34" charset="0"/>
                              <a:ea typeface="ＭＳ Ｐゴシック" pitchFamily="34" charset="-128"/>
                            </a:defRPr>
                          </a:lvl9pPr>
                        </a:lstStyle>
                        <a:p>
                          <a:pPr marL="0" marR="0" lvl="0" indent="0" algn="ctr" defTabSz="4387850" rtl="0" eaLnBrk="1" fontAlgn="base" latinLnBrk="0" hangingPunct="1">
                            <a:lnSpc>
                              <a:spcPct val="100000"/>
                            </a:lnSpc>
                            <a:spcBef>
                              <a:spcPct val="0"/>
                            </a:spcBef>
                            <a:spcAft>
                              <a:spcPct val="0"/>
                            </a:spcAft>
                            <a:buClrTx/>
                            <a:buSzTx/>
                            <a:buFontTx/>
                            <a:buNone/>
                            <a:tabLst/>
                          </a:pPr>
                          <a:r>
                            <a:rPr kumimoji="0" lang="en-US" altLang="en-US" sz="3600" b="0" i="0" u="none" strike="noStrike" cap="none" normalizeH="0" baseline="0" dirty="0">
                              <a:ln>
                                <a:noFill/>
                              </a:ln>
                              <a:solidFill>
                                <a:schemeClr val="tx1"/>
                              </a:solidFill>
                              <a:effectLst/>
                              <a:latin typeface="Arial" charset="0"/>
                              <a:ea typeface="ＭＳ Ｐゴシック" pitchFamily="34" charset="-128"/>
                              <a:cs typeface="Arial" charset="0"/>
                            </a:rPr>
                            <a:t>F = </a:t>
                          </a:r>
                          <a:r>
                            <a:rPr kumimoji="0" lang="en-US" altLang="en-US" sz="3600" b="0" i="0" u="none" strike="noStrike" cap="none" normalizeH="0" baseline="0" dirty="0" err="1">
                              <a:ln>
                                <a:noFill/>
                              </a:ln>
                              <a:solidFill>
                                <a:schemeClr val="tx1"/>
                              </a:solidFill>
                              <a:effectLst/>
                              <a:latin typeface="Arial" charset="0"/>
                              <a:ea typeface="ＭＳ Ｐゴシック" pitchFamily="34" charset="-128"/>
                              <a:cs typeface="Arial" charset="0"/>
                            </a:rPr>
                            <a:t>qE</a:t>
                          </a:r>
                          <a:r>
                            <a:rPr kumimoji="0" lang="en-US" altLang="en-US" sz="3600" b="0" i="0" u="none" strike="noStrike" cap="none" normalizeH="0" baseline="0" dirty="0">
                              <a:ln>
                                <a:noFill/>
                              </a:ln>
                              <a:solidFill>
                                <a:schemeClr val="tx1"/>
                              </a:solidFill>
                              <a:effectLst/>
                              <a:latin typeface="Arial" charset="0"/>
                              <a:ea typeface="ＭＳ Ｐゴシック" pitchFamily="34" charset="-128"/>
                              <a:cs typeface="Arial" charset="0"/>
                            </a:rPr>
                            <a:t> + qv × B</a:t>
                          </a:r>
                        </a:p>
                      </a:txBody>
                      <a:tcPr marL="91486" marR="91486" marT="45733" marB="45733"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1"/>
                      </a:ext>
                    </a:extLst>
                  </a:tr>
                </a:tbl>
              </a:graphicData>
            </a:graphic>
          </p:graphicFrame>
        </mc:Fallback>
      </mc:AlternateContent>
      <p:pic>
        <p:nvPicPr>
          <p:cNvPr id="3" name="Picture 2">
            <a:extLst>
              <a:ext uri="{FF2B5EF4-FFF2-40B4-BE49-F238E27FC236}">
                <a16:creationId xmlns:a16="http://schemas.microsoft.com/office/drawing/2014/main" id="{EC044FAE-2EEB-49F1-9E36-1B775C0CFE72}"/>
              </a:ext>
            </a:extLst>
          </p:cNvPr>
          <p:cNvPicPr>
            <a:picLocks noChangeAspect="1"/>
          </p:cNvPicPr>
          <p:nvPr/>
        </p:nvPicPr>
        <p:blipFill>
          <a:blip r:embed="rId4"/>
          <a:stretch>
            <a:fillRect/>
          </a:stretch>
        </p:blipFill>
        <p:spPr>
          <a:xfrm>
            <a:off x="2796130" y="17234943"/>
            <a:ext cx="11752701" cy="8333923"/>
          </a:xfrm>
          <a:prstGeom prst="rect">
            <a:avLst/>
          </a:prstGeom>
        </p:spPr>
      </p:pic>
      <p:sp>
        <p:nvSpPr>
          <p:cNvPr id="50" name="Content Placeholder 2">
            <a:extLst>
              <a:ext uri="{FF2B5EF4-FFF2-40B4-BE49-F238E27FC236}">
                <a16:creationId xmlns:a16="http://schemas.microsoft.com/office/drawing/2014/main" id="{51E17668-27C2-4936-9839-28F1B07A5221}"/>
              </a:ext>
            </a:extLst>
          </p:cNvPr>
          <p:cNvSpPr txBox="1">
            <a:spLocks/>
          </p:cNvSpPr>
          <p:nvPr/>
        </p:nvSpPr>
        <p:spPr>
          <a:xfrm>
            <a:off x="6440360" y="16124796"/>
            <a:ext cx="874840" cy="1248804"/>
          </a:xfrm>
          <a:prstGeom prst="rect">
            <a:avLst/>
          </a:prstGeom>
          <a:ln>
            <a:solidFill>
              <a:schemeClr val="bg1"/>
            </a:solidFill>
          </a:ln>
        </p:spPr>
        <p:txBody>
          <a:bodyPr/>
          <a:lstStyle>
            <a:lvl1pPr marL="0" indent="0" algn="l" defTabSz="914400" rtl="0" eaLnBrk="1" latinLnBrk="0" hangingPunct="1">
              <a:spcBef>
                <a:spcPct val="20000"/>
              </a:spcBef>
              <a:buFont typeface="Arial" pitchFamily="34" charset="0"/>
              <a:buNone/>
              <a:defRPr sz="2200" kern="1200" baseline="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3600" dirty="0">
                <a:latin typeface="Calibri" panose="020F0502020204030204" pitchFamily="34" charset="0"/>
                <a:cs typeface="Arial" panose="020B0604020202020204" pitchFamily="34" charset="0"/>
              </a:rPr>
              <a:t>Air</a:t>
            </a:r>
          </a:p>
          <a:p>
            <a:pPr marL="1028700" lvl="1">
              <a:buFont typeface="Arial" pitchFamily="34" charset="0"/>
              <a:buChar char="•"/>
            </a:pPr>
            <a:endParaRPr lang="en-US" sz="3200" b="1" dirty="0">
              <a:latin typeface="Arial" panose="020B0604020202020204" pitchFamily="34" charset="0"/>
              <a:cs typeface="Arial" panose="020B0604020202020204" pitchFamily="34" charset="0"/>
            </a:endParaRPr>
          </a:p>
        </p:txBody>
      </p:sp>
      <p:pic>
        <p:nvPicPr>
          <p:cNvPr id="53" name="Picture 52" descr="A screenshot of a cell phone&#10;&#10;Description generated with high confidence">
            <a:extLst>
              <a:ext uri="{FF2B5EF4-FFF2-40B4-BE49-F238E27FC236}">
                <a16:creationId xmlns:a16="http://schemas.microsoft.com/office/drawing/2014/main" id="{DA49017D-AAF9-4375-A173-E16D3F9D1F38}"/>
              </a:ext>
            </a:extLst>
          </p:cNvPr>
          <p:cNvPicPr>
            <a:picLocks noChangeAspect="1"/>
          </p:cNvPicPr>
          <p:nvPr/>
        </p:nvPicPr>
        <p:blipFill rotWithShape="1">
          <a:blip r:embed="rId5">
            <a:extLst>
              <a:ext uri="{28A0092B-C50C-407E-A947-70E740481C1C}">
                <a14:useLocalDpi xmlns:a14="http://schemas.microsoft.com/office/drawing/2010/main" val="0"/>
              </a:ext>
            </a:extLst>
          </a:blip>
          <a:srcRect t="22904"/>
          <a:stretch/>
        </p:blipFill>
        <p:spPr>
          <a:xfrm>
            <a:off x="1420908" y="35661600"/>
            <a:ext cx="8791152" cy="5741202"/>
          </a:xfrm>
          <a:prstGeom prst="rect">
            <a:avLst/>
          </a:prstGeom>
        </p:spPr>
      </p:pic>
      <p:pic>
        <p:nvPicPr>
          <p:cNvPr id="8" name="Picture 7">
            <a:extLst>
              <a:ext uri="{FF2B5EF4-FFF2-40B4-BE49-F238E27FC236}">
                <a16:creationId xmlns:a16="http://schemas.microsoft.com/office/drawing/2014/main" id="{D7C42AC4-0C48-4FCD-9579-1765BD7A82CE}"/>
              </a:ext>
            </a:extLst>
          </p:cNvPr>
          <p:cNvPicPr>
            <a:picLocks noChangeAspect="1"/>
          </p:cNvPicPr>
          <p:nvPr/>
        </p:nvPicPr>
        <p:blipFill>
          <a:blip r:embed="rId6"/>
          <a:stretch>
            <a:fillRect/>
          </a:stretch>
        </p:blipFill>
        <p:spPr>
          <a:xfrm>
            <a:off x="10585404" y="36576000"/>
            <a:ext cx="5505776" cy="5968262"/>
          </a:xfrm>
          <a:prstGeom prst="rect">
            <a:avLst/>
          </a:prstGeom>
        </p:spPr>
      </p:pic>
      <p:pic>
        <p:nvPicPr>
          <p:cNvPr id="55" name="Picture 54" descr="A close up of a map&#10;&#10;Description automatically generated">
            <a:extLst>
              <a:ext uri="{FF2B5EF4-FFF2-40B4-BE49-F238E27FC236}">
                <a16:creationId xmlns:a16="http://schemas.microsoft.com/office/drawing/2014/main" id="{3F67B8CB-F98D-4108-B65D-6218F7759D5E}"/>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7841714" y="10234045"/>
            <a:ext cx="13610462" cy="5581551"/>
          </a:xfrm>
          <a:prstGeom prst="rect">
            <a:avLst/>
          </a:prstGeom>
        </p:spPr>
      </p:pic>
      <p:pic>
        <p:nvPicPr>
          <p:cNvPr id="56" name="Picture 55">
            <a:extLst>
              <a:ext uri="{FF2B5EF4-FFF2-40B4-BE49-F238E27FC236}">
                <a16:creationId xmlns:a16="http://schemas.microsoft.com/office/drawing/2014/main" id="{CB1422D3-1FD1-458C-916E-693F99A50197}"/>
              </a:ext>
            </a:extLst>
          </p:cNvPr>
          <p:cNvPicPr>
            <a:picLocks noChangeAspect="1"/>
          </p:cNvPicPr>
          <p:nvPr/>
        </p:nvPicPr>
        <p:blipFill>
          <a:blip r:embed="rId8"/>
          <a:stretch>
            <a:fillRect/>
          </a:stretch>
        </p:blipFill>
        <p:spPr>
          <a:xfrm>
            <a:off x="20693262" y="16965678"/>
            <a:ext cx="9710807" cy="3566712"/>
          </a:xfrm>
          <a:prstGeom prst="rect">
            <a:avLst/>
          </a:prstGeom>
        </p:spPr>
      </p:pic>
      <p:pic>
        <p:nvPicPr>
          <p:cNvPr id="9" name="Picture 8">
            <a:extLst>
              <a:ext uri="{FF2B5EF4-FFF2-40B4-BE49-F238E27FC236}">
                <a16:creationId xmlns:a16="http://schemas.microsoft.com/office/drawing/2014/main" id="{4DE10D5D-1DA8-4031-9F69-79260AD0C681}"/>
              </a:ext>
            </a:extLst>
          </p:cNvPr>
          <p:cNvPicPr>
            <a:picLocks noChangeAspect="1"/>
          </p:cNvPicPr>
          <p:nvPr/>
        </p:nvPicPr>
        <p:blipFill>
          <a:blip r:embed="rId9"/>
          <a:stretch>
            <a:fillRect/>
          </a:stretch>
        </p:blipFill>
        <p:spPr>
          <a:xfrm>
            <a:off x="17926530" y="22095957"/>
            <a:ext cx="13878006" cy="7583879"/>
          </a:xfrm>
          <a:prstGeom prst="rect">
            <a:avLst/>
          </a:prstGeom>
        </p:spPr>
      </p:pic>
    </p:spTree>
  </p:cSld>
  <p:clrMapOvr>
    <a:masterClrMapping/>
  </p:clrMapOvr>
</p:sld>
</file>

<file path=ppt/theme/theme1.xml><?xml version="1.0" encoding="utf-8"?>
<a:theme xmlns:a="http://schemas.openxmlformats.org/drawingml/2006/main" name="Office Theme">
  <a:themeElements>
    <a:clrScheme name="Grayscale">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502</Words>
  <Application>Microsoft Office PowerPoint</Application>
  <PresentationFormat>Custom</PresentationFormat>
  <Paragraphs>52</Paragraphs>
  <Slides>1</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Calibri</vt:lpstr>
      <vt:lpstr>Cambria Math</vt:lpstr>
      <vt:lpstr>Office Theme</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2012-02-06T09:32:21Z</dcterms:created>
  <dcterms:modified xsi:type="dcterms:W3CDTF">2020-10-02T19:04:59Z</dcterms:modified>
</cp:coreProperties>
</file>