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handoutMasterIdLst>
    <p:handoutMasterId r:id="rId4"/>
  </p:handoutMasterIdLst>
  <p:sldIdLst>
    <p:sldId id="257" r:id="rId2"/>
  </p:sldIdLst>
  <p:sldSz cx="6858000" cy="9906000" type="A4"/>
  <p:notesSz cx="6858000" cy="9144000"/>
  <p:defaultTextStyle>
    <a:defPPr>
      <a:defRPr lang="en-US"/>
    </a:defPPr>
    <a:lvl1pPr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1pPr>
    <a:lvl2pPr marL="477925" indent="-378184"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2pPr>
    <a:lvl3pPr marL="956543" indent="-757061"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3pPr>
    <a:lvl4pPr marL="1435508" indent="-1136285"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4pPr>
    <a:lvl5pPr marL="1914126" indent="-1515162" algn="l" defTabSz="956543" rtl="0" eaLnBrk="0" fontAlgn="base" hangingPunct="0">
      <a:spcBef>
        <a:spcPct val="0"/>
      </a:spcBef>
      <a:spcAft>
        <a:spcPct val="0"/>
      </a:spcAft>
      <a:defRPr sz="1876" kern="1200">
        <a:solidFill>
          <a:schemeClr val="tx1"/>
        </a:solidFill>
        <a:latin typeface="Arial" panose="020B0604020202020204" pitchFamily="34" charset="0"/>
        <a:ea typeface="ＭＳ Ｐゴシック" panose="020B0600070205080204" pitchFamily="34" charset="-128"/>
        <a:cs typeface="+mn-cs"/>
      </a:defRPr>
    </a:lvl5pPr>
    <a:lvl6pPr marL="49870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6pPr>
    <a:lvl7pPr marL="598445"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7pPr>
    <a:lvl8pPr marL="698187"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8pPr>
    <a:lvl9pPr marL="797928" algn="l" defTabSz="199482" rtl="0" eaLnBrk="1" latinLnBrk="0" hangingPunct="1">
      <a:defRPr sz="1876"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9C1"/>
    <a:srgbClr val="DEEBF8"/>
    <a:srgbClr val="CADDF8"/>
    <a:srgbClr val="D9F8F4"/>
    <a:srgbClr val="D0F8F7"/>
    <a:srgbClr val="AEE6F8"/>
    <a:srgbClr val="2B9AF5"/>
    <a:srgbClr val="5BB0F7"/>
    <a:srgbClr val="78BE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07" autoAdjust="0"/>
    <p:restoredTop sz="94711" autoAdjust="0"/>
  </p:normalViewPr>
  <p:slideViewPr>
    <p:cSldViewPr>
      <p:cViewPr>
        <p:scale>
          <a:sx n="93" d="100"/>
          <a:sy n="93" d="100"/>
        </p:scale>
        <p:origin x="1464" y="36"/>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7A49201A-7505-4B7D-9D84-C2AF0BC8D17F}" type="datetimeFigureOut">
              <a:rPr lang="en-US"/>
              <a:pPr>
                <a:defRPr/>
              </a:pPr>
              <a:t>9/29/2020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atin typeface="Arial" charset="0"/>
                <a:ea typeface="ＭＳ Ｐゴシック" charset="-128"/>
              </a:defRPr>
            </a:lvl1pPr>
          </a:lstStyle>
          <a:p>
            <a:pPr>
              <a:defRPr/>
            </a:pPr>
            <a:fld id="{2EAD9E59-F8D1-4D21-8803-D28193E70FB9}" type="slidenum">
              <a:rPr lang="en-US"/>
              <a:pPr>
                <a:defRPr/>
              </a:pPr>
              <a:t>‹#›</a:t>
            </a:fld>
            <a:endParaRPr lang="en-US"/>
          </a:p>
        </p:txBody>
      </p:sp>
    </p:spTree>
    <p:extLst>
      <p:ext uri="{BB962C8B-B14F-4D97-AF65-F5344CB8AC3E}">
        <p14:creationId xmlns:p14="http://schemas.microsoft.com/office/powerpoint/2010/main" val="4285532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panose="020B0600070205080204" pitchFamily="34" charset="-128"/>
              </a:defRPr>
            </a:lvl1pPr>
          </a:lstStyle>
          <a:p>
            <a:pPr>
              <a:defRPr/>
            </a:pPr>
            <a:fld id="{3B1E44C4-76E0-4510-BF89-2236422CE1B1}" type="datetimeFigureOut">
              <a:rPr lang="en-US" altLang="en-US"/>
              <a:pPr>
                <a:defRPr/>
              </a:pPr>
              <a:t>9/29/2020</a:t>
            </a:fld>
            <a:endParaRPr lang="en-US" alt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ea typeface="ＭＳ Ｐゴシック" panose="020B0600070205080204" pitchFamily="34" charset="-128"/>
                <a:cs typeface="Arial" charset="0"/>
              </a:defRPr>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C7275B16-A72A-4DD8-A2FF-9D3665BC87DD}" type="slidenum">
              <a:rPr lang="en-US" altLang="en-US"/>
              <a:pPr>
                <a:defRPr/>
              </a:pPr>
              <a:t>‹#›</a:t>
            </a:fld>
            <a:endParaRPr lang="en-US" altLang="en-US"/>
          </a:p>
        </p:txBody>
      </p:sp>
    </p:spTree>
    <p:extLst>
      <p:ext uri="{BB962C8B-B14F-4D97-AF65-F5344CB8AC3E}">
        <p14:creationId xmlns:p14="http://schemas.microsoft.com/office/powerpoint/2010/main" val="1314736277"/>
      </p:ext>
    </p:extLst>
  </p:cSld>
  <p:clrMap bg1="lt1" tx1="dk1" bg2="lt2" tx2="dk2" accent1="accent1" accent2="accent2" accent3="accent3" accent4="accent4" accent5="accent5" accent6="accent6" hlink="hlink" folHlink="folHlink"/>
  <p:notesStyle>
    <a:lvl1pPr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1pPr>
    <a:lvl2pPr marL="99395"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2pPr>
    <a:lvl3pPr marL="19913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3pPr>
    <a:lvl4pPr marL="298876"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4pPr>
    <a:lvl5pPr marL="398617" algn="l" defTabSz="199136" rtl="0" eaLnBrk="0" fontAlgn="base" hangingPunct="0">
      <a:spcBef>
        <a:spcPct val="30000"/>
      </a:spcBef>
      <a:spcAft>
        <a:spcPct val="0"/>
      </a:spcAft>
      <a:defRPr sz="262" kern="1200">
        <a:solidFill>
          <a:schemeClr val="tx1"/>
        </a:solidFill>
        <a:latin typeface="+mn-lt"/>
        <a:ea typeface="ＭＳ Ｐゴシック" charset="0"/>
        <a:cs typeface="+mn-cs"/>
      </a:defRPr>
    </a:lvl5pPr>
    <a:lvl6pPr marL="498636" algn="l" defTabSz="199455" rtl="0" eaLnBrk="1" latinLnBrk="0" hangingPunct="1">
      <a:defRPr sz="262" kern="1200">
        <a:solidFill>
          <a:schemeClr val="tx1"/>
        </a:solidFill>
        <a:latin typeface="+mn-lt"/>
        <a:ea typeface="+mn-ea"/>
        <a:cs typeface="+mn-cs"/>
      </a:defRPr>
    </a:lvl6pPr>
    <a:lvl7pPr marL="598364" algn="l" defTabSz="199455" rtl="0" eaLnBrk="1" latinLnBrk="0" hangingPunct="1">
      <a:defRPr sz="262" kern="1200">
        <a:solidFill>
          <a:schemeClr val="tx1"/>
        </a:solidFill>
        <a:latin typeface="+mn-lt"/>
        <a:ea typeface="+mn-ea"/>
        <a:cs typeface="+mn-cs"/>
      </a:defRPr>
    </a:lvl7pPr>
    <a:lvl8pPr marL="698091" algn="l" defTabSz="199455" rtl="0" eaLnBrk="1" latinLnBrk="0" hangingPunct="1">
      <a:defRPr sz="262" kern="1200">
        <a:solidFill>
          <a:schemeClr val="tx1"/>
        </a:solidFill>
        <a:latin typeface="+mn-lt"/>
        <a:ea typeface="+mn-ea"/>
        <a:cs typeface="+mn-cs"/>
      </a:defRPr>
    </a:lvl8pPr>
    <a:lvl9pPr marL="797818" algn="l" defTabSz="199455" rtl="0" eaLnBrk="1" latinLnBrk="0" hangingPunct="1">
      <a:defRPr sz="26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2241550" y="685800"/>
            <a:ext cx="23749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a:ea typeface="ＭＳ Ｐゴシック" panose="020B0600070205080204" pitchFamily="34" charset="-128"/>
            </a:endParaRP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800E2F5-9325-49D0-9CA7-003E887F614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extLst>
      <p:ext uri="{BB962C8B-B14F-4D97-AF65-F5344CB8AC3E}">
        <p14:creationId xmlns:p14="http://schemas.microsoft.com/office/powerpoint/2010/main" val="60573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1" y="3077282"/>
            <a:ext cx="5829300" cy="2123369"/>
          </a:xfrm>
        </p:spPr>
        <p:txBody>
          <a:bodyPr/>
          <a:lstStyle/>
          <a:p>
            <a:r>
              <a:rPr lang="en-US"/>
              <a:t>Click to edit Master title style</a:t>
            </a:r>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2" indent="0" algn="ctr">
              <a:buNone/>
              <a:defRPr>
                <a:solidFill>
                  <a:schemeClr val="tx1">
                    <a:tint val="75000"/>
                  </a:schemeClr>
                </a:solidFill>
              </a:defRPr>
            </a:lvl4pPr>
            <a:lvl5pPr marL="1828362" indent="0" algn="ctr">
              <a:buNone/>
              <a:defRPr>
                <a:solidFill>
                  <a:schemeClr val="tx1">
                    <a:tint val="75000"/>
                  </a:schemeClr>
                </a:solidFill>
              </a:defRPr>
            </a:lvl5pPr>
            <a:lvl6pPr marL="2285453" indent="0" algn="ctr">
              <a:buNone/>
              <a:defRPr>
                <a:solidFill>
                  <a:schemeClr val="tx1">
                    <a:tint val="75000"/>
                  </a:schemeClr>
                </a:solidFill>
              </a:defRPr>
            </a:lvl6pPr>
            <a:lvl7pPr marL="2742543" indent="0" algn="ctr">
              <a:buNone/>
              <a:defRPr>
                <a:solidFill>
                  <a:schemeClr val="tx1">
                    <a:tint val="75000"/>
                  </a:schemeClr>
                </a:solidFill>
              </a:defRPr>
            </a:lvl7pPr>
            <a:lvl8pPr marL="3199634" indent="0" algn="ctr">
              <a:buNone/>
              <a:defRPr>
                <a:solidFill>
                  <a:schemeClr val="tx1">
                    <a:tint val="75000"/>
                  </a:schemeClr>
                </a:solidFill>
              </a:defRPr>
            </a:lvl8pPr>
            <a:lvl9pPr marL="36567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28270584-CE83-4C86-A8A6-90D479AF1694}" type="datetimeFigureOut">
              <a:rPr lang="en-US" altLang="en-US"/>
              <a:pPr>
                <a:defRPr/>
              </a:pPr>
              <a:t>9/29/2020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49217850-2264-4BB2-BF85-8562A1142915}" type="slidenum">
              <a:rPr lang="en-US" altLang="en-US"/>
              <a:pPr>
                <a:defRPr/>
              </a:pPr>
              <a:t>‹#›</a:t>
            </a:fld>
            <a:endParaRPr lang="en-US" altLang="en-US"/>
          </a:p>
        </p:txBody>
      </p:sp>
    </p:spTree>
    <p:extLst>
      <p:ext uri="{BB962C8B-B14F-4D97-AF65-F5344CB8AC3E}">
        <p14:creationId xmlns:p14="http://schemas.microsoft.com/office/powerpoint/2010/main" val="1100264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E09B170-3FD2-4166-8F99-7C5ACB6DEC97}" type="datetimeFigureOut">
              <a:rPr lang="en-US" altLang="en-US"/>
              <a:pPr>
                <a:defRPr/>
              </a:pPr>
              <a:t>9/29/2020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2C48C773-9DA3-4359-9C28-7DD1554617A1}" type="slidenum">
              <a:rPr lang="en-US" altLang="en-US"/>
              <a:pPr>
                <a:defRPr/>
              </a:pPr>
              <a:t>‹#›</a:t>
            </a:fld>
            <a:endParaRPr lang="en-US" altLang="en-US"/>
          </a:p>
        </p:txBody>
      </p:sp>
    </p:spTree>
    <p:extLst>
      <p:ext uri="{BB962C8B-B14F-4D97-AF65-F5344CB8AC3E}">
        <p14:creationId xmlns:p14="http://schemas.microsoft.com/office/powerpoint/2010/main" val="428669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99857" y="2538414"/>
            <a:ext cx="5554266" cy="540954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34679" y="2538414"/>
            <a:ext cx="16550878" cy="540954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6EBDFF8-C9F9-45D4-9049-FD5E4E486AB6}" type="datetimeFigureOut">
              <a:rPr lang="en-US" altLang="en-US"/>
              <a:pPr>
                <a:defRPr/>
              </a:pPr>
              <a:t>9/29/2020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CBD5E088-61DA-430C-9D99-F1B9976A3745}" type="slidenum">
              <a:rPr lang="en-US" altLang="en-US"/>
              <a:pPr>
                <a:defRPr/>
              </a:pPr>
              <a:t>‹#›</a:t>
            </a:fld>
            <a:endParaRPr lang="en-US" altLang="en-US"/>
          </a:p>
        </p:txBody>
      </p:sp>
    </p:spTree>
    <p:extLst>
      <p:ext uri="{BB962C8B-B14F-4D97-AF65-F5344CB8AC3E}">
        <p14:creationId xmlns:p14="http://schemas.microsoft.com/office/powerpoint/2010/main" val="3326433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8D41B9A-0EE9-4713-ABF5-56D3A419B13D}" type="datetimeFigureOut">
              <a:rPr lang="en-US" altLang="en-US"/>
              <a:pPr>
                <a:defRPr/>
              </a:pPr>
              <a:t>9/29/2020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824B739F-F50A-42E8-BF2A-DEC102E7C0CA}" type="slidenum">
              <a:rPr lang="en-US" altLang="en-US"/>
              <a:pPr>
                <a:defRPr/>
              </a:pPr>
              <a:t>‹#›</a:t>
            </a:fld>
            <a:endParaRPr lang="en-US" altLang="en-US"/>
          </a:p>
        </p:txBody>
      </p:sp>
    </p:spTree>
    <p:extLst>
      <p:ext uri="{BB962C8B-B14F-4D97-AF65-F5344CB8AC3E}">
        <p14:creationId xmlns:p14="http://schemas.microsoft.com/office/powerpoint/2010/main" val="648066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091" indent="0">
              <a:buNone/>
              <a:defRPr sz="1791">
                <a:solidFill>
                  <a:schemeClr val="tx1">
                    <a:tint val="75000"/>
                  </a:schemeClr>
                </a:solidFill>
              </a:defRPr>
            </a:lvl2pPr>
            <a:lvl3pPr marL="914181" indent="0">
              <a:buNone/>
              <a:defRPr sz="1604">
                <a:solidFill>
                  <a:schemeClr val="tx1">
                    <a:tint val="75000"/>
                  </a:schemeClr>
                </a:solidFill>
              </a:defRPr>
            </a:lvl3pPr>
            <a:lvl4pPr marL="1371272" indent="0">
              <a:buNone/>
              <a:defRPr sz="1396">
                <a:solidFill>
                  <a:schemeClr val="tx1">
                    <a:tint val="75000"/>
                  </a:schemeClr>
                </a:solidFill>
              </a:defRPr>
            </a:lvl4pPr>
            <a:lvl5pPr marL="1828362" indent="0">
              <a:buNone/>
              <a:defRPr sz="1396">
                <a:solidFill>
                  <a:schemeClr val="tx1">
                    <a:tint val="75000"/>
                  </a:schemeClr>
                </a:solidFill>
              </a:defRPr>
            </a:lvl5pPr>
            <a:lvl6pPr marL="2285453" indent="0">
              <a:buNone/>
              <a:defRPr sz="1396">
                <a:solidFill>
                  <a:schemeClr val="tx1">
                    <a:tint val="75000"/>
                  </a:schemeClr>
                </a:solidFill>
              </a:defRPr>
            </a:lvl6pPr>
            <a:lvl7pPr marL="2742543" indent="0">
              <a:buNone/>
              <a:defRPr sz="1396">
                <a:solidFill>
                  <a:schemeClr val="tx1">
                    <a:tint val="75000"/>
                  </a:schemeClr>
                </a:solidFill>
              </a:defRPr>
            </a:lvl7pPr>
            <a:lvl8pPr marL="3199634" indent="0">
              <a:buNone/>
              <a:defRPr sz="1396">
                <a:solidFill>
                  <a:schemeClr val="tx1">
                    <a:tint val="75000"/>
                  </a:schemeClr>
                </a:solidFill>
              </a:defRPr>
            </a:lvl8pPr>
            <a:lvl9pPr marL="3656724" indent="0">
              <a:buNone/>
              <a:defRPr sz="139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B52635E-513B-410C-9E11-543414069F4B}" type="datetimeFigureOut">
              <a:rPr lang="en-US" altLang="en-US"/>
              <a:pPr>
                <a:defRPr/>
              </a:pPr>
              <a:t>9/29/2020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it-IT" altLang="en-US"/>
          </a:p>
        </p:txBody>
      </p:sp>
      <p:sp>
        <p:nvSpPr>
          <p:cNvPr id="6" name="Slide Number Placeholder 5"/>
          <p:cNvSpPr>
            <a:spLocks noGrp="1"/>
          </p:cNvSpPr>
          <p:nvPr>
            <p:ph type="sldNum" sz="quarter" idx="12"/>
          </p:nvPr>
        </p:nvSpPr>
        <p:spPr/>
        <p:txBody>
          <a:bodyPr/>
          <a:lstStyle>
            <a:lvl1pPr>
              <a:defRPr/>
            </a:lvl1pPr>
          </a:lstStyle>
          <a:p>
            <a:pPr>
              <a:defRPr/>
            </a:pPr>
            <a:fld id="{B1A611B7-A08A-453F-ADAC-FA7D979D7AC1}" type="slidenum">
              <a:rPr lang="en-US" altLang="en-US"/>
              <a:pPr>
                <a:defRPr/>
              </a:pPr>
              <a:t>‹#›</a:t>
            </a:fld>
            <a:endParaRPr lang="en-US" altLang="en-US"/>
          </a:p>
        </p:txBody>
      </p:sp>
    </p:spTree>
    <p:extLst>
      <p:ext uri="{BB962C8B-B14F-4D97-AF65-F5344CB8AC3E}">
        <p14:creationId xmlns:p14="http://schemas.microsoft.com/office/powerpoint/2010/main" val="4011177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34679"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401551" y="14792502"/>
            <a:ext cx="11052572" cy="41841384"/>
          </a:xfrm>
        </p:spPr>
        <p:txBody>
          <a:bodyPr/>
          <a:lstStyle>
            <a:lvl1pPr>
              <a:defRPr sz="2812"/>
            </a:lvl1pPr>
            <a:lvl2pPr>
              <a:defRPr sz="2396"/>
            </a:lvl2pPr>
            <a:lvl3pPr>
              <a:defRPr sz="2000"/>
            </a:lvl3pPr>
            <a:lvl4pPr>
              <a:defRPr sz="1791"/>
            </a:lvl4pPr>
            <a:lvl5pPr>
              <a:defRPr sz="1791"/>
            </a:lvl5pPr>
            <a:lvl6pPr>
              <a:defRPr sz="1791"/>
            </a:lvl6pPr>
            <a:lvl7pPr>
              <a:defRPr sz="1791"/>
            </a:lvl7pPr>
            <a:lvl8pPr>
              <a:defRPr sz="1791"/>
            </a:lvl8pPr>
            <a:lvl9pPr>
              <a:defRPr sz="17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FBBF237-0882-4343-A6E2-E8DF0B642C23}" type="datetimeFigureOut">
              <a:rPr lang="en-US" altLang="en-US"/>
              <a:pPr>
                <a:defRPr/>
              </a:pPr>
              <a:t>9/29/2020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734A5CF2-18D3-4565-8442-C13E320DDFA4}" type="slidenum">
              <a:rPr lang="en-US" altLang="en-US"/>
              <a:pPr>
                <a:defRPr/>
              </a:pPr>
              <a:t>‹#›</a:t>
            </a:fld>
            <a:endParaRPr lang="en-US" altLang="en-US"/>
          </a:p>
        </p:txBody>
      </p:sp>
    </p:spTree>
    <p:extLst>
      <p:ext uri="{BB962C8B-B14F-4D97-AF65-F5344CB8AC3E}">
        <p14:creationId xmlns:p14="http://schemas.microsoft.com/office/powerpoint/2010/main" val="3344084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217386"/>
            <a:ext cx="3030141"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217386"/>
            <a:ext cx="3031332" cy="924101"/>
          </a:xfrm>
        </p:spPr>
        <p:txBody>
          <a:bodyPr anchor="b"/>
          <a:lstStyle>
            <a:lvl1pPr marL="0" indent="0">
              <a:buNone/>
              <a:defRPr sz="2396" b="1"/>
            </a:lvl1pPr>
            <a:lvl2pPr marL="457091" indent="0">
              <a:buNone/>
              <a:defRPr sz="2000" b="1"/>
            </a:lvl2pPr>
            <a:lvl3pPr marL="914181" indent="0">
              <a:buNone/>
              <a:defRPr sz="1791" b="1"/>
            </a:lvl3pPr>
            <a:lvl4pPr marL="1371272" indent="0">
              <a:buNone/>
              <a:defRPr sz="1604" b="1"/>
            </a:lvl4pPr>
            <a:lvl5pPr marL="1828362" indent="0">
              <a:buNone/>
              <a:defRPr sz="1604" b="1"/>
            </a:lvl5pPr>
            <a:lvl6pPr marL="2285453" indent="0">
              <a:buNone/>
              <a:defRPr sz="1604" b="1"/>
            </a:lvl6pPr>
            <a:lvl7pPr marL="2742543" indent="0">
              <a:buNone/>
              <a:defRPr sz="1604" b="1"/>
            </a:lvl7pPr>
            <a:lvl8pPr marL="3199634" indent="0">
              <a:buNone/>
              <a:defRPr sz="1604" b="1"/>
            </a:lvl8pPr>
            <a:lvl9pPr marL="3656724" indent="0">
              <a:buNone/>
              <a:defRPr sz="1604" b="1"/>
            </a:lvl9pPr>
          </a:lstStyle>
          <a:p>
            <a:pPr lvl="0"/>
            <a:r>
              <a:rPr lang="en-US"/>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396"/>
            </a:lvl1pPr>
            <a:lvl2pPr>
              <a:defRPr sz="2000"/>
            </a:lvl2pPr>
            <a:lvl3pPr>
              <a:defRPr sz="1791"/>
            </a:lvl3pPr>
            <a:lvl4pPr>
              <a:defRPr sz="1604"/>
            </a:lvl4pPr>
            <a:lvl5pPr>
              <a:defRPr sz="1604"/>
            </a:lvl5pPr>
            <a:lvl6pPr>
              <a:defRPr sz="1604"/>
            </a:lvl6pPr>
            <a:lvl7pPr>
              <a:defRPr sz="1604"/>
            </a:lvl7pPr>
            <a:lvl8pPr>
              <a:defRPr sz="1604"/>
            </a:lvl8pPr>
            <a:lvl9pPr>
              <a:defRPr sz="160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830EBE0-87FE-4EB3-BED7-C65F8246E07D}" type="datetimeFigureOut">
              <a:rPr lang="en-US" altLang="en-US"/>
              <a:pPr>
                <a:defRPr/>
              </a:pPr>
              <a:t>9/29/2020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it-IT" altLang="en-US"/>
          </a:p>
        </p:txBody>
      </p:sp>
      <p:sp>
        <p:nvSpPr>
          <p:cNvPr id="9" name="Slide Number Placeholder 5"/>
          <p:cNvSpPr>
            <a:spLocks noGrp="1"/>
          </p:cNvSpPr>
          <p:nvPr>
            <p:ph type="sldNum" sz="quarter" idx="12"/>
          </p:nvPr>
        </p:nvSpPr>
        <p:spPr/>
        <p:txBody>
          <a:bodyPr/>
          <a:lstStyle>
            <a:lvl1pPr>
              <a:defRPr/>
            </a:lvl1pPr>
          </a:lstStyle>
          <a:p>
            <a:pPr>
              <a:defRPr/>
            </a:pPr>
            <a:fld id="{78F21328-5078-47A0-B579-5C84232C2786}" type="slidenum">
              <a:rPr lang="en-US" altLang="en-US"/>
              <a:pPr>
                <a:defRPr/>
              </a:pPr>
              <a:t>‹#›</a:t>
            </a:fld>
            <a:endParaRPr lang="en-US" altLang="en-US"/>
          </a:p>
        </p:txBody>
      </p:sp>
    </p:spTree>
    <p:extLst>
      <p:ext uri="{BB962C8B-B14F-4D97-AF65-F5344CB8AC3E}">
        <p14:creationId xmlns:p14="http://schemas.microsoft.com/office/powerpoint/2010/main" val="76686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CE88AC96-B8EA-494A-AAF5-FFE9C69C5B9A}" type="datetimeFigureOut">
              <a:rPr lang="en-US" altLang="en-US"/>
              <a:pPr>
                <a:defRPr/>
              </a:pPr>
              <a:t>9/29/2020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it-IT" altLang="en-US"/>
          </a:p>
        </p:txBody>
      </p:sp>
      <p:sp>
        <p:nvSpPr>
          <p:cNvPr id="5" name="Slide Number Placeholder 5"/>
          <p:cNvSpPr>
            <a:spLocks noGrp="1"/>
          </p:cNvSpPr>
          <p:nvPr>
            <p:ph type="sldNum" sz="quarter" idx="12"/>
          </p:nvPr>
        </p:nvSpPr>
        <p:spPr/>
        <p:txBody>
          <a:bodyPr/>
          <a:lstStyle>
            <a:lvl1pPr>
              <a:defRPr/>
            </a:lvl1pPr>
          </a:lstStyle>
          <a:p>
            <a:pPr>
              <a:defRPr/>
            </a:pPr>
            <a:fld id="{874D85E0-A158-4BAA-80D5-356E7FD89A6F}" type="slidenum">
              <a:rPr lang="en-US" altLang="en-US"/>
              <a:pPr>
                <a:defRPr/>
              </a:pPr>
              <a:t>‹#›</a:t>
            </a:fld>
            <a:endParaRPr lang="en-US" altLang="en-US"/>
          </a:p>
        </p:txBody>
      </p:sp>
    </p:spTree>
    <p:extLst>
      <p:ext uri="{BB962C8B-B14F-4D97-AF65-F5344CB8AC3E}">
        <p14:creationId xmlns:p14="http://schemas.microsoft.com/office/powerpoint/2010/main" val="3088965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C3B864-8E65-44B0-AAAC-856EC5B5702A}" type="datetimeFigureOut">
              <a:rPr lang="en-US" altLang="en-US"/>
              <a:pPr>
                <a:defRPr/>
              </a:pPr>
              <a:t>9/29/2020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it-IT" altLang="en-US"/>
          </a:p>
        </p:txBody>
      </p:sp>
      <p:sp>
        <p:nvSpPr>
          <p:cNvPr id="4" name="Slide Number Placeholder 5"/>
          <p:cNvSpPr>
            <a:spLocks noGrp="1"/>
          </p:cNvSpPr>
          <p:nvPr>
            <p:ph type="sldNum" sz="quarter" idx="12"/>
          </p:nvPr>
        </p:nvSpPr>
        <p:spPr/>
        <p:txBody>
          <a:bodyPr/>
          <a:lstStyle>
            <a:lvl1pPr>
              <a:defRPr/>
            </a:lvl1pPr>
          </a:lstStyle>
          <a:p>
            <a:pPr>
              <a:defRPr/>
            </a:pPr>
            <a:fld id="{48C1E8A8-87F2-4885-95EF-4A36E81D6CD1}" type="slidenum">
              <a:rPr lang="en-US" altLang="en-US"/>
              <a:pPr>
                <a:defRPr/>
              </a:pPr>
              <a:t>‹#›</a:t>
            </a:fld>
            <a:endParaRPr lang="en-US" altLang="en-US"/>
          </a:p>
        </p:txBody>
      </p:sp>
    </p:spTree>
    <p:extLst>
      <p:ext uri="{BB962C8B-B14F-4D97-AF65-F5344CB8AC3E}">
        <p14:creationId xmlns:p14="http://schemas.microsoft.com/office/powerpoint/2010/main" val="181385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8" y="394407"/>
            <a:ext cx="3833812" cy="8454497"/>
          </a:xfrm>
        </p:spPr>
        <p:txBody>
          <a:bodyPr/>
          <a:lstStyle>
            <a:lvl1pPr>
              <a:defRPr sz="3208"/>
            </a:lvl1pPr>
            <a:lvl2pPr>
              <a:defRPr sz="2812"/>
            </a:lvl2pPr>
            <a:lvl3pPr>
              <a:defRPr sz="2396"/>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26E59-54E6-4E03-9E07-D40B85935CA5}" type="datetimeFigureOut">
              <a:rPr lang="en-US" altLang="en-US"/>
              <a:pPr>
                <a:defRPr/>
              </a:pPr>
              <a:t>9/29/2020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B636EF51-CF3D-453A-8691-04CB516D3109}" type="slidenum">
              <a:rPr lang="en-US" altLang="en-US"/>
              <a:pPr>
                <a:defRPr/>
              </a:pPr>
              <a:t>‹#›</a:t>
            </a:fld>
            <a:endParaRPr lang="en-US" altLang="en-US"/>
          </a:p>
        </p:txBody>
      </p:sp>
    </p:spTree>
    <p:extLst>
      <p:ext uri="{BB962C8B-B14F-4D97-AF65-F5344CB8AC3E}">
        <p14:creationId xmlns:p14="http://schemas.microsoft.com/office/powerpoint/2010/main" val="885547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85120"/>
            <a:ext cx="4114800" cy="5943600"/>
          </a:xfrm>
        </p:spPr>
        <p:txBody>
          <a:bodyPr rtlCol="0">
            <a:normAutofit/>
          </a:bodyPr>
          <a:lstStyle>
            <a:lvl1pPr marL="0" indent="0">
              <a:buNone/>
              <a:defRPr sz="3208"/>
            </a:lvl1pPr>
            <a:lvl2pPr marL="457091" indent="0">
              <a:buNone/>
              <a:defRPr sz="2812"/>
            </a:lvl2pPr>
            <a:lvl3pPr marL="914181" indent="0">
              <a:buNone/>
              <a:defRPr sz="2396"/>
            </a:lvl3pPr>
            <a:lvl4pPr marL="1371272" indent="0">
              <a:buNone/>
              <a:defRPr sz="2000"/>
            </a:lvl4pPr>
            <a:lvl5pPr marL="1828362" indent="0">
              <a:buNone/>
              <a:defRPr sz="2000"/>
            </a:lvl5pPr>
            <a:lvl6pPr marL="2285453" indent="0">
              <a:buNone/>
              <a:defRPr sz="2000"/>
            </a:lvl6pPr>
            <a:lvl7pPr marL="2742543" indent="0">
              <a:buNone/>
              <a:defRPr sz="2000"/>
            </a:lvl7pPr>
            <a:lvl8pPr marL="3199634" indent="0">
              <a:buNone/>
              <a:defRPr sz="2000"/>
            </a:lvl8pPr>
            <a:lvl9pPr marL="3656724" indent="0">
              <a:buNone/>
              <a:defRPr sz="2000"/>
            </a:lvl9pPr>
          </a:lstStyle>
          <a:p>
            <a:pPr lvl="0"/>
            <a:endParaRPr lang="en-US" noProof="0"/>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396"/>
            </a:lvl1pPr>
            <a:lvl2pPr marL="457091" indent="0">
              <a:buNone/>
              <a:defRPr sz="1208"/>
            </a:lvl2pPr>
            <a:lvl3pPr marL="914181" indent="0">
              <a:buNone/>
              <a:defRPr sz="1000"/>
            </a:lvl3pPr>
            <a:lvl4pPr marL="1371272" indent="0">
              <a:buNone/>
              <a:defRPr sz="896"/>
            </a:lvl4pPr>
            <a:lvl5pPr marL="1828362" indent="0">
              <a:buNone/>
              <a:defRPr sz="896"/>
            </a:lvl5pPr>
            <a:lvl6pPr marL="2285453" indent="0">
              <a:buNone/>
              <a:defRPr sz="896"/>
            </a:lvl6pPr>
            <a:lvl7pPr marL="2742543" indent="0">
              <a:buNone/>
              <a:defRPr sz="896"/>
            </a:lvl7pPr>
            <a:lvl8pPr marL="3199634" indent="0">
              <a:buNone/>
              <a:defRPr sz="896"/>
            </a:lvl8pPr>
            <a:lvl9pPr marL="3656724" indent="0">
              <a:buNone/>
              <a:defRPr sz="896"/>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28CA4E6-9543-4DFD-A949-1A245BABB9B8}" type="datetimeFigureOut">
              <a:rPr lang="en-US" altLang="en-US"/>
              <a:pPr>
                <a:defRPr/>
              </a:pPr>
              <a:t>9/29/2020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it-IT" altLang="en-US"/>
          </a:p>
        </p:txBody>
      </p:sp>
      <p:sp>
        <p:nvSpPr>
          <p:cNvPr id="7" name="Slide Number Placeholder 5"/>
          <p:cNvSpPr>
            <a:spLocks noGrp="1"/>
          </p:cNvSpPr>
          <p:nvPr>
            <p:ph type="sldNum" sz="quarter" idx="12"/>
          </p:nvPr>
        </p:nvSpPr>
        <p:spPr/>
        <p:txBody>
          <a:bodyPr/>
          <a:lstStyle>
            <a:lvl1pPr>
              <a:defRPr/>
            </a:lvl1pPr>
          </a:lstStyle>
          <a:p>
            <a:pPr>
              <a:defRPr/>
            </a:pPr>
            <a:fld id="{D255EDFF-D8FA-4C07-B392-D32C37DB6171}" type="slidenum">
              <a:rPr lang="en-US" altLang="en-US"/>
              <a:pPr>
                <a:defRPr/>
              </a:pPr>
              <a:t>‹#›</a:t>
            </a:fld>
            <a:endParaRPr lang="en-US" altLang="en-US"/>
          </a:p>
        </p:txBody>
      </p:sp>
    </p:spTree>
    <p:extLst>
      <p:ext uri="{BB962C8B-B14F-4D97-AF65-F5344CB8AC3E}">
        <p14:creationId xmlns:p14="http://schemas.microsoft.com/office/powerpoint/2010/main" val="1012572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42966" y="396627"/>
            <a:ext cx="6172068"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342966" y="2311329"/>
            <a:ext cx="6172068" cy="653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342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eaLnBrk="1" hangingPunct="1">
              <a:defRPr sz="1208">
                <a:solidFill>
                  <a:srgbClr val="898989"/>
                </a:solidFill>
                <a:latin typeface="Calibri" pitchFamily="34" charset="0"/>
                <a:ea typeface="ＭＳ Ｐゴシック" panose="020B0600070205080204" pitchFamily="34" charset="-128"/>
              </a:defRPr>
            </a:lvl1pPr>
          </a:lstStyle>
          <a:p>
            <a:pPr>
              <a:defRPr/>
            </a:pPr>
            <a:fld id="{B72D218E-FCE8-4527-8743-B5A6254E7791}" type="datetimeFigureOut">
              <a:rPr lang="en-US" altLang="en-US"/>
              <a:pPr>
                <a:defRPr/>
              </a:pPr>
              <a:t>9/29/2020</a:t>
            </a:fld>
            <a:endParaRPr lang="en-US" altLang="en-US"/>
          </a:p>
        </p:txBody>
      </p:sp>
      <p:sp>
        <p:nvSpPr>
          <p:cNvPr id="5" name="Footer Placeholder 4"/>
          <p:cNvSpPr>
            <a:spLocks noGrp="1"/>
          </p:cNvSpPr>
          <p:nvPr>
            <p:ph type="ftr" sz="quarter" idx="3"/>
          </p:nvPr>
        </p:nvSpPr>
        <p:spPr>
          <a:xfrm>
            <a:off x="2343216" y="9181538"/>
            <a:ext cx="2171568" cy="527403"/>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1208">
                <a:solidFill>
                  <a:srgbClr val="898989"/>
                </a:solidFill>
                <a:latin typeface="Calibri" pitchFamily="34" charset="0"/>
                <a:ea typeface="ＭＳ Ｐゴシック" panose="020B0600070205080204" pitchFamily="34" charset="-128"/>
                <a:cs typeface="Arial" charset="0"/>
              </a:defRPr>
            </a:lvl1pPr>
          </a:lstStyle>
          <a:p>
            <a:pPr>
              <a:defRPr/>
            </a:pPr>
            <a:endParaRPr lang="it-IT" altLang="en-US"/>
          </a:p>
        </p:txBody>
      </p:sp>
      <p:sp>
        <p:nvSpPr>
          <p:cNvPr id="6" name="Slide Number Placeholder 5"/>
          <p:cNvSpPr>
            <a:spLocks noGrp="1"/>
          </p:cNvSpPr>
          <p:nvPr>
            <p:ph type="sldNum" sz="quarter" idx="4"/>
          </p:nvPr>
        </p:nvSpPr>
        <p:spPr>
          <a:xfrm>
            <a:off x="4914966" y="9181538"/>
            <a:ext cx="1600068" cy="527403"/>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1208">
                <a:solidFill>
                  <a:srgbClr val="898989"/>
                </a:solidFill>
                <a:latin typeface="Calibri" panose="020F0502020204030204" pitchFamily="34" charset="0"/>
                <a:ea typeface="ＭＳ Ｐゴシック" panose="020B0600070205080204" pitchFamily="34" charset="-128"/>
              </a:defRPr>
            </a:lvl1pPr>
          </a:lstStyle>
          <a:p>
            <a:pPr>
              <a:defRPr/>
            </a:pPr>
            <a:fld id="{0B562D54-643E-44AB-ACA5-972A5DA0175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3381" rtl="0" eaLnBrk="0" fontAlgn="base" hangingPunct="0">
        <a:spcBef>
          <a:spcPct val="0"/>
        </a:spcBef>
        <a:spcAft>
          <a:spcPct val="0"/>
        </a:spcAft>
        <a:defRPr sz="4395" kern="1200">
          <a:solidFill>
            <a:schemeClr val="tx1"/>
          </a:solidFill>
          <a:latin typeface="+mj-lt"/>
          <a:ea typeface="ＭＳ Ｐゴシック" charset="0"/>
          <a:cs typeface="+mj-cs"/>
        </a:defRPr>
      </a:lvl1pPr>
      <a:lvl2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2pPr>
      <a:lvl3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3pPr>
      <a:lvl4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4pPr>
      <a:lvl5pPr algn="ctr" defTabSz="913381" rtl="0" eaLnBrk="0" fontAlgn="base" hangingPunct="0">
        <a:spcBef>
          <a:spcPct val="0"/>
        </a:spcBef>
        <a:spcAft>
          <a:spcPct val="0"/>
        </a:spcAft>
        <a:defRPr sz="4395">
          <a:solidFill>
            <a:schemeClr val="tx1"/>
          </a:solidFill>
          <a:latin typeface="Calibri" pitchFamily="34" charset="0"/>
          <a:ea typeface="ＭＳ Ｐゴシック" charset="0"/>
        </a:defRPr>
      </a:lvl5pPr>
      <a:lvl6pPr marL="95227" algn="ctr" defTabSz="913916" rtl="0" fontAlgn="base">
        <a:spcBef>
          <a:spcPct val="0"/>
        </a:spcBef>
        <a:spcAft>
          <a:spcPct val="0"/>
        </a:spcAft>
        <a:defRPr sz="4395">
          <a:solidFill>
            <a:schemeClr val="tx1"/>
          </a:solidFill>
          <a:latin typeface="Calibri" pitchFamily="34" charset="0"/>
        </a:defRPr>
      </a:lvl6pPr>
      <a:lvl7pPr marL="190455" algn="ctr" defTabSz="913916" rtl="0" fontAlgn="base">
        <a:spcBef>
          <a:spcPct val="0"/>
        </a:spcBef>
        <a:spcAft>
          <a:spcPct val="0"/>
        </a:spcAft>
        <a:defRPr sz="4395">
          <a:solidFill>
            <a:schemeClr val="tx1"/>
          </a:solidFill>
          <a:latin typeface="Calibri" pitchFamily="34" charset="0"/>
        </a:defRPr>
      </a:lvl7pPr>
      <a:lvl8pPr marL="285682" algn="ctr" defTabSz="913916" rtl="0" fontAlgn="base">
        <a:spcBef>
          <a:spcPct val="0"/>
        </a:spcBef>
        <a:spcAft>
          <a:spcPct val="0"/>
        </a:spcAft>
        <a:defRPr sz="4395">
          <a:solidFill>
            <a:schemeClr val="tx1"/>
          </a:solidFill>
          <a:latin typeface="Calibri" pitchFamily="34" charset="0"/>
        </a:defRPr>
      </a:lvl8pPr>
      <a:lvl9pPr marL="380909" algn="ctr" defTabSz="913916" rtl="0" fontAlgn="base">
        <a:spcBef>
          <a:spcPct val="0"/>
        </a:spcBef>
        <a:spcAft>
          <a:spcPct val="0"/>
        </a:spcAft>
        <a:defRPr sz="4395">
          <a:solidFill>
            <a:schemeClr val="tx1"/>
          </a:solidFill>
          <a:latin typeface="Calibri" pitchFamily="34" charset="0"/>
        </a:defRPr>
      </a:lvl9pPr>
    </p:titleStyle>
    <p:bodyStyle>
      <a:lvl1pPr marL="342270" indent="-342270" algn="l" defTabSz="913381" rtl="0" eaLnBrk="0" fontAlgn="base" hangingPunct="0">
        <a:spcBef>
          <a:spcPct val="20000"/>
        </a:spcBef>
        <a:spcAft>
          <a:spcPct val="0"/>
        </a:spcAft>
        <a:buFont typeface="Arial" panose="020B0604020202020204" pitchFamily="34" charset="0"/>
        <a:buChar char="•"/>
        <a:defRPr sz="3208" kern="1200">
          <a:solidFill>
            <a:schemeClr val="tx1"/>
          </a:solidFill>
          <a:latin typeface="+mn-lt"/>
          <a:ea typeface="ＭＳ Ｐゴシック" charset="0"/>
          <a:cs typeface="+mn-cs"/>
        </a:defRPr>
      </a:lvl1pPr>
      <a:lvl2pPr marL="742080" indent="-285390" algn="l" defTabSz="913381" rtl="0" eaLnBrk="0" fontAlgn="base" hangingPunct="0">
        <a:spcBef>
          <a:spcPct val="20000"/>
        </a:spcBef>
        <a:spcAft>
          <a:spcPct val="0"/>
        </a:spcAft>
        <a:buFont typeface="Arial" panose="020B0604020202020204" pitchFamily="34" charset="0"/>
        <a:buChar char="–"/>
        <a:defRPr sz="2812" kern="1200">
          <a:solidFill>
            <a:schemeClr val="tx1"/>
          </a:solidFill>
          <a:latin typeface="+mn-lt"/>
          <a:ea typeface="ＭＳ Ｐゴシック" charset="0"/>
          <a:cs typeface="+mn-cs"/>
        </a:defRPr>
      </a:lvl2pPr>
      <a:lvl3pPr marL="1142553" indent="-228180" algn="l" defTabSz="913381" rtl="0" eaLnBrk="0" fontAlgn="base" hangingPunct="0">
        <a:spcBef>
          <a:spcPct val="20000"/>
        </a:spcBef>
        <a:spcAft>
          <a:spcPct val="0"/>
        </a:spcAft>
        <a:buFont typeface="Arial" panose="020B0604020202020204" pitchFamily="34" charset="0"/>
        <a:buChar char="•"/>
        <a:defRPr sz="2396" kern="1200">
          <a:solidFill>
            <a:schemeClr val="tx1"/>
          </a:solidFill>
          <a:latin typeface="+mn-lt"/>
          <a:ea typeface="ＭＳ Ｐゴシック" charset="0"/>
          <a:cs typeface="+mn-cs"/>
        </a:defRPr>
      </a:lvl3pPr>
      <a:lvl4pPr marL="159957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6264" indent="-228180" algn="l" defTabSz="913381"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399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8"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9"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70" indent="-228545"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791" kern="1200">
          <a:solidFill>
            <a:schemeClr val="tx1"/>
          </a:solidFill>
          <a:latin typeface="+mn-lt"/>
          <a:ea typeface="+mn-ea"/>
          <a:cs typeface="+mn-cs"/>
        </a:defRPr>
      </a:lvl1pPr>
      <a:lvl2pPr marL="457091" algn="l" defTabSz="914181" rtl="0" eaLnBrk="1" latinLnBrk="0" hangingPunct="1">
        <a:defRPr sz="1791" kern="1200">
          <a:solidFill>
            <a:schemeClr val="tx1"/>
          </a:solidFill>
          <a:latin typeface="+mn-lt"/>
          <a:ea typeface="+mn-ea"/>
          <a:cs typeface="+mn-cs"/>
        </a:defRPr>
      </a:lvl2pPr>
      <a:lvl3pPr marL="914181" algn="l" defTabSz="914181" rtl="0" eaLnBrk="1" latinLnBrk="0" hangingPunct="1">
        <a:defRPr sz="1791" kern="1200">
          <a:solidFill>
            <a:schemeClr val="tx1"/>
          </a:solidFill>
          <a:latin typeface="+mn-lt"/>
          <a:ea typeface="+mn-ea"/>
          <a:cs typeface="+mn-cs"/>
        </a:defRPr>
      </a:lvl3pPr>
      <a:lvl4pPr marL="1371272" algn="l" defTabSz="914181" rtl="0" eaLnBrk="1" latinLnBrk="0" hangingPunct="1">
        <a:defRPr sz="1791" kern="1200">
          <a:solidFill>
            <a:schemeClr val="tx1"/>
          </a:solidFill>
          <a:latin typeface="+mn-lt"/>
          <a:ea typeface="+mn-ea"/>
          <a:cs typeface="+mn-cs"/>
        </a:defRPr>
      </a:lvl4pPr>
      <a:lvl5pPr marL="1828362" algn="l" defTabSz="914181" rtl="0" eaLnBrk="1" latinLnBrk="0" hangingPunct="1">
        <a:defRPr sz="1791" kern="1200">
          <a:solidFill>
            <a:schemeClr val="tx1"/>
          </a:solidFill>
          <a:latin typeface="+mn-lt"/>
          <a:ea typeface="+mn-ea"/>
          <a:cs typeface="+mn-cs"/>
        </a:defRPr>
      </a:lvl5pPr>
      <a:lvl6pPr marL="2285453" algn="l" defTabSz="914181" rtl="0" eaLnBrk="1" latinLnBrk="0" hangingPunct="1">
        <a:defRPr sz="1791" kern="1200">
          <a:solidFill>
            <a:schemeClr val="tx1"/>
          </a:solidFill>
          <a:latin typeface="+mn-lt"/>
          <a:ea typeface="+mn-ea"/>
          <a:cs typeface="+mn-cs"/>
        </a:defRPr>
      </a:lvl6pPr>
      <a:lvl7pPr marL="2742543" algn="l" defTabSz="914181" rtl="0" eaLnBrk="1" latinLnBrk="0" hangingPunct="1">
        <a:defRPr sz="1791" kern="1200">
          <a:solidFill>
            <a:schemeClr val="tx1"/>
          </a:solidFill>
          <a:latin typeface="+mn-lt"/>
          <a:ea typeface="+mn-ea"/>
          <a:cs typeface="+mn-cs"/>
        </a:defRPr>
      </a:lvl7pPr>
      <a:lvl8pPr marL="3199634" algn="l" defTabSz="914181" rtl="0" eaLnBrk="1" latinLnBrk="0" hangingPunct="1">
        <a:defRPr sz="1791" kern="1200">
          <a:solidFill>
            <a:schemeClr val="tx1"/>
          </a:solidFill>
          <a:latin typeface="+mn-lt"/>
          <a:ea typeface="+mn-ea"/>
          <a:cs typeface="+mn-cs"/>
        </a:defRPr>
      </a:lvl8pPr>
      <a:lvl9pPr marL="3656724" algn="l" defTabSz="914181"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2.png"/><Relationship Id="rId12"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11" Type="http://schemas.openxmlformats.org/officeDocument/2006/relationships/image" Target="../media/image7.png"/><Relationship Id="rId1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3075" name="TextBox 6"/>
          <p:cNvSpPr txBox="1">
            <a:spLocks noChangeArrowheads="1"/>
          </p:cNvSpPr>
          <p:nvPr/>
        </p:nvSpPr>
        <p:spPr bwMode="auto">
          <a:xfrm>
            <a:off x="489809" y="1524000"/>
            <a:ext cx="2901817" cy="2019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ea typeface="Cambria" charset="0"/>
                <a:cs typeface="Arial" panose="020B0604020202020204" pitchFamily="34" charset="0"/>
              </a:rPr>
              <a:t>INTRODUCTION</a:t>
            </a:r>
            <a:r>
              <a:rPr lang="en-US" altLang="en-US" sz="1000" dirty="0">
                <a:latin typeface="Calibri" panose="020F0502020204030204" pitchFamily="34" charset="0"/>
                <a:ea typeface="Cambria" charset="0"/>
                <a:cs typeface="Arial" panose="020B0604020202020204" pitchFamily="34" charset="0"/>
              </a:rPr>
              <a:t>: Corrosion marks were found in specific areas on the outer wall of a process container. The container is cooled by a spiral cooling jacket. The corrosion marks were found in the lower and upper circumference of the container and in the areas adjacent to the water inlet and outlet.</a:t>
            </a:r>
          </a:p>
          <a:p>
            <a:pPr algn="just" eaLnBrk="1" hangingPunct="1">
              <a:spcBef>
                <a:spcPct val="0"/>
              </a:spcBef>
              <a:buFontTx/>
              <a:buNone/>
              <a:defRPr/>
            </a:pPr>
            <a:r>
              <a:rPr lang="en-US" altLang="en-US" sz="1000" dirty="0">
                <a:latin typeface="Calibri" panose="020F0502020204030204" pitchFamily="34" charset="0"/>
                <a:ea typeface="Cambria" charset="0"/>
                <a:cs typeface="Arial" panose="020B0604020202020204" pitchFamily="34" charset="0"/>
              </a:rPr>
              <a:t>Some engineering solutions were tested in the simulation in order to encourage flow in the above stagnant areas [1], including:</a:t>
            </a:r>
          </a:p>
          <a:p>
            <a:pPr algn="just" eaLnBrk="1" hangingPunct="1">
              <a:spcBef>
                <a:spcPct val="0"/>
              </a:spcBef>
              <a:buFontTx/>
              <a:buNone/>
              <a:defRPr/>
            </a:pPr>
            <a:r>
              <a:rPr lang="en-US" altLang="en-US" sz="1000" dirty="0">
                <a:latin typeface="Calibri" panose="020F0502020204030204" pitchFamily="34" charset="0"/>
                <a:ea typeface="Cambria" charset="0"/>
                <a:cs typeface="Arial" panose="020B0604020202020204" pitchFamily="34" charset="0"/>
              </a:rPr>
              <a:t>(a) Increasing the cooling water flow rate.</a:t>
            </a:r>
          </a:p>
          <a:p>
            <a:pPr algn="just" eaLnBrk="1" hangingPunct="1">
              <a:spcBef>
                <a:spcPct val="0"/>
              </a:spcBef>
              <a:buFontTx/>
              <a:buNone/>
              <a:defRPr/>
            </a:pPr>
            <a:r>
              <a:rPr lang="en-US" altLang="en-US" sz="1000" dirty="0">
                <a:latin typeface="Calibri" panose="020F0502020204030204" pitchFamily="34" charset="0"/>
                <a:ea typeface="Cambria" charset="0"/>
                <a:cs typeface="Arial" panose="020B0604020202020204" pitchFamily="34" charset="0"/>
              </a:rPr>
              <a:t>(b) Expanding the distance between the container and the jacket.</a:t>
            </a:r>
          </a:p>
          <a:p>
            <a:pPr eaLnBrk="1" hangingPunct="1">
              <a:spcBef>
                <a:spcPct val="0"/>
              </a:spcBef>
              <a:buFontTx/>
              <a:buNone/>
              <a:defRPr/>
            </a:pPr>
            <a:endParaRPr lang="en-US" altLang="en-US" sz="1000" dirty="0">
              <a:latin typeface="Calibri" panose="020F0502020204030204" pitchFamily="34" charset="0"/>
              <a:ea typeface="Cambria" charset="0"/>
              <a:cs typeface="Arial" panose="020B0604020202020204" pitchFamily="34" charset="0"/>
            </a:endParaRPr>
          </a:p>
        </p:txBody>
      </p:sp>
      <p:sp>
        <p:nvSpPr>
          <p:cNvPr id="3076" name="TextBox 7"/>
          <p:cNvSpPr txBox="1">
            <a:spLocks noChangeArrowheads="1"/>
          </p:cNvSpPr>
          <p:nvPr/>
        </p:nvSpPr>
        <p:spPr bwMode="auto">
          <a:xfrm>
            <a:off x="513593" y="5047791"/>
            <a:ext cx="2901818" cy="30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COMPUTATIONAL METHODS</a:t>
            </a:r>
            <a:r>
              <a:rPr lang="en-US" altLang="en-US" sz="1000" dirty="0">
                <a:latin typeface="Calibri" panose="020F0502020204030204" pitchFamily="34" charset="0"/>
                <a:cs typeface="Arial" panose="020B0604020202020204" pitchFamily="34" charset="0"/>
              </a:rPr>
              <a:t>: We have used the CFD module (laminar flow) in order to simulate the system, using the 3D Navier-Stokes equations:</a:t>
            </a: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r>
              <a:rPr lang="en-US" altLang="en-US" sz="1000" dirty="0">
                <a:latin typeface="Calibri" panose="020F0502020204030204" pitchFamily="34" charset="0"/>
                <a:cs typeface="Arial" panose="020B0604020202020204" pitchFamily="34" charset="0"/>
              </a:rPr>
              <a:t>Water enters from the lower open of the jacket in Q</a:t>
            </a:r>
            <a:r>
              <a:rPr lang="en-US" altLang="en-US" sz="1000" baseline="-25000" dirty="0">
                <a:latin typeface="Calibri" panose="020F0502020204030204" pitchFamily="34" charset="0"/>
                <a:cs typeface="Arial" panose="020B0604020202020204" pitchFamily="34" charset="0"/>
              </a:rPr>
              <a:t>in </a:t>
            </a:r>
            <a:r>
              <a:rPr lang="en-US" altLang="en-US" sz="1000" dirty="0">
                <a:latin typeface="Calibri" panose="020F0502020204030204" pitchFamily="34" charset="0"/>
                <a:cs typeface="Arial" panose="020B0604020202020204" pitchFamily="34" charset="0"/>
              </a:rPr>
              <a:t>flow rate and exits from its upper open to atmospheric pressure. There is no flow on the wall of the jacket</a:t>
            </a: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a:p>
            <a:pPr algn="just" eaLnBrk="1" hangingPunct="1">
              <a:spcBef>
                <a:spcPct val="0"/>
              </a:spcBef>
              <a:buFontTx/>
              <a:buNone/>
              <a:defRPr/>
            </a:pPr>
            <a:endParaRPr lang="en-US" altLang="en-US" sz="1000" dirty="0">
              <a:latin typeface="Calibri" panose="020F050202020403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4104" name="Object 5"/>
              <p:cNvSpPr txBox="1"/>
              <p:nvPr/>
            </p:nvSpPr>
            <p:spPr bwMode="auto">
              <a:xfrm>
                <a:off x="345053" y="5628078"/>
                <a:ext cx="2574925" cy="571500"/>
              </a:xfrm>
              <a:prstGeom prst="rect">
                <a:avLst/>
              </a:prstGeom>
              <a:noFill/>
              <a:ln>
                <a:noFill/>
              </a:ln>
            </p:spPr>
            <p:txBody>
              <a:bodyPr>
                <a:normAutofit fontScale="55000" lnSpcReduction="20000"/>
              </a:bodyPr>
              <a:lstStyle/>
              <a:p>
                <a:pPr/>
                <a14:m>
                  <m:oMathPara xmlns:m="http://schemas.openxmlformats.org/officeDocument/2006/math">
                    <m:oMathParaPr>
                      <m:jc m:val="left"/>
                    </m:oMathParaPr>
                    <m:oMath xmlns:m="http://schemas.openxmlformats.org/officeDocument/2006/math">
                      <m:m>
                        <m:mPr>
                          <m:plcHide m:val="on"/>
                          <m:mcs>
                            <m:mc>
                              <m:mcPr>
                                <m:count m:val="1"/>
                                <m:mcJc m:val="center"/>
                              </m:mcPr>
                            </m:mc>
                          </m:mcs>
                          <m:ctrlPr>
                            <a:rPr lang="he-IL" i="1" smtClean="0">
                              <a:solidFill>
                                <a:srgbClr val="000000"/>
                              </a:solidFill>
                              <a:latin typeface="Cambria Math" panose="02040503050406030204" pitchFamily="18" charset="0"/>
                            </a:rPr>
                          </m:ctrlPr>
                        </m:mPr>
                        <m:mr>
                          <m:e>
                            <m:r>
                              <a:rPr lang="he-IL" i="1">
                                <a:solidFill>
                                  <a:srgbClr val="000000"/>
                                </a:solidFill>
                                <a:latin typeface="Cambria Math" panose="02040503050406030204" pitchFamily="18" charset="0"/>
                              </a:rPr>
                              <m:t>𝜌</m:t>
                            </m:r>
                            <m:d>
                              <m:dPr>
                                <m:ctrlPr>
                                  <a:rPr lang="en-US" b="0" i="1" smtClean="0">
                                    <a:solidFill>
                                      <a:srgbClr val="000000"/>
                                    </a:solidFill>
                                    <a:latin typeface="Cambria Math" panose="02040503050406030204" pitchFamily="18" charset="0"/>
                                  </a:rPr>
                                </m:ctrlPr>
                              </m:dPr>
                              <m:e>
                                <m:f>
                                  <m:fPr>
                                    <m:ctrlPr>
                                      <a:rPr lang="he-IL" i="1">
                                        <a:solidFill>
                                          <a:srgbClr val="000000"/>
                                        </a:solidFill>
                                        <a:latin typeface="Cambria Math" panose="02040503050406030204" pitchFamily="18" charset="0"/>
                                      </a:rPr>
                                    </m:ctrlPr>
                                  </m:fPr>
                                  <m:num>
                                    <m:r>
                                      <a:rPr lang="he-IL" i="1">
                                        <a:solidFill>
                                          <a:srgbClr val="000000"/>
                                        </a:solidFill>
                                        <a:latin typeface="Cambria Math" panose="02040503050406030204" pitchFamily="18" charset="0"/>
                                      </a:rPr>
                                      <m:t>𝜕</m:t>
                                    </m:r>
                                    <m:r>
                                      <a:rPr lang="he-IL" i="1">
                                        <a:solidFill>
                                          <a:srgbClr val="000000"/>
                                        </a:solidFill>
                                        <a:latin typeface="Cambria Math" panose="02040503050406030204" pitchFamily="18" charset="0"/>
                                      </a:rPr>
                                      <m:t>𝐮</m:t>
                                    </m:r>
                                  </m:num>
                                  <m:den>
                                    <m:r>
                                      <a:rPr lang="he-IL" i="1">
                                        <a:solidFill>
                                          <a:srgbClr val="000000"/>
                                        </a:solidFill>
                                        <a:latin typeface="Cambria Math" panose="02040503050406030204" pitchFamily="18" charset="0"/>
                                      </a:rPr>
                                      <m:t>𝜕</m:t>
                                    </m:r>
                                    <m:r>
                                      <a:rPr lang="he-IL" i="1">
                                        <a:solidFill>
                                          <a:srgbClr val="000000"/>
                                        </a:solidFill>
                                        <a:latin typeface="Cambria Math" panose="02040503050406030204" pitchFamily="18" charset="0"/>
                                      </a:rPr>
                                      <m:t>𝑡</m:t>
                                    </m:r>
                                  </m:den>
                                </m:f>
                                <m:r>
                                  <a:rPr lang="en-US" b="0" i="1" smtClean="0">
                                    <a:solidFill>
                                      <a:srgbClr val="000000"/>
                                    </a:solidFill>
                                    <a:latin typeface="Cambria Math" panose="02040503050406030204" pitchFamily="18" charset="0"/>
                                  </a:rPr>
                                  <m:t>+</m:t>
                                </m:r>
                                <m:r>
                                  <a:rPr lang="en-US" b="0" i="1" smtClean="0">
                                    <a:solidFill>
                                      <a:srgbClr val="000000"/>
                                    </a:solidFill>
                                    <a:latin typeface="Cambria Math" panose="02040503050406030204" pitchFamily="18" charset="0"/>
                                  </a:rPr>
                                  <m:t>𝑢</m:t>
                                </m:r>
                                <m:r>
                                  <a:rPr lang="he-IL" i="1">
                                    <a:solidFill>
                                      <a:srgbClr val="000000"/>
                                    </a:solidFill>
                                    <a:latin typeface="Cambria Math" panose="02040503050406030204" pitchFamily="18" charset="0"/>
                                  </a:rPr>
                                  <m:t>⋅</m:t>
                                </m:r>
                                <m:r>
                                  <m:rPr>
                                    <m:sty m:val="p"/>
                                  </m:rPr>
                                  <a:rPr lang="he-IL" i="1">
                                    <a:solidFill>
                                      <a:srgbClr val="000000"/>
                                    </a:solidFill>
                                    <a:latin typeface="Cambria Math" panose="02040503050406030204" pitchFamily="18" charset="0"/>
                                  </a:rPr>
                                  <m:t>∇</m:t>
                                </m:r>
                                <m:r>
                                  <a:rPr lang="en-US" b="0" i="1" smtClean="0">
                                    <a:solidFill>
                                      <a:srgbClr val="000000"/>
                                    </a:solidFill>
                                    <a:latin typeface="Cambria Math" panose="02040503050406030204" pitchFamily="18" charset="0"/>
                                  </a:rPr>
                                  <m:t>𝑢</m:t>
                                </m:r>
                              </m:e>
                            </m:d>
                            <m:r>
                              <a:rPr lang="en-US" b="0" i="1" smtClean="0">
                                <a:solidFill>
                                  <a:srgbClr val="000000"/>
                                </a:solidFill>
                                <a:latin typeface="Cambria Math" panose="02040503050406030204" pitchFamily="18" charset="0"/>
                              </a:rPr>
                              <m:t>=</m:t>
                            </m:r>
                            <m:r>
                              <a:rPr lang="he-IL" i="1">
                                <a:solidFill>
                                  <a:srgbClr val="000000"/>
                                </a:solidFill>
                                <a:latin typeface="Cambria Math" panose="02040503050406030204" pitchFamily="18" charset="0"/>
                              </a:rPr>
                              <m:t>−</m:t>
                            </m:r>
                            <m:r>
                              <m:rPr>
                                <m:sty m:val="p"/>
                              </m:rPr>
                              <a:rPr lang="he-IL" i="1">
                                <a:solidFill>
                                  <a:srgbClr val="000000"/>
                                </a:solidFill>
                                <a:latin typeface="Cambria Math" panose="02040503050406030204" pitchFamily="18" charset="0"/>
                              </a:rPr>
                              <m:t>∇</m:t>
                            </m:r>
                            <m:r>
                              <a:rPr lang="en-US" b="0" i="1" smtClean="0">
                                <a:solidFill>
                                  <a:srgbClr val="000000"/>
                                </a:solidFill>
                                <a:latin typeface="Cambria Math" panose="02040503050406030204" pitchFamily="18" charset="0"/>
                              </a:rPr>
                              <m:t>𝑝</m:t>
                            </m:r>
                            <m:r>
                              <a:rPr lang="en-US" b="0" i="1" smtClean="0">
                                <a:solidFill>
                                  <a:srgbClr val="000000"/>
                                </a:solidFill>
                                <a:latin typeface="Cambria Math" panose="02040503050406030204" pitchFamily="18" charset="0"/>
                              </a:rPr>
                              <m:t>+</m:t>
                            </m:r>
                            <m:r>
                              <a:rPr lang="en-US" b="0" i="1" smtClean="0">
                                <a:solidFill>
                                  <a:srgbClr val="000000"/>
                                </a:solidFill>
                                <a:latin typeface="Cambria Math" panose="02040503050406030204" pitchFamily="18" charset="0"/>
                                <a:ea typeface="Cambria Math" panose="02040503050406030204" pitchFamily="18" charset="0"/>
                              </a:rPr>
                              <m:t>𝜇</m:t>
                            </m:r>
                            <m:sSup>
                              <m:sSupPr>
                                <m:ctrlPr>
                                  <a:rPr lang="en-US" b="0" i="1" smtClean="0">
                                    <a:solidFill>
                                      <a:srgbClr val="000000"/>
                                    </a:solidFill>
                                    <a:latin typeface="Cambria Math" panose="02040503050406030204" pitchFamily="18" charset="0"/>
                                    <a:ea typeface="Cambria Math" panose="02040503050406030204" pitchFamily="18" charset="0"/>
                                  </a:rPr>
                                </m:ctrlPr>
                              </m:sSupPr>
                              <m:e>
                                <m:r>
                                  <m:rPr>
                                    <m:sty m:val="p"/>
                                  </m:rPr>
                                  <a:rPr lang="he-IL" i="1">
                                    <a:solidFill>
                                      <a:srgbClr val="000000"/>
                                    </a:solidFill>
                                    <a:latin typeface="Cambria Math" panose="02040503050406030204" pitchFamily="18" charset="0"/>
                                  </a:rPr>
                                  <m:t>∇</m:t>
                                </m:r>
                              </m:e>
                              <m:sup>
                                <m:r>
                                  <a:rPr lang="en-US" b="0" i="1" smtClean="0">
                                    <a:solidFill>
                                      <a:srgbClr val="000000"/>
                                    </a:solidFill>
                                    <a:latin typeface="Cambria Math" panose="02040503050406030204" pitchFamily="18" charset="0"/>
                                    <a:ea typeface="Cambria Math" panose="02040503050406030204" pitchFamily="18" charset="0"/>
                                  </a:rPr>
                                  <m:t>2</m:t>
                                </m:r>
                              </m:sup>
                            </m:sSup>
                            <m:r>
                              <a:rPr lang="en-US" b="0" i="1" smtClean="0">
                                <a:solidFill>
                                  <a:srgbClr val="000000"/>
                                </a:solidFill>
                                <a:latin typeface="Cambria Math" panose="02040503050406030204" pitchFamily="18" charset="0"/>
                                <a:ea typeface="Cambria Math" panose="02040503050406030204" pitchFamily="18" charset="0"/>
                              </a:rPr>
                              <m:t>𝑢</m:t>
                            </m:r>
                            <m:r>
                              <a:rPr lang="en-US" b="0" i="1" smtClean="0">
                                <a:solidFill>
                                  <a:srgbClr val="000000"/>
                                </a:solidFill>
                                <a:latin typeface="Cambria Math" panose="02040503050406030204" pitchFamily="18" charset="0"/>
                                <a:ea typeface="Cambria Math" panose="02040503050406030204" pitchFamily="18" charset="0"/>
                              </a:rPr>
                              <m:t>+</m:t>
                            </m:r>
                            <m:r>
                              <a:rPr lang="en-US" b="0" i="1" smtClean="0">
                                <a:solidFill>
                                  <a:srgbClr val="000000"/>
                                </a:solidFill>
                                <a:latin typeface="Cambria Math" panose="02040503050406030204" pitchFamily="18" charset="0"/>
                                <a:ea typeface="Cambria Math" panose="02040503050406030204" pitchFamily="18" charset="0"/>
                              </a:rPr>
                              <m:t>𝑓</m:t>
                            </m:r>
                          </m:e>
                        </m:mr>
                        <m:mr>
                          <m:e>
                            <m:r>
                              <m:rPr>
                                <m:sty m:val="p"/>
                              </m:rPr>
                              <a:rPr lang="he-IL" i="1">
                                <a:solidFill>
                                  <a:srgbClr val="000000"/>
                                </a:solidFill>
                                <a:latin typeface="Cambria Math" panose="02040503050406030204" pitchFamily="18" charset="0"/>
                              </a:rPr>
                              <m:t>∇</m:t>
                            </m:r>
                            <m:r>
                              <a:rPr lang="he-IL" i="1">
                                <a:solidFill>
                                  <a:srgbClr val="000000"/>
                                </a:solidFill>
                                <a:latin typeface="Cambria Math" panose="02040503050406030204" pitchFamily="18" charset="0"/>
                              </a:rPr>
                              <m:t>⋅</m:t>
                            </m:r>
                            <m:r>
                              <a:rPr lang="he-IL" i="1">
                                <a:solidFill>
                                  <a:srgbClr val="000000"/>
                                </a:solidFill>
                                <a:latin typeface="Cambria Math" panose="02040503050406030204" pitchFamily="18" charset="0"/>
                              </a:rPr>
                              <m:t>𝐮</m:t>
                            </m:r>
                            <m:r>
                              <a:rPr lang="he-IL" i="1">
                                <a:solidFill>
                                  <a:srgbClr val="000000"/>
                                </a:solidFill>
                                <a:latin typeface="Cambria Math" panose="02040503050406030204" pitchFamily="18" charset="0"/>
                              </a:rPr>
                              <m:t>=</m:t>
                            </m:r>
                            <m:r>
                              <a:rPr lang="he-IL" i="1">
                                <a:solidFill>
                                  <a:srgbClr val="000000"/>
                                </a:solidFill>
                                <a:latin typeface="Cambria Math" panose="02040503050406030204" pitchFamily="18" charset="0"/>
                              </a:rPr>
                              <m:t>0</m:t>
                            </m:r>
                          </m:e>
                        </m:mr>
                      </m:m>
                    </m:oMath>
                  </m:oMathPara>
                </a14:m>
                <a:endParaRPr lang="he-IL" dirty="0"/>
              </a:p>
            </p:txBody>
          </p:sp>
        </mc:Choice>
        <mc:Fallback xmlns="">
          <p:sp>
            <p:nvSpPr>
              <p:cNvPr id="4104" name="Object 5"/>
              <p:cNvSpPr txBox="1">
                <a:spLocks noRot="1" noChangeAspect="1" noMove="1" noResize="1" noEditPoints="1" noAdjustHandles="1" noChangeArrowheads="1" noChangeShapeType="1" noTextEdit="1"/>
              </p:cNvSpPr>
              <p:nvPr/>
            </p:nvSpPr>
            <p:spPr bwMode="auto">
              <a:xfrm>
                <a:off x="345053" y="5628078"/>
                <a:ext cx="2574925" cy="571500"/>
              </a:xfrm>
              <a:prstGeom prst="rect">
                <a:avLst/>
              </a:prstGeom>
              <a:blipFill>
                <a:blip r:embed="rId11"/>
                <a:stretch>
                  <a:fillRect/>
                </a:stretch>
              </a:blipFill>
              <a:ln>
                <a:noFill/>
              </a:ln>
            </p:spPr>
            <p:txBody>
              <a:bodyPr/>
              <a:lstStyle/>
              <a:p>
                <a:r>
                  <a:rPr lang="he-IL">
                    <a:noFill/>
                  </a:rPr>
                  <a:t> </a:t>
                </a:r>
              </a:p>
            </p:txBody>
          </p:sp>
        </mc:Fallback>
      </mc:AlternateContent>
      <p:sp>
        <p:nvSpPr>
          <p:cNvPr id="3082" name="TextBox 15"/>
          <p:cNvSpPr txBox="1">
            <a:spLocks noChangeArrowheads="1"/>
          </p:cNvSpPr>
          <p:nvPr/>
        </p:nvSpPr>
        <p:spPr bwMode="auto">
          <a:xfrm>
            <a:off x="3619500" y="1524000"/>
            <a:ext cx="2802930" cy="78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cs typeface="Arial" panose="020B0604020202020204" pitchFamily="34" charset="0"/>
              </a:rPr>
              <a:t>RESULTS</a:t>
            </a:r>
            <a:r>
              <a:rPr lang="en-US" altLang="en-US" sz="1000" dirty="0">
                <a:latin typeface="Calibri" panose="020F0502020204030204" pitchFamily="34" charset="0"/>
                <a:cs typeface="Arial" panose="020B0604020202020204" pitchFamily="34" charset="0"/>
              </a:rPr>
              <a:t>: The first solution tested in the simulation was examining whether i</a:t>
            </a:r>
            <a:r>
              <a:rPr lang="en-US" altLang="en-US" sz="1000" dirty="0">
                <a:latin typeface="Calibri" panose="020F0502020204030204" pitchFamily="34" charset="0"/>
                <a:ea typeface="Cambria" charset="0"/>
                <a:cs typeface="Arial" panose="020B0604020202020204" pitchFamily="34" charset="0"/>
              </a:rPr>
              <a:t>ncreasing the cooling water flow rate encourages the flow in the stagnant areas. </a:t>
            </a:r>
            <a:r>
              <a:rPr lang="en-US" altLang="en-US" sz="1000" dirty="0">
                <a:latin typeface="Calibri" panose="020F0502020204030204" pitchFamily="34" charset="0"/>
                <a:cs typeface="Arial" panose="020B0604020202020204" pitchFamily="34" charset="0"/>
              </a:rPr>
              <a:t> The regular flow rate is 63L/</a:t>
            </a:r>
            <a:r>
              <a:rPr lang="en-US" altLang="en-US" sz="1000" dirty="0" err="1">
                <a:latin typeface="Calibri" panose="020F0502020204030204" pitchFamily="34" charset="0"/>
                <a:cs typeface="Arial" panose="020B0604020202020204" pitchFamily="34" charset="0"/>
              </a:rPr>
              <a:t>hr</a:t>
            </a:r>
            <a:r>
              <a:rPr lang="en-US" altLang="en-US" sz="1000" dirty="0">
                <a:latin typeface="Calibri" panose="020F0502020204030204" pitchFamily="34" charset="0"/>
                <a:cs typeface="Arial" panose="020B0604020202020204" pitchFamily="34" charset="0"/>
              </a:rPr>
              <a:t> and the test was done for 75 and 80L/hr.</a:t>
            </a:r>
          </a:p>
        </p:txBody>
      </p:sp>
      <p:sp>
        <p:nvSpPr>
          <p:cNvPr id="3110" name="TextBox 22"/>
          <p:cNvSpPr txBox="1">
            <a:spLocks noChangeArrowheads="1"/>
          </p:cNvSpPr>
          <p:nvPr/>
        </p:nvSpPr>
        <p:spPr bwMode="auto">
          <a:xfrm>
            <a:off x="3562784" y="6876692"/>
            <a:ext cx="2833357" cy="1404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b="1" dirty="0">
                <a:latin typeface="Calibri" panose="020F0502020204030204" pitchFamily="34" charset="0"/>
                <a:cs typeface="Arial" panose="020B0604020202020204" pitchFamily="34" charset="0"/>
              </a:rPr>
              <a:t>CONCLUSIONS</a:t>
            </a:r>
            <a:r>
              <a:rPr lang="en-US" altLang="en-US" sz="1000" dirty="0">
                <a:latin typeface="Calibri" panose="020F0502020204030204" pitchFamily="34" charset="0"/>
                <a:cs typeface="Arial" panose="020B0604020202020204" pitchFamily="34" charset="0"/>
              </a:rPr>
              <a:t>: As shown in the results, so far, we introduced two different </a:t>
            </a:r>
            <a:r>
              <a:rPr lang="en-US" altLang="en-US" sz="1000" dirty="0">
                <a:latin typeface="Calibri" panose="020F0502020204030204" pitchFamily="34" charset="0"/>
                <a:ea typeface="Cambria" charset="0"/>
                <a:cs typeface="Arial" panose="020B0604020202020204" pitchFamily="34" charset="0"/>
              </a:rPr>
              <a:t>engineering</a:t>
            </a:r>
            <a:r>
              <a:rPr lang="en-US" altLang="en-US" sz="1000" dirty="0">
                <a:latin typeface="Calibri" panose="020F0502020204030204" pitchFamily="34" charset="0"/>
                <a:cs typeface="Arial" panose="020B0604020202020204" pitchFamily="34" charset="0"/>
              </a:rPr>
              <a:t> solutions for </a:t>
            </a:r>
            <a:r>
              <a:rPr lang="en-US" altLang="en-US" sz="1000" dirty="0">
                <a:latin typeface="Calibri" panose="020F0502020204030204" pitchFamily="34" charset="0"/>
                <a:ea typeface="Cambria" charset="0"/>
                <a:cs typeface="Arial" panose="020B0604020202020204" pitchFamily="34" charset="0"/>
              </a:rPr>
              <a:t>encouraging</a:t>
            </a:r>
            <a:r>
              <a:rPr lang="en-US" altLang="en-US" sz="1000" dirty="0">
                <a:latin typeface="Calibri" panose="020F0502020204030204" pitchFamily="34" charset="0"/>
                <a:cs typeface="Arial" panose="020B0604020202020204" pitchFamily="34" charset="0"/>
              </a:rPr>
              <a:t> flow in stagnant areas in cooling jacket. The first one (increasing water flow rate) doesn’t show any improvement in the flow in the stagnant areas and only increasing the water velocity, while the second solution shows clearly that thickening the narrow areas </a:t>
            </a:r>
            <a:r>
              <a:rPr lang="en-US" altLang="en-US" sz="1000" dirty="0">
                <a:latin typeface="Calibri" panose="020F0502020204030204" pitchFamily="34" charset="0"/>
                <a:ea typeface="Cambria" charset="0"/>
                <a:cs typeface="Arial" panose="020B0604020202020204" pitchFamily="34" charset="0"/>
              </a:rPr>
              <a:t>in the lower and upper circumference of the container encouraging water flow in these areas.</a:t>
            </a:r>
            <a:endParaRPr lang="en-US" altLang="en-US" sz="1000" dirty="0">
              <a:latin typeface="Calibri" panose="020F0502020204030204" pitchFamily="34" charset="0"/>
              <a:cs typeface="Arial" panose="020B0604020202020204" pitchFamily="34" charset="0"/>
            </a:endParaRPr>
          </a:p>
        </p:txBody>
      </p:sp>
      <p:sp>
        <p:nvSpPr>
          <p:cNvPr id="24" name="TextBox 23"/>
          <p:cNvSpPr txBox="1"/>
          <p:nvPr/>
        </p:nvSpPr>
        <p:spPr>
          <a:xfrm>
            <a:off x="4625532" y="9108787"/>
            <a:ext cx="2069372" cy="442235"/>
          </a:xfrm>
          <a:prstGeom prst="rect">
            <a:avLst/>
          </a:prstGeom>
          <a:noFill/>
        </p:spPr>
        <p:txBody>
          <a:bodyPr lIns="19047" tIns="9524" rIns="19047" bIns="9524">
            <a:spAutoFit/>
          </a:bodyPr>
          <a:lstStyle/>
          <a:p>
            <a:pPr defTabSz="914181" eaLnBrk="1" fontAlgn="auto" hangingPunct="1">
              <a:spcBef>
                <a:spcPts val="0"/>
              </a:spcBef>
              <a:spcAft>
                <a:spcPts val="0"/>
              </a:spcAft>
              <a:defRPr/>
            </a:pPr>
            <a:r>
              <a:rPr lang="en-US" sz="1000" b="1" dirty="0">
                <a:latin typeface="Calibri" panose="020F0502020204030204" pitchFamily="34" charset="0"/>
                <a:ea typeface="+mn-ea"/>
                <a:cs typeface="Arial" panose="020B0604020202020204" pitchFamily="34" charset="0"/>
              </a:rPr>
              <a:t>REFERENCES</a:t>
            </a:r>
            <a:r>
              <a:rPr lang="en-US" sz="1000" dirty="0">
                <a:latin typeface="Calibri" panose="020F0502020204030204" pitchFamily="34" charset="0"/>
                <a:ea typeface="+mn-ea"/>
                <a:cs typeface="Arial" panose="020B0604020202020204" pitchFamily="34" charset="0"/>
              </a:rPr>
              <a:t>:</a:t>
            </a:r>
          </a:p>
          <a:p>
            <a:pPr marL="107145" indent="-107145" defTabSz="914181" eaLnBrk="1" fontAlgn="auto" hangingPunct="1">
              <a:spcBef>
                <a:spcPts val="0"/>
              </a:spcBef>
              <a:spcAft>
                <a:spcPts val="0"/>
              </a:spcAft>
              <a:buFont typeface="+mj-lt"/>
              <a:buAutoNum type="arabicPeriod"/>
              <a:defRPr/>
            </a:pPr>
            <a:r>
              <a:rPr lang="en-US" sz="583" dirty="0" err="1">
                <a:latin typeface="Calibri" panose="020F0502020204030204" pitchFamily="34" charset="0"/>
                <a:ea typeface="+mn-ea"/>
                <a:cs typeface="Arial" panose="020B0604020202020204" pitchFamily="34" charset="0"/>
              </a:rPr>
              <a:t>Marjan</a:t>
            </a:r>
            <a:r>
              <a:rPr lang="en-US" sz="583" dirty="0">
                <a:latin typeface="Calibri" panose="020F0502020204030204" pitchFamily="34" charset="0"/>
                <a:ea typeface="+mn-ea"/>
                <a:cs typeface="Arial" panose="020B0604020202020204" pitchFamily="34" charset="0"/>
              </a:rPr>
              <a:t> S., Robert C., </a:t>
            </a:r>
            <a:r>
              <a:rPr lang="en-US" sz="583" dirty="0" err="1">
                <a:latin typeface="Calibri" panose="020F0502020204030204" pitchFamily="34" charset="0"/>
                <a:ea typeface="+mn-ea"/>
                <a:cs typeface="Arial" panose="020B0604020202020204" pitchFamily="34" charset="0"/>
              </a:rPr>
              <a:t>Borut</a:t>
            </a:r>
            <a:r>
              <a:rPr lang="en-US" sz="583" dirty="0">
                <a:latin typeface="Calibri" panose="020F0502020204030204" pitchFamily="34" charset="0"/>
                <a:ea typeface="+mn-ea"/>
                <a:cs typeface="Arial" panose="020B0604020202020204" pitchFamily="34" charset="0"/>
              </a:rPr>
              <a:t> B., “The impact of stagnant water on the corrosion processes in pipeline”, Materials </a:t>
            </a:r>
            <a:r>
              <a:rPr lang="en-US" sz="583" dirty="0" err="1">
                <a:latin typeface="Calibri" panose="020F0502020204030204" pitchFamily="34" charset="0"/>
                <a:ea typeface="+mn-ea"/>
                <a:cs typeface="Arial" panose="020B0604020202020204" pitchFamily="34" charset="0"/>
              </a:rPr>
              <a:t>ans</a:t>
            </a:r>
            <a:r>
              <a:rPr lang="en-US" sz="583" dirty="0">
                <a:latin typeface="Calibri" panose="020F0502020204030204" pitchFamily="34" charset="0"/>
                <a:ea typeface="+mn-ea"/>
                <a:cs typeface="Arial" panose="020B0604020202020204" pitchFamily="34" charset="0"/>
              </a:rPr>
              <a:t> technology 44 (2010) 6, 379-383.</a:t>
            </a:r>
          </a:p>
        </p:txBody>
      </p:sp>
      <p:sp>
        <p:nvSpPr>
          <p:cNvPr id="4135" name="TextBox 24"/>
          <p:cNvSpPr txBox="1">
            <a:spLocks noChangeArrowheads="1"/>
          </p:cNvSpPr>
          <p:nvPr/>
        </p:nvSpPr>
        <p:spPr bwMode="auto">
          <a:xfrm>
            <a:off x="1066049" y="8657753"/>
            <a:ext cx="1502008"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50" b="1" dirty="0">
                <a:cs typeface="Arial" panose="020B0604020202020204" pitchFamily="34" charset="0"/>
              </a:rPr>
              <a:t>Figure 2</a:t>
            </a:r>
            <a:r>
              <a:rPr lang="en-US" altLang="en-US" sz="750" dirty="0">
                <a:cs typeface="Arial" panose="020B0604020202020204" pitchFamily="34" charset="0"/>
              </a:rPr>
              <a:t>. Model geometry (side view)</a:t>
            </a:r>
          </a:p>
        </p:txBody>
      </p:sp>
      <p:sp>
        <p:nvSpPr>
          <p:cNvPr id="4136" name="TextBox 25"/>
          <p:cNvSpPr txBox="1">
            <a:spLocks noChangeArrowheads="1"/>
          </p:cNvSpPr>
          <p:nvPr/>
        </p:nvSpPr>
        <p:spPr bwMode="auto">
          <a:xfrm>
            <a:off x="3470151" y="3768806"/>
            <a:ext cx="2652964" cy="25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3</a:t>
            </a:r>
            <a:r>
              <a:rPr lang="en-US" altLang="en-US" sz="750" dirty="0">
                <a:cs typeface="Arial" panose="020B0604020202020204" pitchFamily="34" charset="0"/>
              </a:rPr>
              <a:t>. The water velocity[m/sec] in the colling jacket in different</a:t>
            </a:r>
          </a:p>
          <a:p>
            <a:pPr algn="ctr" eaLnBrk="1" hangingPunct="1">
              <a:spcBef>
                <a:spcPct val="0"/>
              </a:spcBef>
              <a:buFontTx/>
              <a:buNone/>
            </a:pPr>
            <a:r>
              <a:rPr lang="en-US" altLang="en-US" sz="750" dirty="0">
                <a:cs typeface="Arial" panose="020B0604020202020204" pitchFamily="34" charset="0"/>
              </a:rPr>
              <a:t> water flow rate (right: 63L/</a:t>
            </a:r>
            <a:r>
              <a:rPr lang="en-US" altLang="en-US" sz="750" dirty="0" err="1">
                <a:cs typeface="Arial" panose="020B0604020202020204" pitchFamily="34" charset="0"/>
              </a:rPr>
              <a:t>hr</a:t>
            </a:r>
            <a:r>
              <a:rPr lang="en-US" altLang="en-US" sz="750" dirty="0">
                <a:cs typeface="Arial" panose="020B0604020202020204" pitchFamily="34" charset="0"/>
              </a:rPr>
              <a:t>, middle: 75L/</a:t>
            </a:r>
            <a:r>
              <a:rPr lang="en-US" altLang="en-US" sz="750" dirty="0" err="1">
                <a:cs typeface="Arial" panose="020B0604020202020204" pitchFamily="34" charset="0"/>
              </a:rPr>
              <a:t>hr</a:t>
            </a:r>
            <a:r>
              <a:rPr lang="en-US" altLang="en-US" sz="750" dirty="0">
                <a:cs typeface="Arial" panose="020B0604020202020204" pitchFamily="34" charset="0"/>
              </a:rPr>
              <a:t>, left: 80L/</a:t>
            </a:r>
            <a:r>
              <a:rPr lang="en-US" altLang="en-US" sz="750" dirty="0" err="1">
                <a:cs typeface="Arial" panose="020B0604020202020204" pitchFamily="34" charset="0"/>
              </a:rPr>
              <a:t>hr</a:t>
            </a:r>
            <a:r>
              <a:rPr lang="en-US" altLang="en-US" sz="750" dirty="0">
                <a:cs typeface="Arial" panose="020B0604020202020204" pitchFamily="34" charset="0"/>
              </a:rPr>
              <a:t>)</a:t>
            </a:r>
          </a:p>
        </p:txBody>
      </p:sp>
      <p:sp>
        <p:nvSpPr>
          <p:cNvPr id="4139" name="TextBox 28"/>
          <p:cNvSpPr txBox="1">
            <a:spLocks noChangeArrowheads="1"/>
          </p:cNvSpPr>
          <p:nvPr/>
        </p:nvSpPr>
        <p:spPr bwMode="auto">
          <a:xfrm>
            <a:off x="3367566" y="6347855"/>
            <a:ext cx="2858149"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4</a:t>
            </a:r>
            <a:r>
              <a:rPr lang="en-US" altLang="en-US" sz="750" dirty="0">
                <a:cs typeface="Arial" panose="020B0604020202020204" pitchFamily="34" charset="0"/>
              </a:rPr>
              <a:t>. The velocity arrows in 5mm space (right) and 3mm space (left) </a:t>
            </a:r>
          </a:p>
        </p:txBody>
      </p:sp>
      <p:sp>
        <p:nvSpPr>
          <p:cNvPr id="4143" name="TextBox 33"/>
          <p:cNvSpPr txBox="1">
            <a:spLocks noChangeArrowheads="1"/>
          </p:cNvSpPr>
          <p:nvPr/>
        </p:nvSpPr>
        <p:spPr bwMode="auto">
          <a:xfrm>
            <a:off x="1066739" y="4694049"/>
            <a:ext cx="1578952" cy="13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750" b="1" dirty="0">
                <a:cs typeface="Arial" panose="020B0604020202020204" pitchFamily="34" charset="0"/>
              </a:rPr>
              <a:t>Figure 1</a:t>
            </a:r>
            <a:r>
              <a:rPr lang="en-US" altLang="en-US" sz="750" dirty="0">
                <a:cs typeface="Arial" panose="020B0604020202020204" pitchFamily="34" charset="0"/>
              </a:rPr>
              <a:t>. Model geometry (upper view)</a:t>
            </a:r>
          </a:p>
        </p:txBody>
      </p:sp>
      <p:sp>
        <p:nvSpPr>
          <p:cNvPr id="25" name="TextBox 3"/>
          <p:cNvSpPr txBox="1">
            <a:spLocks noChangeArrowheads="1"/>
          </p:cNvSpPr>
          <p:nvPr/>
        </p:nvSpPr>
        <p:spPr bwMode="auto">
          <a:xfrm>
            <a:off x="393071" y="274432"/>
            <a:ext cx="6071857" cy="993603"/>
          </a:xfrm>
          <a:prstGeom prst="rect">
            <a:avLst/>
          </a:prstGeom>
          <a:noFill/>
          <a:ln w="9525">
            <a:noFill/>
            <a:miter lim="800000"/>
            <a:headEnd/>
            <a:tailEnd/>
          </a:ln>
        </p:spPr>
        <p:txBody>
          <a:bodyPr wrap="square" lIns="19047" tIns="9524" rIns="19047" bIns="9524" anchor="ctr" anchorCtr="0">
            <a:spAutoFit/>
          </a:bodyPr>
          <a:lstStyle/>
          <a:p>
            <a:pPr algn="ctr" defTabSz="913916" eaLnBrk="1" hangingPunct="1">
              <a:defRPr/>
            </a:pPr>
            <a:r>
              <a:rPr lang="en-US" sz="1500" dirty="0">
                <a:latin typeface="Calibri" panose="020F0502020204030204" pitchFamily="34" charset="0"/>
                <a:ea typeface="+mn-ea"/>
                <a:cs typeface="Arial" panose="020B0604020202020204" pitchFamily="34" charset="0"/>
              </a:rPr>
              <a:t>3D model of the Flow Inside a Cooling Jacket in order to Prevent Corrosion Marks Problem</a:t>
            </a:r>
          </a:p>
          <a:p>
            <a:pPr algn="ctr" defTabSz="913916" eaLnBrk="1" hangingPunct="1">
              <a:defRPr/>
            </a:pPr>
            <a:r>
              <a:rPr lang="en-US" sz="833" dirty="0">
                <a:latin typeface="Calibri" panose="020F0502020204030204" pitchFamily="34" charset="0"/>
                <a:ea typeface="+mn-ea"/>
                <a:cs typeface="Arial" panose="020B0604020202020204" pitchFamily="34" charset="0"/>
              </a:rPr>
              <a:t>Ori Eini</a:t>
            </a:r>
            <a:r>
              <a:rPr lang="en-US" sz="833" baseline="30000" dirty="0">
                <a:latin typeface="Calibri" panose="020F0502020204030204" pitchFamily="34" charset="0"/>
                <a:ea typeface="+mn-ea"/>
                <a:cs typeface="Arial" panose="020B0604020202020204" pitchFamily="34" charset="0"/>
              </a:rPr>
              <a:t>1</a:t>
            </a:r>
            <a:r>
              <a:rPr lang="en-US" sz="833" dirty="0">
                <a:latin typeface="Calibri" panose="020F0502020204030204" pitchFamily="34" charset="0"/>
                <a:ea typeface="+mn-ea"/>
                <a:cs typeface="Arial" panose="020B0604020202020204" pitchFamily="34" charset="0"/>
              </a:rPr>
              <a:t>, Amir Kaplan</a:t>
            </a:r>
            <a:r>
              <a:rPr lang="en-US" sz="833" baseline="30000" dirty="0">
                <a:latin typeface="Calibri" panose="020F0502020204030204" pitchFamily="34" charset="0"/>
                <a:ea typeface="+mn-ea"/>
                <a:cs typeface="Arial" panose="020B0604020202020204" pitchFamily="34" charset="0"/>
              </a:rPr>
              <a:t>2</a:t>
            </a:r>
            <a:r>
              <a:rPr lang="en-US" sz="833" dirty="0">
                <a:latin typeface="Calibri" panose="020F0502020204030204" pitchFamily="34" charset="0"/>
                <a:ea typeface="+mn-ea"/>
                <a:cs typeface="Arial" panose="020B0604020202020204" pitchFamily="34" charset="0"/>
              </a:rPr>
              <a:t>, Yael Yasur</a:t>
            </a:r>
            <a:r>
              <a:rPr lang="en-US" sz="833" baseline="30000" dirty="0">
                <a:latin typeface="Calibri" panose="020F0502020204030204" pitchFamily="34" charset="0"/>
                <a:ea typeface="+mn-ea"/>
                <a:cs typeface="Arial" panose="020B0604020202020204" pitchFamily="34" charset="0"/>
              </a:rPr>
              <a:t>3</a:t>
            </a:r>
            <a:r>
              <a:rPr lang="en-US" sz="833" dirty="0">
                <a:latin typeface="Calibri" panose="020F0502020204030204" pitchFamily="34" charset="0"/>
                <a:ea typeface="+mn-ea"/>
                <a:cs typeface="Arial" panose="020B0604020202020204" pitchFamily="34" charset="0"/>
              </a:rPr>
              <a:t>, </a:t>
            </a:r>
            <a:r>
              <a:rPr lang="en-US" sz="833" dirty="0" err="1">
                <a:latin typeface="Calibri" panose="020F0502020204030204" pitchFamily="34" charset="0"/>
                <a:ea typeface="+mn-ea"/>
                <a:cs typeface="Arial" panose="020B0604020202020204" pitchFamily="34" charset="0"/>
              </a:rPr>
              <a:t>Sharona</a:t>
            </a:r>
            <a:r>
              <a:rPr lang="en-US" sz="833" dirty="0">
                <a:latin typeface="Calibri" panose="020F0502020204030204" pitchFamily="34" charset="0"/>
                <a:ea typeface="+mn-ea"/>
                <a:cs typeface="Arial" panose="020B0604020202020204" pitchFamily="34" charset="0"/>
              </a:rPr>
              <a:t> Atlas</a:t>
            </a:r>
            <a:r>
              <a:rPr lang="en-US" sz="833" baseline="30000" dirty="0">
                <a:latin typeface="Calibri" panose="020F0502020204030204" pitchFamily="34" charset="0"/>
                <a:ea typeface="+mn-ea"/>
                <a:cs typeface="Arial" panose="020B0604020202020204" pitchFamily="34" charset="0"/>
              </a:rPr>
              <a:t>2</a:t>
            </a:r>
          </a:p>
          <a:p>
            <a:pPr algn="ctr" defTabSz="913916" eaLnBrk="1" hangingPunct="1">
              <a:defRPr/>
            </a:pPr>
            <a:r>
              <a:rPr lang="en-US" sz="833" dirty="0">
                <a:latin typeface="Calibri" panose="020F0502020204030204" pitchFamily="34" charset="0"/>
                <a:ea typeface="+mn-ea"/>
                <a:cs typeface="Arial" panose="020B0604020202020204" pitchFamily="34" charset="0"/>
              </a:rPr>
              <a:t>1. Israel Atomic Energy Commission (IAEC), P.O box 7061, Tel Aviv 61070, Israel</a:t>
            </a:r>
          </a:p>
          <a:p>
            <a:pPr algn="ctr" defTabSz="913916" eaLnBrk="1" hangingPunct="1">
              <a:defRPr/>
            </a:pPr>
            <a:r>
              <a:rPr lang="en-US" sz="833" dirty="0">
                <a:latin typeface="Calibri" panose="020F0502020204030204" pitchFamily="34" charset="0"/>
                <a:ea typeface="+mn-ea"/>
                <a:cs typeface="Arial" panose="020B0604020202020204" pitchFamily="34" charset="0"/>
              </a:rPr>
              <a:t>2. Nuclear Research Center Negev (NRCN), Department of Chemical Engineering, P.O. Box 9001, Beer-Sheva, 84190, ISRAEL</a:t>
            </a:r>
          </a:p>
          <a:p>
            <a:pPr algn="ctr" defTabSz="913916" eaLnBrk="1" hangingPunct="1">
              <a:defRPr/>
            </a:pPr>
            <a:r>
              <a:rPr lang="en-US" sz="833" dirty="0">
                <a:latin typeface="Calibri" panose="020F0502020204030204" pitchFamily="34" charset="0"/>
                <a:ea typeface="+mn-ea"/>
                <a:cs typeface="Arial" panose="020B0604020202020204" pitchFamily="34" charset="0"/>
              </a:rPr>
              <a:t>3. Engineering and computational mechanics center, </a:t>
            </a:r>
            <a:r>
              <a:rPr lang="en-US" sz="833" dirty="0" err="1">
                <a:latin typeface="Calibri" panose="020F0502020204030204" pitchFamily="34" charset="0"/>
                <a:ea typeface="+mn-ea"/>
                <a:cs typeface="Arial" panose="020B0604020202020204" pitchFamily="34" charset="0"/>
              </a:rPr>
              <a:t>Rotem</a:t>
            </a:r>
            <a:r>
              <a:rPr lang="en-US" sz="833" dirty="0">
                <a:latin typeface="Calibri" panose="020F0502020204030204" pitchFamily="34" charset="0"/>
                <a:ea typeface="+mn-ea"/>
                <a:cs typeface="Arial" panose="020B0604020202020204" pitchFamily="34" charset="0"/>
              </a:rPr>
              <a:t> industries ltd, </a:t>
            </a:r>
            <a:r>
              <a:rPr lang="en-US" sz="833" dirty="0" err="1">
                <a:latin typeface="Calibri" panose="020F0502020204030204" pitchFamily="34" charset="0"/>
                <a:ea typeface="+mn-ea"/>
                <a:cs typeface="Arial" panose="020B0604020202020204" pitchFamily="34" charset="0"/>
              </a:rPr>
              <a:t>Mishor</a:t>
            </a:r>
            <a:r>
              <a:rPr lang="en-US" sz="833" dirty="0">
                <a:latin typeface="Calibri" panose="020F0502020204030204" pitchFamily="34" charset="0"/>
                <a:ea typeface="+mn-ea"/>
                <a:cs typeface="Arial" panose="020B0604020202020204" pitchFamily="34" charset="0"/>
              </a:rPr>
              <a:t> </a:t>
            </a:r>
            <a:r>
              <a:rPr lang="en-US" sz="833" dirty="0" err="1">
                <a:latin typeface="Calibri" panose="020F0502020204030204" pitchFamily="34" charset="0"/>
                <a:ea typeface="+mn-ea"/>
                <a:cs typeface="Arial" panose="020B0604020202020204" pitchFamily="34" charset="0"/>
              </a:rPr>
              <a:t>Yamin</a:t>
            </a:r>
            <a:r>
              <a:rPr lang="en-US" sz="833" dirty="0">
                <a:latin typeface="Calibri" panose="020F0502020204030204" pitchFamily="34" charset="0"/>
                <a:ea typeface="+mn-ea"/>
                <a:cs typeface="Arial" panose="020B0604020202020204" pitchFamily="34" charset="0"/>
              </a:rPr>
              <a:t> D.N ARAVA 86800, Israel</a:t>
            </a:r>
          </a:p>
        </p:txBody>
      </p:sp>
      <p:sp>
        <p:nvSpPr>
          <p:cNvPr id="2" name="Rectangle 1"/>
          <p:cNvSpPr>
            <a:spLocks/>
          </p:cNvSpPr>
          <p:nvPr/>
        </p:nvSpPr>
        <p:spPr>
          <a:xfrm>
            <a:off x="163096" y="268100"/>
            <a:ext cx="6531987" cy="936985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704">
              <a:latin typeface="Calibri" panose="020F0502020204030204" pitchFamily="34" charset="0"/>
              <a:cs typeface="Arial" panose="020B0604020202020204" pitchFamily="34" charset="0"/>
            </a:endParaRPr>
          </a:p>
        </p:txBody>
      </p:sp>
      <p:cxnSp>
        <p:nvCxnSpPr>
          <p:cNvPr id="5" name="Straight Connector 4"/>
          <p:cNvCxnSpPr/>
          <p:nvPr/>
        </p:nvCxnSpPr>
        <p:spPr>
          <a:xfrm>
            <a:off x="190500" y="1333500"/>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6049" y="9636905"/>
            <a:ext cx="4458451" cy="220510"/>
          </a:xfrm>
          <a:prstGeom prst="rect">
            <a:avLst/>
          </a:prstGeom>
          <a:noFill/>
        </p:spPr>
        <p:txBody>
          <a:bodyPr wrap="square" rtlCol="0">
            <a:spAutoFit/>
          </a:bodyPr>
          <a:lstStyle/>
          <a:p>
            <a:pPr algn="ctr"/>
            <a:r>
              <a:rPr lang="en-US" sz="833" dirty="0">
                <a:solidFill>
                  <a:srgbClr val="0079C1"/>
                </a:solidFill>
                <a:latin typeface="Calibri" panose="020F0502020204030204" pitchFamily="34" charset="0"/>
              </a:rPr>
              <a:t>Excerpt from the Proceedings of the 2020 COMSOL Conference</a:t>
            </a:r>
          </a:p>
        </p:txBody>
      </p:sp>
      <p:pic>
        <p:nvPicPr>
          <p:cNvPr id="3" name="תמונה 2">
            <a:extLst>
              <a:ext uri="{FF2B5EF4-FFF2-40B4-BE49-F238E27FC236}">
                <a16:creationId xmlns:a16="http://schemas.microsoft.com/office/drawing/2014/main" id="{FCC63B1B-2B3C-4CC2-B5B3-E74BE082C30F}"/>
              </a:ext>
            </a:extLst>
          </p:cNvPr>
          <p:cNvPicPr>
            <a:picLocks noChangeAspect="1"/>
          </p:cNvPicPr>
          <p:nvPr/>
        </p:nvPicPr>
        <p:blipFill rotWithShape="1">
          <a:blip r:embed="rId12"/>
          <a:srcRect l="53923"/>
          <a:stretch/>
        </p:blipFill>
        <p:spPr>
          <a:xfrm>
            <a:off x="1443300" y="3592660"/>
            <a:ext cx="941901" cy="1034456"/>
          </a:xfrm>
          <a:prstGeom prst="rect">
            <a:avLst/>
          </a:prstGeom>
        </p:spPr>
      </p:pic>
      <p:grpSp>
        <p:nvGrpSpPr>
          <p:cNvPr id="4" name="קבוצה 3">
            <a:extLst>
              <a:ext uri="{FF2B5EF4-FFF2-40B4-BE49-F238E27FC236}">
                <a16:creationId xmlns:a16="http://schemas.microsoft.com/office/drawing/2014/main" id="{F6381612-75D3-4F0B-B60D-245B47492DB4}"/>
              </a:ext>
            </a:extLst>
          </p:cNvPr>
          <p:cNvGrpSpPr/>
          <p:nvPr/>
        </p:nvGrpSpPr>
        <p:grpSpPr>
          <a:xfrm>
            <a:off x="1164890" y="7107050"/>
            <a:ext cx="1220311" cy="1393896"/>
            <a:chOff x="882480" y="7517339"/>
            <a:chExt cx="1220311" cy="1393896"/>
          </a:xfrm>
        </p:grpSpPr>
        <p:sp>
          <p:nvSpPr>
            <p:cNvPr id="4101" name="TextBox 11"/>
            <p:cNvSpPr txBox="1">
              <a:spLocks noChangeArrowheads="1"/>
            </p:cNvSpPr>
            <p:nvPr/>
          </p:nvSpPr>
          <p:spPr bwMode="auto">
            <a:xfrm>
              <a:off x="1731126" y="8738113"/>
              <a:ext cx="274108"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dirty="0">
                  <a:cs typeface="Arial" panose="020B0604020202020204" pitchFamily="34" charset="0"/>
                </a:rPr>
                <a:t>Inlet</a:t>
              </a:r>
            </a:p>
          </p:txBody>
        </p:sp>
        <p:sp>
          <p:nvSpPr>
            <p:cNvPr id="4103" name="TextBox 13"/>
            <p:cNvSpPr txBox="1">
              <a:spLocks noChangeArrowheads="1"/>
            </p:cNvSpPr>
            <p:nvPr/>
          </p:nvSpPr>
          <p:spPr bwMode="auto">
            <a:xfrm>
              <a:off x="1732503" y="7517339"/>
              <a:ext cx="370288" cy="17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dirty="0">
                  <a:cs typeface="Arial" panose="020B0604020202020204" pitchFamily="34" charset="0"/>
                </a:rPr>
                <a:t>Outlet</a:t>
              </a:r>
            </a:p>
          </p:txBody>
        </p:sp>
        <p:pic>
          <p:nvPicPr>
            <p:cNvPr id="8" name="תמונה 7">
              <a:extLst>
                <a:ext uri="{FF2B5EF4-FFF2-40B4-BE49-F238E27FC236}">
                  <a16:creationId xmlns:a16="http://schemas.microsoft.com/office/drawing/2014/main" id="{2CCD9462-3926-41F7-BDA7-C5D0071C7325}"/>
                </a:ext>
              </a:extLst>
            </p:cNvPr>
            <p:cNvPicPr>
              <a:picLocks noChangeAspect="1"/>
            </p:cNvPicPr>
            <p:nvPr/>
          </p:nvPicPr>
          <p:blipFill rotWithShape="1">
            <a:blip r:embed="rId12"/>
            <a:srcRect r="47068"/>
            <a:stretch/>
          </p:blipFill>
          <p:spPr>
            <a:xfrm>
              <a:off x="882480" y="7660716"/>
              <a:ext cx="1082022" cy="1034456"/>
            </a:xfrm>
            <a:prstGeom prst="rect">
              <a:avLst/>
            </a:prstGeom>
          </p:spPr>
        </p:pic>
      </p:grpSp>
      <p:pic>
        <p:nvPicPr>
          <p:cNvPr id="7" name="תמונה 6">
            <a:extLst>
              <a:ext uri="{FF2B5EF4-FFF2-40B4-BE49-F238E27FC236}">
                <a16:creationId xmlns:a16="http://schemas.microsoft.com/office/drawing/2014/main" id="{9760221D-3E90-453C-B2C3-467C3DEAEB75}"/>
              </a:ext>
            </a:extLst>
          </p:cNvPr>
          <p:cNvPicPr>
            <a:picLocks noChangeAspect="1"/>
          </p:cNvPicPr>
          <p:nvPr/>
        </p:nvPicPr>
        <p:blipFill>
          <a:blip r:embed="rId13"/>
          <a:stretch>
            <a:fillRect/>
          </a:stretch>
        </p:blipFill>
        <p:spPr>
          <a:xfrm>
            <a:off x="3736328" y="2424951"/>
            <a:ext cx="2565599" cy="1283804"/>
          </a:xfrm>
          <a:prstGeom prst="rect">
            <a:avLst/>
          </a:prstGeom>
        </p:spPr>
      </p:pic>
      <p:sp>
        <p:nvSpPr>
          <p:cNvPr id="9" name="TextBox 15">
            <a:extLst>
              <a:ext uri="{FF2B5EF4-FFF2-40B4-BE49-F238E27FC236}">
                <a16:creationId xmlns:a16="http://schemas.microsoft.com/office/drawing/2014/main" id="{76D6A071-66BC-4E4C-8902-816E7CDDD997}"/>
              </a:ext>
            </a:extLst>
          </p:cNvPr>
          <p:cNvSpPr txBox="1">
            <a:spLocks noChangeArrowheads="1"/>
          </p:cNvSpPr>
          <p:nvPr/>
        </p:nvSpPr>
        <p:spPr bwMode="auto">
          <a:xfrm>
            <a:off x="3472614" y="4129839"/>
            <a:ext cx="2802930" cy="1096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47" tIns="9524" rIns="19047" bIns="9524">
            <a:spAutoFit/>
          </a:bodyPr>
          <a:lstStyle>
            <a:lvl1pPr>
              <a:spcBef>
                <a:spcPct val="20000"/>
              </a:spcBef>
              <a:buFont typeface="Arial" charset="0"/>
              <a:buChar char="•"/>
              <a:defRPr sz="15400">
                <a:solidFill>
                  <a:schemeClr val="tx1"/>
                </a:solidFill>
                <a:latin typeface="Calibri" charset="0"/>
                <a:ea typeface="ＭＳ Ｐゴシック" charset="-128"/>
              </a:defRPr>
            </a:lvl1pPr>
            <a:lvl2pPr marL="742950" indent="-285750">
              <a:spcBef>
                <a:spcPct val="20000"/>
              </a:spcBef>
              <a:buFont typeface="Arial" charset="0"/>
              <a:buChar char="–"/>
              <a:defRPr sz="13500">
                <a:solidFill>
                  <a:schemeClr val="tx1"/>
                </a:solidFill>
                <a:latin typeface="Calibri" charset="0"/>
                <a:ea typeface="ＭＳ Ｐゴシック" charset="-128"/>
              </a:defRPr>
            </a:lvl2pPr>
            <a:lvl3pPr marL="1143000" indent="-228600">
              <a:spcBef>
                <a:spcPct val="20000"/>
              </a:spcBef>
              <a:buFont typeface="Arial" charset="0"/>
              <a:buChar char="•"/>
              <a:defRPr sz="11500">
                <a:solidFill>
                  <a:schemeClr val="tx1"/>
                </a:solidFill>
                <a:latin typeface="Calibri" charset="0"/>
                <a:ea typeface="ＭＳ Ｐゴシック" charset="-128"/>
              </a:defRPr>
            </a:lvl3pPr>
            <a:lvl4pPr marL="1600200" indent="-228600">
              <a:spcBef>
                <a:spcPct val="20000"/>
              </a:spcBef>
              <a:buFont typeface="Arial" charset="0"/>
              <a:buChar char="–"/>
              <a:defRPr sz="9600">
                <a:solidFill>
                  <a:schemeClr val="tx1"/>
                </a:solidFill>
                <a:latin typeface="Calibri" charset="0"/>
                <a:ea typeface="ＭＳ Ｐゴシック" charset="-128"/>
              </a:defRPr>
            </a:lvl4pPr>
            <a:lvl5pPr marL="2057400" indent="-228600">
              <a:spcBef>
                <a:spcPct val="20000"/>
              </a:spcBef>
              <a:buFont typeface="Arial" charset="0"/>
              <a:buChar char="»"/>
              <a:defRPr sz="9600">
                <a:solidFill>
                  <a:schemeClr val="tx1"/>
                </a:solidFill>
                <a:latin typeface="Calibri" charset="0"/>
                <a:ea typeface="ＭＳ Ｐゴシック" charset="-128"/>
              </a:defRPr>
            </a:lvl5pPr>
            <a:lvl6pPr marL="25146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29718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34290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3886200" indent="-228600" defTabSz="438467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just" eaLnBrk="1" hangingPunct="1">
              <a:spcBef>
                <a:spcPct val="0"/>
              </a:spcBef>
              <a:buFontTx/>
              <a:buNone/>
              <a:defRPr/>
            </a:pPr>
            <a:r>
              <a:rPr lang="en-US" altLang="en-US" sz="1000" dirty="0">
                <a:latin typeface="Calibri" panose="020F0502020204030204" pitchFamily="34" charset="0"/>
                <a:cs typeface="Arial" panose="020B0604020202020204" pitchFamily="34" charset="0"/>
              </a:rPr>
              <a:t>The second solution tested in the simulation was examining whether expanding</a:t>
            </a:r>
            <a:r>
              <a:rPr lang="en-US" altLang="en-US" sz="1000" dirty="0">
                <a:latin typeface="Calibri" panose="020F0502020204030204" pitchFamily="34" charset="0"/>
                <a:ea typeface="Cambria" charset="0"/>
                <a:cs typeface="Arial" panose="020B0604020202020204" pitchFamily="34" charset="0"/>
              </a:rPr>
              <a:t> the distance between the container and the jacket will effect the stagnant areas. This distance (which expresses the space for water flow between the two walls) in the current geometry is 3mm, and the test was done for 4 and 5mm.</a:t>
            </a:r>
            <a:endParaRPr lang="en-US" altLang="en-US" sz="1000" dirty="0">
              <a:latin typeface="Calibri" panose="020F0502020204030204" pitchFamily="34" charset="0"/>
              <a:cs typeface="Arial" panose="020B0604020202020204" pitchFamily="34" charset="0"/>
            </a:endParaRPr>
          </a:p>
        </p:txBody>
      </p:sp>
      <p:pic>
        <p:nvPicPr>
          <p:cNvPr id="10" name="תמונה 9">
            <a:extLst>
              <a:ext uri="{FF2B5EF4-FFF2-40B4-BE49-F238E27FC236}">
                <a16:creationId xmlns:a16="http://schemas.microsoft.com/office/drawing/2014/main" id="{DFBCE9EA-D9F2-4914-9E6A-4A07AC18B3D6}"/>
              </a:ext>
            </a:extLst>
          </p:cNvPr>
          <p:cNvPicPr>
            <a:picLocks noChangeAspect="1"/>
          </p:cNvPicPr>
          <p:nvPr/>
        </p:nvPicPr>
        <p:blipFill>
          <a:blip r:embed="rId14"/>
          <a:stretch>
            <a:fillRect/>
          </a:stretch>
        </p:blipFill>
        <p:spPr>
          <a:xfrm>
            <a:off x="3647632" y="5295247"/>
            <a:ext cx="2514600" cy="967898"/>
          </a:xfrm>
          <a:prstGeom prst="rect">
            <a:avLst/>
          </a:prstGeom>
        </p:spPr>
      </p:pic>
      <p:sp>
        <p:nvSpPr>
          <p:cNvPr id="11" name="TextBox 13">
            <a:extLst>
              <a:ext uri="{FF2B5EF4-FFF2-40B4-BE49-F238E27FC236}">
                <a16:creationId xmlns:a16="http://schemas.microsoft.com/office/drawing/2014/main" id="{603562B3-5DE0-4465-A5DD-6C62DF58BAA9}"/>
              </a:ext>
            </a:extLst>
          </p:cNvPr>
          <p:cNvSpPr txBox="1">
            <a:spLocks noChangeArrowheads="1"/>
          </p:cNvSpPr>
          <p:nvPr/>
        </p:nvSpPr>
        <p:spPr bwMode="auto">
          <a:xfrm>
            <a:off x="5639780" y="6033745"/>
            <a:ext cx="227620" cy="126956"/>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00" dirty="0">
                <a:cs typeface="Arial" panose="020B0604020202020204" pitchFamily="34" charset="0"/>
              </a:rPr>
              <a:t>5mm</a:t>
            </a:r>
          </a:p>
        </p:txBody>
      </p:sp>
      <p:sp>
        <p:nvSpPr>
          <p:cNvPr id="12" name="TextBox 13">
            <a:extLst>
              <a:ext uri="{FF2B5EF4-FFF2-40B4-BE49-F238E27FC236}">
                <a16:creationId xmlns:a16="http://schemas.microsoft.com/office/drawing/2014/main" id="{469160D6-30E2-4F8A-B63D-35299289C89C}"/>
              </a:ext>
            </a:extLst>
          </p:cNvPr>
          <p:cNvSpPr txBox="1">
            <a:spLocks noChangeArrowheads="1"/>
          </p:cNvSpPr>
          <p:nvPr/>
        </p:nvSpPr>
        <p:spPr bwMode="auto">
          <a:xfrm>
            <a:off x="4321670" y="6038171"/>
            <a:ext cx="227620" cy="126956"/>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none" lIns="19047" tIns="9524" rIns="19047" bIns="952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700" dirty="0">
                <a:cs typeface="Arial" panose="020B0604020202020204" pitchFamily="34" charset="0"/>
              </a:rPr>
              <a:t>3mm</a:t>
            </a:r>
          </a:p>
        </p:txBody>
      </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563</Words>
  <Application>Microsoft Office PowerPoint</Application>
  <PresentationFormat>נייר A4 ‏(210x297 מ"מ)</PresentationFormat>
  <Paragraphs>40</Paragraphs>
  <Slides>1</Slides>
  <Notes>1</Notes>
  <HiddenSlides>1</HiddenSlides>
  <MMClips>0</MMClips>
  <ScaleCrop>false</ScaleCrop>
  <HeadingPairs>
    <vt:vector size="6" baseType="variant">
      <vt:variant>
        <vt:lpstr>גופנים בשימוש</vt:lpstr>
      </vt:variant>
      <vt:variant>
        <vt:i4>3</vt:i4>
      </vt:variant>
      <vt:variant>
        <vt:lpstr>ערכת נושא</vt:lpstr>
      </vt:variant>
      <vt:variant>
        <vt:i4>1</vt:i4>
      </vt:variant>
      <vt:variant>
        <vt:lpstr>כותרות שקופיות</vt:lpstr>
      </vt:variant>
      <vt:variant>
        <vt:i4>1</vt:i4>
      </vt:variant>
    </vt:vector>
  </HeadingPairs>
  <TitlesOfParts>
    <vt:vector size="5" baseType="lpstr">
      <vt:lpstr>Arial</vt:lpstr>
      <vt:lpstr>Calibri</vt:lpstr>
      <vt:lpstr>Cambria Math</vt:lpstr>
      <vt:lpstr>Office Theme</vt:lpstr>
      <vt:lpstr>מצגת של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2020-09-29T13:20:33Z</dcterms:modified>
</cp:coreProperties>
</file>