
<file path=[Content_Types].xml><?xml version="1.0" encoding="utf-8"?>
<Types xmlns="http://schemas.openxmlformats.org/package/2006/content-types">
  <Default Extension="tmp" ContentType="image/png"/>
  <Default Extension="png" ContentType="image/png"/>
  <Default Extension="wmf" ContentType="image/x-wmf"/>
  <Default Extension="m4a" ContentType="audio/mp4"/>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1" r:id="rId1"/>
    <p:sldMasterId id="2147483792" r:id="rId2"/>
    <p:sldMasterId id="2147483772" r:id="rId3"/>
    <p:sldMasterId id="2147483793" r:id="rId4"/>
  </p:sldMasterIdLst>
  <p:notesMasterIdLst>
    <p:notesMasterId r:id="rId14"/>
  </p:notesMasterIdLst>
  <p:handoutMasterIdLst>
    <p:handoutMasterId r:id="rId15"/>
  </p:handoutMasterIdLst>
  <p:sldIdLst>
    <p:sldId id="258" r:id="rId5"/>
    <p:sldId id="259" r:id="rId6"/>
    <p:sldId id="261" r:id="rId7"/>
    <p:sldId id="262" r:id="rId8"/>
    <p:sldId id="260" r:id="rId9"/>
    <p:sldId id="263" r:id="rId10"/>
    <p:sldId id="264" r:id="rId11"/>
    <p:sldId id="267" r:id="rId12"/>
    <p:sldId id="266" r:id="rId13"/>
  </p:sldIdLst>
  <p:sldSz cx="9144000" cy="5143500" type="screen16x9"/>
  <p:notesSz cx="6858000" cy="9144000"/>
  <p:defaultTextStyle>
    <a:defPPr>
      <a:defRPr lang="fr-FR"/>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extLst>
    <p:ext uri="{521415D9-36F7-43E2-AB2F-B90AF26B5E84}">
      <p14:sectionLst xmlns:p14="http://schemas.microsoft.com/office/powerpoint/2010/main">
        <p14:section name="Default Section" id="{F5852C3B-9182-FB48-B3A9-79A53E9DF4FC}">
          <p14:sldIdLst>
            <p14:sldId id="258"/>
            <p14:sldId id="259"/>
            <p14:sldId id="261"/>
            <p14:sldId id="262"/>
            <p14:sldId id="260"/>
            <p14:sldId id="263"/>
            <p14:sldId id="264"/>
            <p14:sldId id="267"/>
            <p14:sldId id="266"/>
          </p14:sldIdLst>
        </p14:section>
      </p14:sectionLst>
    </p:ext>
    <p:ext uri="{EFAFB233-063F-42B5-8137-9DF3F51BA10A}">
      <p15:sldGuideLst xmlns:p15="http://schemas.microsoft.com/office/powerpoint/2012/main">
        <p15:guide id="2" pos="5511" userDrawn="1">
          <p15:clr>
            <a:srgbClr val="A4A3A4"/>
          </p15:clr>
        </p15:guide>
        <p15:guide id="3" orient="horz" pos="16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2A6D81"/>
    <a:srgbClr val="E4ECEC"/>
    <a:srgbClr val="00A0AF"/>
    <a:srgbClr val="325A53"/>
    <a:srgbClr val="54958B"/>
    <a:srgbClr val="004354"/>
    <a:srgbClr val="005C72"/>
    <a:srgbClr val="007A98"/>
    <a:srgbClr val="0099BF"/>
    <a:srgbClr val="0E1A1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518" autoAdjust="0"/>
    <p:restoredTop sz="94718" autoAdjust="0"/>
  </p:normalViewPr>
  <p:slideViewPr>
    <p:cSldViewPr snapToGrid="0" snapToObjects="1" showGuides="1">
      <p:cViewPr varScale="1">
        <p:scale>
          <a:sx n="211" d="100"/>
          <a:sy n="211" d="100"/>
        </p:scale>
        <p:origin x="198" y="174"/>
      </p:cViewPr>
      <p:guideLst>
        <p:guide pos="5511"/>
        <p:guide orient="horz" pos="16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AC57865B-581A-2041-9FAB-16FB9832E30D}" type="slidenum">
              <a:rPr lang="fr-FR"/>
              <a:pPr>
                <a:defRPr/>
              </a:pPr>
              <a:t>‹#›</a:t>
            </a:fld>
            <a:endParaRPr lang="fr-FR"/>
          </a:p>
        </p:txBody>
      </p:sp>
    </p:spTree>
    <p:extLst>
      <p:ext uri="{BB962C8B-B14F-4D97-AF65-F5344CB8AC3E}">
        <p14:creationId xmlns:p14="http://schemas.microsoft.com/office/powerpoint/2010/main" val="1617447541"/>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noProof="0" smtClean="0"/>
              <a:t>Cliquez pour modifier les styles du texte du masque</a:t>
            </a:r>
          </a:p>
          <a:p>
            <a:pPr lvl="1"/>
            <a:r>
              <a:rPr lang="fr-CH" noProof="0" smtClean="0"/>
              <a:t>Deuxième niveau</a:t>
            </a:r>
          </a:p>
          <a:p>
            <a:pPr lvl="2"/>
            <a:r>
              <a:rPr lang="fr-CH" noProof="0" smtClean="0"/>
              <a:t>Troisième niveau</a:t>
            </a:r>
          </a:p>
          <a:p>
            <a:pPr lvl="3"/>
            <a:r>
              <a:rPr lang="fr-CH" noProof="0" smtClean="0"/>
              <a:t>Quatrième niveau</a:t>
            </a:r>
          </a:p>
          <a:p>
            <a:pPr lvl="4"/>
            <a:r>
              <a:rPr lang="fr-CH" noProof="0" smtClean="0"/>
              <a:t>Cinquième niveau</a:t>
            </a:r>
            <a:endParaRPr lang="fr-FR" noProof="0"/>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EBEFA453-B733-2448-925F-649EDF3878D2}" type="slidenum">
              <a:rPr lang="fr-FR"/>
              <a:pPr>
                <a:defRPr/>
              </a:pPr>
              <a:t>‹#›</a:t>
            </a:fld>
            <a:endParaRPr lang="fr-FR"/>
          </a:p>
        </p:txBody>
      </p:sp>
    </p:spTree>
    <p:extLst>
      <p:ext uri="{BB962C8B-B14F-4D97-AF65-F5344CB8AC3E}">
        <p14:creationId xmlns:p14="http://schemas.microsoft.com/office/powerpoint/2010/main" val="3577388480"/>
      </p:ext>
    </p:extLst>
  </p:cSld>
  <p:clrMap bg1="lt1" tx1="dk1" bg2="lt2" tx2="dk2" accent1="accent1" accent2="accent2" accent3="accent3" accent4="accent4" accent5="accent5" accent6="accent6" hlink="hlink" folHlink="folHlink"/>
  <p:hf hdr="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4.wmf"/><Relationship Id="rId1" Type="http://schemas.openxmlformats.org/officeDocument/2006/relationships/slideMaster" Target="../slideMasters/slideMaster3.xml"/><Relationship Id="rId5" Type="http://schemas.openxmlformats.org/officeDocument/2006/relationships/image" Target="../media/image7.tmp"/><Relationship Id="rId4" Type="http://schemas.openxmlformats.org/officeDocument/2006/relationships/image" Target="../media/image6.jp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4.wmf"/><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w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page de titr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7226300" cy="5143500"/>
          </a:xfrm>
          <a:prstGeom prst="rect">
            <a:avLst/>
          </a:prstGeom>
        </p:spPr>
      </p:pic>
      <p:sp>
        <p:nvSpPr>
          <p:cNvPr id="10" name="Titre 7"/>
          <p:cNvSpPr>
            <a:spLocks noGrp="1"/>
          </p:cNvSpPr>
          <p:nvPr>
            <p:ph type="title" hasCustomPrompt="1"/>
          </p:nvPr>
        </p:nvSpPr>
        <p:spPr>
          <a:xfrm>
            <a:off x="1070995" y="2730500"/>
            <a:ext cx="4922127" cy="1056808"/>
          </a:xfrm>
          <a:prstGeom prst="rect">
            <a:avLst/>
          </a:prstGeom>
        </p:spPr>
        <p:txBody>
          <a:bodyPr anchor="t">
            <a:normAutofit/>
          </a:bodyPr>
          <a:lstStyle>
            <a:lvl1pPr>
              <a:lnSpc>
                <a:spcPct val="80000"/>
              </a:lnSpc>
              <a:defRPr sz="2000" b="1" i="0" cap="none" baseline="0">
                <a:solidFill>
                  <a:schemeClr val="tx2"/>
                </a:solidFill>
                <a:latin typeface="Arial"/>
                <a:cs typeface="Arial"/>
              </a:defRPr>
            </a:lvl1pPr>
          </a:lstStyle>
          <a:p>
            <a:r>
              <a:rPr lang="en-US" dirty="0" smtClean="0"/>
              <a:t>Click to edit master title style</a:t>
            </a:r>
            <a:endParaRPr lang="fr-FR" dirty="0"/>
          </a:p>
        </p:txBody>
      </p:sp>
      <p:pic>
        <p:nvPicPr>
          <p:cNvPr id="14" name="Image 8"/>
          <p:cNvPicPr>
            <a:picLocks noChangeAspect="1"/>
          </p:cNvPicPr>
          <p:nvPr userDrawn="1"/>
        </p:nvPicPr>
        <p:blipFill rotWithShape="1">
          <a:blip r:embed="rId3">
            <a:extLst>
              <a:ext uri="{28A0092B-C50C-407E-A947-70E740481C1C}">
                <a14:useLocalDpi xmlns:a14="http://schemas.microsoft.com/office/drawing/2010/main" val="0"/>
              </a:ext>
            </a:extLst>
          </a:blip>
          <a:srcRect r="-80"/>
          <a:stretch/>
        </p:blipFill>
        <p:spPr bwMode="auto">
          <a:xfrm>
            <a:off x="7051590" y="4445027"/>
            <a:ext cx="1810433" cy="37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 Placeholder 4"/>
          <p:cNvSpPr>
            <a:spLocks noGrp="1"/>
          </p:cNvSpPr>
          <p:nvPr>
            <p:ph type="body" sz="quarter" idx="11" hasCustomPrompt="1"/>
          </p:nvPr>
        </p:nvSpPr>
        <p:spPr>
          <a:xfrm>
            <a:off x="726510" y="752049"/>
            <a:ext cx="5209594" cy="1644481"/>
          </a:xfrm>
        </p:spPr>
        <p:txBody>
          <a:bodyPr/>
          <a:lstStyle>
            <a:lvl1pPr marL="0" indent="0">
              <a:buNone/>
              <a:defRPr sz="2400" b="1">
                <a:solidFill>
                  <a:schemeClr val="tx2"/>
                </a:solidFill>
              </a:defRPr>
            </a:lvl1pPr>
            <a:lvl2pPr>
              <a:defRPr sz="1100">
                <a:solidFill>
                  <a:schemeClr val="tx2"/>
                </a:solidFill>
              </a:defRPr>
            </a:lvl2pPr>
            <a:lvl3pPr>
              <a:defRPr sz="1100">
                <a:solidFill>
                  <a:schemeClr val="tx2"/>
                </a:solidFill>
              </a:defRPr>
            </a:lvl3pPr>
            <a:lvl4pPr>
              <a:defRPr sz="1400">
                <a:solidFill>
                  <a:schemeClr val="tx2"/>
                </a:solidFill>
              </a:defRPr>
            </a:lvl4pPr>
            <a:lvl5pPr>
              <a:defRPr sz="1400">
                <a:solidFill>
                  <a:schemeClr val="tx2"/>
                </a:solidFill>
              </a:defRPr>
            </a:lvl5pPr>
          </a:lstStyle>
          <a:p>
            <a:pPr lvl="0"/>
            <a:r>
              <a:rPr lang="en-US" dirty="0" smtClean="0"/>
              <a:t>CLICK TO EDIT MASTER TEXT STYLE</a:t>
            </a:r>
          </a:p>
        </p:txBody>
      </p:sp>
      <p:sp>
        <p:nvSpPr>
          <p:cNvPr id="3" name="Date Placeholder 2"/>
          <p:cNvSpPr>
            <a:spLocks noGrp="1"/>
          </p:cNvSpPr>
          <p:nvPr>
            <p:ph type="dt" sz="half" idx="12"/>
          </p:nvPr>
        </p:nvSpPr>
        <p:spPr>
          <a:xfrm>
            <a:off x="1070995" y="4819012"/>
            <a:ext cx="1135339" cy="273844"/>
          </a:xfrm>
        </p:spPr>
        <p:txBody>
          <a:bodyPr/>
          <a:lstStyle/>
          <a:p>
            <a:pPr>
              <a:defRPr/>
            </a:pPr>
            <a:endParaRPr lang="fr-FR" dirty="0"/>
          </a:p>
        </p:txBody>
      </p:sp>
      <p:sp>
        <p:nvSpPr>
          <p:cNvPr id="6" name="Slide Number Placeholder 5"/>
          <p:cNvSpPr>
            <a:spLocks noGrp="1"/>
          </p:cNvSpPr>
          <p:nvPr>
            <p:ph type="sldNum" sz="quarter" idx="14"/>
          </p:nvPr>
        </p:nvSpPr>
        <p:spPr>
          <a:xfrm>
            <a:off x="90525" y="4823027"/>
            <a:ext cx="635986" cy="273844"/>
          </a:xfrm>
        </p:spPr>
        <p:txBody>
          <a:bodyPr/>
          <a:lstStyle/>
          <a:p>
            <a:pPr>
              <a:defRPr/>
            </a:pPr>
            <a:fld id="{6DC00E11-1B0A-A541-ACEC-A8CD1341FED3}" type="slidenum">
              <a:rPr lang="fr-FR" smtClean="0"/>
              <a:pPr>
                <a:defRPr/>
              </a:pPr>
              <a:t>‹#›</a:t>
            </a:fld>
            <a:endParaRPr lang="fr-FR" dirty="0"/>
          </a:p>
        </p:txBody>
      </p:sp>
    </p:spTree>
    <p:extLst>
      <p:ext uri="{BB962C8B-B14F-4D97-AF65-F5344CB8AC3E}">
        <p14:creationId xmlns:p14="http://schemas.microsoft.com/office/powerpoint/2010/main" val="33922490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1_page de titr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242"/>
            <a:ext cx="9144000" cy="5143499"/>
          </a:xfrm>
          <a:prstGeom prst="rect">
            <a:avLst/>
          </a:prstGeom>
        </p:spPr>
      </p:pic>
      <p:sp>
        <p:nvSpPr>
          <p:cNvPr id="8" name="Titre 7"/>
          <p:cNvSpPr>
            <a:spLocks noGrp="1"/>
          </p:cNvSpPr>
          <p:nvPr>
            <p:ph type="title"/>
          </p:nvPr>
        </p:nvSpPr>
        <p:spPr>
          <a:xfrm>
            <a:off x="650789" y="1186103"/>
            <a:ext cx="8104274" cy="979976"/>
          </a:xfrm>
          <a:prstGeom prst="rect">
            <a:avLst/>
          </a:prstGeom>
        </p:spPr>
        <p:txBody>
          <a:bodyPr anchor="t"/>
          <a:lstStyle>
            <a:lvl1pPr>
              <a:lnSpc>
                <a:spcPct val="80000"/>
              </a:lnSpc>
              <a:defRPr sz="2800" b="1" i="0" baseline="0">
                <a:solidFill>
                  <a:schemeClr val="tx2"/>
                </a:solidFill>
                <a:latin typeface="+mn-lt"/>
                <a:ea typeface="Bebas Neue" charset="0"/>
                <a:cs typeface="Bebas Neue" charset="0"/>
              </a:defRPr>
            </a:lvl1pPr>
          </a:lstStyle>
          <a:p>
            <a:r>
              <a:rPr lang="fr-CH" dirty="0" smtClean="0"/>
              <a:t>Click to edit Master title style</a:t>
            </a:r>
            <a:endParaRPr lang="fr-FR" dirty="0"/>
          </a:p>
        </p:txBody>
      </p:sp>
      <p:pic>
        <p:nvPicPr>
          <p:cNvPr id="10" name="Imag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auto">
          <a:xfrm>
            <a:off x="6539537" y="360418"/>
            <a:ext cx="2226638" cy="4652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2" name="Straight Connector 11"/>
          <p:cNvCxnSpPr/>
          <p:nvPr userDrawn="1"/>
        </p:nvCxnSpPr>
        <p:spPr>
          <a:xfrm>
            <a:off x="650789" y="2825653"/>
            <a:ext cx="288000" cy="0"/>
          </a:xfrm>
          <a:prstGeom prst="line">
            <a:avLst/>
          </a:prstGeom>
          <a:ln w="38100">
            <a:solidFill>
              <a:srgbClr val="2A6D8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a:off x="534226" y="1186102"/>
            <a:ext cx="0" cy="432000"/>
          </a:xfrm>
          <a:prstGeom prst="line">
            <a:avLst/>
          </a:prstGeom>
          <a:ln w="12700">
            <a:solidFill>
              <a:srgbClr val="2A6D81"/>
            </a:solidFill>
          </a:ln>
          <a:effectLst/>
        </p:spPr>
        <p:style>
          <a:lnRef idx="2">
            <a:schemeClr val="accent1"/>
          </a:lnRef>
          <a:fillRef idx="0">
            <a:schemeClr val="accent1"/>
          </a:fillRef>
          <a:effectRef idx="1">
            <a:schemeClr val="accent1"/>
          </a:effectRef>
          <a:fontRef idx="minor">
            <a:schemeClr val="tx1"/>
          </a:fontRef>
        </p:style>
      </p:cxnSp>
      <p:sp>
        <p:nvSpPr>
          <p:cNvPr id="6" name="Date Placeholder 5"/>
          <p:cNvSpPr>
            <a:spLocks noGrp="1"/>
          </p:cNvSpPr>
          <p:nvPr>
            <p:ph type="dt" sz="half" idx="11"/>
          </p:nvPr>
        </p:nvSpPr>
        <p:spPr>
          <a:xfrm>
            <a:off x="2205406" y="4819012"/>
            <a:ext cx="1239581" cy="273844"/>
          </a:xfrm>
        </p:spPr>
        <p:txBody>
          <a:bodyPr/>
          <a:lstStyle/>
          <a:p>
            <a:pPr>
              <a:defRPr/>
            </a:pPr>
            <a:endParaRPr lang="fr-FR" dirty="0"/>
          </a:p>
        </p:txBody>
      </p:sp>
      <p:sp>
        <p:nvSpPr>
          <p:cNvPr id="9" name="Slide Number Placeholder 8"/>
          <p:cNvSpPr>
            <a:spLocks noGrp="1"/>
          </p:cNvSpPr>
          <p:nvPr>
            <p:ph type="sldNum" sz="quarter" idx="13"/>
          </p:nvPr>
        </p:nvSpPr>
        <p:spPr>
          <a:xfrm>
            <a:off x="1012660" y="4818219"/>
            <a:ext cx="1038103" cy="274637"/>
          </a:xfrm>
        </p:spPr>
        <p:txBody>
          <a:bodyPr/>
          <a:lstStyle/>
          <a:p>
            <a:fld id="{9A4C1D31-8393-DE43-ADE8-0043805816BE}" type="slidenum">
              <a:rPr lang="en-US" smtClean="0"/>
              <a:pPr/>
              <a:t>‹#›</a:t>
            </a:fld>
            <a:endParaRPr lang="en-US"/>
          </a:p>
        </p:txBody>
      </p:sp>
      <p:sp>
        <p:nvSpPr>
          <p:cNvPr id="3" name="Text Placeholder 2"/>
          <p:cNvSpPr>
            <a:spLocks noGrp="1"/>
          </p:cNvSpPr>
          <p:nvPr>
            <p:ph type="body" sz="quarter" idx="14" hasCustomPrompt="1"/>
          </p:nvPr>
        </p:nvSpPr>
        <p:spPr>
          <a:xfrm>
            <a:off x="1010790" y="2606413"/>
            <a:ext cx="7744273" cy="1817025"/>
          </a:xfrm>
        </p:spPr>
        <p:txBody>
          <a:bodyPr/>
          <a:lstStyle>
            <a:lvl1pPr marL="0" indent="0">
              <a:buNone/>
              <a:defRPr>
                <a:solidFill>
                  <a:schemeClr val="tx2"/>
                </a:solidFill>
              </a:defRPr>
            </a:lvl1pPr>
          </a:lstStyle>
          <a:p>
            <a:pPr lvl="0"/>
            <a:r>
              <a:rPr lang="en-US" dirty="0" smtClean="0"/>
              <a:t>Click to edit master title style</a:t>
            </a:r>
            <a:endParaRPr lang="en-US" dirty="0"/>
          </a:p>
        </p:txBody>
      </p:sp>
    </p:spTree>
    <p:extLst>
      <p:ext uri="{BB962C8B-B14F-4D97-AF65-F5344CB8AC3E}">
        <p14:creationId xmlns:p14="http://schemas.microsoft.com/office/powerpoint/2010/main" val="411058033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87338" y="1080000"/>
            <a:ext cx="8467083" cy="3351957"/>
          </a:xfrm>
        </p:spPr>
        <p:txBody>
          <a:bodyPr>
            <a:normAutofit/>
          </a:bodyPr>
          <a:lstStyle>
            <a:lvl1pPr>
              <a:defRPr sz="1600">
                <a:latin typeface="Arial"/>
                <a:cs typeface="Arial"/>
              </a:defRPr>
            </a:lvl1pPr>
            <a:lvl2pPr>
              <a:defRPr sz="1500">
                <a:latin typeface="Arial"/>
                <a:cs typeface="Arial"/>
              </a:defRPr>
            </a:lvl2pPr>
            <a:lvl3pPr>
              <a:defRPr sz="1400">
                <a:latin typeface="Arial"/>
                <a:cs typeface="Arial"/>
              </a:defRPr>
            </a:lvl3pPr>
            <a:lvl4pPr>
              <a:defRPr sz="1800">
                <a:latin typeface="Arial"/>
                <a:cs typeface="Arial"/>
              </a:defRPr>
            </a:lvl4pPr>
            <a:lvl5pPr>
              <a:defRPr sz="1600">
                <a:latin typeface="Arial"/>
                <a:cs typeface="Arial"/>
              </a:defRPr>
            </a:lvl5pPr>
          </a:lstStyle>
          <a:p>
            <a:pPr lvl="0"/>
            <a:r>
              <a:rPr lang="fr-CH" dirty="0" smtClean="0"/>
              <a:t>Click to </a:t>
            </a:r>
            <a:r>
              <a:rPr lang="fr-CH" dirty="0" err="1" smtClean="0"/>
              <a:t>edit</a:t>
            </a:r>
            <a:r>
              <a:rPr lang="fr-CH" dirty="0" smtClean="0"/>
              <a:t> Master </a:t>
            </a:r>
            <a:r>
              <a:rPr lang="fr-CH" dirty="0" err="1" smtClean="0"/>
              <a:t>text</a:t>
            </a:r>
            <a:r>
              <a:rPr lang="fr-CH" dirty="0" smtClean="0"/>
              <a:t> styles</a:t>
            </a:r>
          </a:p>
          <a:p>
            <a:pPr lvl="1"/>
            <a:r>
              <a:rPr lang="fr-CH" dirty="0" smtClean="0"/>
              <a:t>Second </a:t>
            </a:r>
            <a:r>
              <a:rPr lang="fr-CH" dirty="0" err="1" smtClean="0"/>
              <a:t>level</a:t>
            </a:r>
            <a:endParaRPr lang="fr-CH" dirty="0" smtClean="0"/>
          </a:p>
          <a:p>
            <a:pPr lvl="2"/>
            <a:r>
              <a:rPr lang="fr-CH" dirty="0" err="1" smtClean="0"/>
              <a:t>Third</a:t>
            </a:r>
            <a:r>
              <a:rPr lang="fr-CH" dirty="0" smtClean="0"/>
              <a:t> </a:t>
            </a:r>
            <a:r>
              <a:rPr lang="fr-CH" dirty="0" err="1" smtClean="0"/>
              <a:t>level</a:t>
            </a:r>
            <a:endParaRPr lang="fr-CH" dirty="0" smtClean="0"/>
          </a:p>
        </p:txBody>
      </p:sp>
      <p:sp>
        <p:nvSpPr>
          <p:cNvPr id="6" name="Date Placeholder 5"/>
          <p:cNvSpPr>
            <a:spLocks noGrp="1"/>
          </p:cNvSpPr>
          <p:nvPr>
            <p:ph type="dt" sz="half" idx="10"/>
          </p:nvPr>
        </p:nvSpPr>
        <p:spPr/>
        <p:txBody>
          <a:bodyPr/>
          <a:lstStyle>
            <a:lvl1pPr>
              <a:defRPr>
                <a:solidFill>
                  <a:schemeClr val="tx2"/>
                </a:solidFill>
              </a:defRPr>
            </a:lvl1pPr>
          </a:lstStyle>
          <a:p>
            <a:pPr>
              <a:defRPr/>
            </a:pPr>
            <a:endParaRPr lang="fr-FR" dirty="0"/>
          </a:p>
        </p:txBody>
      </p:sp>
      <p:sp>
        <p:nvSpPr>
          <p:cNvPr id="7" name="Footer Placeholder 6"/>
          <p:cNvSpPr>
            <a:spLocks noGrp="1"/>
          </p:cNvSpPr>
          <p:nvPr>
            <p:ph type="ftr" sz="quarter" idx="11"/>
          </p:nvPr>
        </p:nvSpPr>
        <p:spPr/>
        <p:txBody>
          <a:bodyPr/>
          <a:lstStyle>
            <a:lvl1pPr>
              <a:defRPr>
                <a:solidFill>
                  <a:schemeClr val="tx2"/>
                </a:solidFill>
              </a:defRPr>
            </a:lvl1pPr>
          </a:lstStyle>
          <a:p>
            <a:endParaRPr lang="en-US" dirty="0"/>
          </a:p>
        </p:txBody>
      </p:sp>
      <p:sp>
        <p:nvSpPr>
          <p:cNvPr id="8" name="Slide Number Placeholder 7"/>
          <p:cNvSpPr>
            <a:spLocks noGrp="1"/>
          </p:cNvSpPr>
          <p:nvPr>
            <p:ph type="sldNum" sz="quarter" idx="12"/>
          </p:nvPr>
        </p:nvSpPr>
        <p:spPr/>
        <p:txBody>
          <a:bodyPr/>
          <a:lstStyle>
            <a:lvl1pPr>
              <a:defRPr>
                <a:solidFill>
                  <a:schemeClr val="tx2"/>
                </a:solidFill>
              </a:defRPr>
            </a:lvl1pPr>
          </a:lstStyle>
          <a:p>
            <a:fld id="{9A4C1D31-8393-DE43-ADE8-0043805816BE}" type="slidenum">
              <a:rPr lang="en-US" smtClean="0"/>
              <a:pPr/>
              <a:t>‹#›</a:t>
            </a:fld>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8924004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page de titr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242"/>
            <a:ext cx="9144000" cy="5143499"/>
          </a:xfrm>
          <a:prstGeom prst="rect">
            <a:avLst/>
          </a:prstGeom>
        </p:spPr>
      </p:pic>
      <p:sp>
        <p:nvSpPr>
          <p:cNvPr id="8" name="Titre 7"/>
          <p:cNvSpPr>
            <a:spLocks noGrp="1"/>
          </p:cNvSpPr>
          <p:nvPr>
            <p:ph type="title"/>
          </p:nvPr>
        </p:nvSpPr>
        <p:spPr>
          <a:xfrm>
            <a:off x="650789" y="1186103"/>
            <a:ext cx="8104274" cy="979976"/>
          </a:xfrm>
          <a:prstGeom prst="rect">
            <a:avLst/>
          </a:prstGeom>
        </p:spPr>
        <p:txBody>
          <a:bodyPr anchor="t"/>
          <a:lstStyle>
            <a:lvl1pPr>
              <a:lnSpc>
                <a:spcPct val="80000"/>
              </a:lnSpc>
              <a:defRPr sz="2800" b="1" i="0" baseline="0">
                <a:solidFill>
                  <a:schemeClr val="tx2"/>
                </a:solidFill>
                <a:latin typeface="+mn-lt"/>
                <a:ea typeface="Bebas Neue" charset="0"/>
                <a:cs typeface="Bebas Neue" charset="0"/>
              </a:defRPr>
            </a:lvl1pPr>
          </a:lstStyle>
          <a:p>
            <a:r>
              <a:rPr lang="fr-CH" dirty="0" smtClean="0"/>
              <a:t>Click to edit Master title style</a:t>
            </a:r>
            <a:endParaRPr lang="fr-FR" dirty="0"/>
          </a:p>
        </p:txBody>
      </p:sp>
      <p:pic>
        <p:nvPicPr>
          <p:cNvPr id="10" name="Imag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auto">
          <a:xfrm>
            <a:off x="6879042" y="210593"/>
            <a:ext cx="2226638" cy="4652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2" name="Straight Connector 11"/>
          <p:cNvCxnSpPr/>
          <p:nvPr userDrawn="1"/>
        </p:nvCxnSpPr>
        <p:spPr>
          <a:xfrm>
            <a:off x="650789" y="2825653"/>
            <a:ext cx="288000" cy="0"/>
          </a:xfrm>
          <a:prstGeom prst="line">
            <a:avLst/>
          </a:prstGeom>
          <a:ln w="38100">
            <a:solidFill>
              <a:srgbClr val="2A6D8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a:off x="534226" y="1186102"/>
            <a:ext cx="0" cy="432000"/>
          </a:xfrm>
          <a:prstGeom prst="line">
            <a:avLst/>
          </a:prstGeom>
          <a:ln w="12700">
            <a:solidFill>
              <a:srgbClr val="2A6D81"/>
            </a:solidFill>
          </a:ln>
          <a:effectLst/>
        </p:spPr>
        <p:style>
          <a:lnRef idx="2">
            <a:schemeClr val="accent1"/>
          </a:lnRef>
          <a:fillRef idx="0">
            <a:schemeClr val="accent1"/>
          </a:fillRef>
          <a:effectRef idx="1">
            <a:schemeClr val="accent1"/>
          </a:effectRef>
          <a:fontRef idx="minor">
            <a:schemeClr val="tx1"/>
          </a:fontRef>
        </p:style>
      </p:cxnSp>
      <p:sp>
        <p:nvSpPr>
          <p:cNvPr id="6" name="Date Placeholder 5"/>
          <p:cNvSpPr>
            <a:spLocks noGrp="1"/>
          </p:cNvSpPr>
          <p:nvPr>
            <p:ph type="dt" sz="half" idx="11"/>
          </p:nvPr>
        </p:nvSpPr>
        <p:spPr>
          <a:xfrm>
            <a:off x="2205406" y="4819012"/>
            <a:ext cx="1239581" cy="273844"/>
          </a:xfrm>
        </p:spPr>
        <p:txBody>
          <a:bodyPr/>
          <a:lstStyle/>
          <a:p>
            <a:pPr>
              <a:defRPr/>
            </a:pPr>
            <a:endParaRPr lang="fr-FR" dirty="0"/>
          </a:p>
        </p:txBody>
      </p:sp>
      <p:sp>
        <p:nvSpPr>
          <p:cNvPr id="9" name="Slide Number Placeholder 8"/>
          <p:cNvSpPr>
            <a:spLocks noGrp="1"/>
          </p:cNvSpPr>
          <p:nvPr>
            <p:ph type="sldNum" sz="quarter" idx="13"/>
          </p:nvPr>
        </p:nvSpPr>
        <p:spPr>
          <a:xfrm>
            <a:off x="1012660" y="4818219"/>
            <a:ext cx="1038103" cy="274637"/>
          </a:xfrm>
        </p:spPr>
        <p:txBody>
          <a:bodyPr/>
          <a:lstStyle/>
          <a:p>
            <a:fld id="{9A4C1D31-8393-DE43-ADE8-0043805816BE}" type="slidenum">
              <a:rPr lang="en-US" smtClean="0"/>
              <a:pPr/>
              <a:t>‹#›</a:t>
            </a:fld>
            <a:endParaRPr lang="en-US"/>
          </a:p>
        </p:txBody>
      </p:sp>
      <p:sp>
        <p:nvSpPr>
          <p:cNvPr id="3" name="Text Placeholder 2"/>
          <p:cNvSpPr>
            <a:spLocks noGrp="1"/>
          </p:cNvSpPr>
          <p:nvPr>
            <p:ph type="body" sz="quarter" idx="14" hasCustomPrompt="1"/>
          </p:nvPr>
        </p:nvSpPr>
        <p:spPr>
          <a:xfrm>
            <a:off x="1010790" y="2606413"/>
            <a:ext cx="7744273" cy="1817025"/>
          </a:xfrm>
        </p:spPr>
        <p:txBody>
          <a:bodyPr/>
          <a:lstStyle>
            <a:lvl1pPr marL="0" indent="0">
              <a:buNone/>
              <a:defRPr>
                <a:solidFill>
                  <a:schemeClr val="tx2"/>
                </a:solidFill>
              </a:defRPr>
            </a:lvl1pPr>
          </a:lstStyle>
          <a:p>
            <a:pPr lvl="0"/>
            <a:r>
              <a:rPr lang="en-US" dirty="0" smtClean="0"/>
              <a:t>Click to edit master title style</a:t>
            </a:r>
            <a:endParaRPr lang="en-US" dirty="0"/>
          </a:p>
        </p:txBody>
      </p:sp>
      <p:pic>
        <p:nvPicPr>
          <p:cNvPr id="5" name="Picture 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210593"/>
            <a:ext cx="1763464" cy="494412"/>
          </a:xfrm>
          <a:prstGeom prst="rect">
            <a:avLst/>
          </a:prstGeom>
        </p:spPr>
      </p:pic>
      <p:pic>
        <p:nvPicPr>
          <p:cNvPr id="7" name="Picture 6" descr="Screen Clippi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858408" y="4592892"/>
            <a:ext cx="1285592" cy="558849"/>
          </a:xfrm>
          <a:prstGeom prst="rect">
            <a:avLst/>
          </a:prstGeom>
        </p:spPr>
      </p:pic>
    </p:spTree>
    <p:extLst>
      <p:ext uri="{BB962C8B-B14F-4D97-AF65-F5344CB8AC3E}">
        <p14:creationId xmlns:p14="http://schemas.microsoft.com/office/powerpoint/2010/main" val="33922490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87338" y="1080000"/>
            <a:ext cx="8467083" cy="3351957"/>
          </a:xfrm>
        </p:spPr>
        <p:txBody>
          <a:bodyPr>
            <a:normAutofit/>
          </a:bodyPr>
          <a:lstStyle>
            <a:lvl1pPr>
              <a:defRPr sz="1600">
                <a:latin typeface="Arial"/>
                <a:cs typeface="Arial"/>
              </a:defRPr>
            </a:lvl1pPr>
            <a:lvl2pPr>
              <a:defRPr sz="1500">
                <a:latin typeface="Arial"/>
                <a:cs typeface="Arial"/>
              </a:defRPr>
            </a:lvl2pPr>
            <a:lvl3pPr>
              <a:defRPr sz="1400">
                <a:latin typeface="Arial"/>
                <a:cs typeface="Arial"/>
              </a:defRPr>
            </a:lvl3pPr>
            <a:lvl4pPr>
              <a:defRPr sz="1800">
                <a:latin typeface="Arial"/>
                <a:cs typeface="Arial"/>
              </a:defRPr>
            </a:lvl4pPr>
            <a:lvl5pPr>
              <a:defRPr sz="1600">
                <a:latin typeface="Arial"/>
                <a:cs typeface="Arial"/>
              </a:defRPr>
            </a:lvl5pPr>
          </a:lstStyle>
          <a:p>
            <a:pPr lvl="0"/>
            <a:r>
              <a:rPr lang="fr-CH" dirty="0" smtClean="0"/>
              <a:t>Click to </a:t>
            </a:r>
            <a:r>
              <a:rPr lang="fr-CH" dirty="0" err="1" smtClean="0"/>
              <a:t>edit</a:t>
            </a:r>
            <a:r>
              <a:rPr lang="fr-CH" dirty="0" smtClean="0"/>
              <a:t> Master </a:t>
            </a:r>
            <a:r>
              <a:rPr lang="fr-CH" dirty="0" err="1" smtClean="0"/>
              <a:t>text</a:t>
            </a:r>
            <a:r>
              <a:rPr lang="fr-CH" dirty="0" smtClean="0"/>
              <a:t> styles</a:t>
            </a:r>
          </a:p>
          <a:p>
            <a:pPr lvl="1"/>
            <a:r>
              <a:rPr lang="fr-CH" dirty="0" smtClean="0"/>
              <a:t>Second </a:t>
            </a:r>
            <a:r>
              <a:rPr lang="fr-CH" dirty="0" err="1" smtClean="0"/>
              <a:t>level</a:t>
            </a:r>
            <a:endParaRPr lang="fr-CH" dirty="0" smtClean="0"/>
          </a:p>
          <a:p>
            <a:pPr lvl="2"/>
            <a:r>
              <a:rPr lang="fr-CH" dirty="0" err="1" smtClean="0"/>
              <a:t>Third</a:t>
            </a:r>
            <a:r>
              <a:rPr lang="fr-CH" dirty="0" smtClean="0"/>
              <a:t> </a:t>
            </a:r>
            <a:r>
              <a:rPr lang="fr-CH" dirty="0" err="1" smtClean="0"/>
              <a:t>level</a:t>
            </a:r>
            <a:endParaRPr lang="fr-CH" dirty="0" smtClean="0"/>
          </a:p>
        </p:txBody>
      </p:sp>
      <p:sp>
        <p:nvSpPr>
          <p:cNvPr id="6" name="Date Placeholder 5"/>
          <p:cNvSpPr>
            <a:spLocks noGrp="1"/>
          </p:cNvSpPr>
          <p:nvPr>
            <p:ph type="dt" sz="half" idx="10"/>
          </p:nvPr>
        </p:nvSpPr>
        <p:spPr/>
        <p:txBody>
          <a:bodyPr/>
          <a:lstStyle>
            <a:lvl1pPr>
              <a:defRPr>
                <a:solidFill>
                  <a:schemeClr val="tx2"/>
                </a:solidFill>
              </a:defRPr>
            </a:lvl1pPr>
          </a:lstStyle>
          <a:p>
            <a:pPr>
              <a:defRPr/>
            </a:pPr>
            <a:endParaRPr lang="fr-FR" dirty="0"/>
          </a:p>
        </p:txBody>
      </p:sp>
      <p:sp>
        <p:nvSpPr>
          <p:cNvPr id="7" name="Footer Placeholder 6"/>
          <p:cNvSpPr>
            <a:spLocks noGrp="1"/>
          </p:cNvSpPr>
          <p:nvPr>
            <p:ph type="ftr" sz="quarter" idx="11"/>
          </p:nvPr>
        </p:nvSpPr>
        <p:spPr/>
        <p:txBody>
          <a:bodyPr/>
          <a:lstStyle>
            <a:lvl1pPr>
              <a:defRPr>
                <a:solidFill>
                  <a:schemeClr val="tx2"/>
                </a:solidFill>
              </a:defRPr>
            </a:lvl1pPr>
          </a:lstStyle>
          <a:p>
            <a:endParaRPr lang="en-US" dirty="0"/>
          </a:p>
        </p:txBody>
      </p:sp>
      <p:sp>
        <p:nvSpPr>
          <p:cNvPr id="8" name="Slide Number Placeholder 7"/>
          <p:cNvSpPr>
            <a:spLocks noGrp="1"/>
          </p:cNvSpPr>
          <p:nvPr>
            <p:ph type="sldNum" sz="quarter" idx="12"/>
          </p:nvPr>
        </p:nvSpPr>
        <p:spPr/>
        <p:txBody>
          <a:bodyPr/>
          <a:lstStyle>
            <a:lvl1pPr>
              <a:defRPr>
                <a:solidFill>
                  <a:schemeClr val="tx2"/>
                </a:solidFill>
              </a:defRPr>
            </a:lvl1pPr>
          </a:lstStyle>
          <a:p>
            <a:fld id="{9A4C1D31-8393-DE43-ADE8-0043805816BE}" type="slidenum">
              <a:rPr lang="en-US" smtClean="0"/>
              <a:pPr/>
              <a:t>‹#›</a:t>
            </a:fld>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pic>
        <p:nvPicPr>
          <p:cNvPr id="10" name="Picture 9" descr="Screen Clippi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58408" y="4592892"/>
            <a:ext cx="1285592" cy="558849"/>
          </a:xfrm>
          <a:prstGeom prst="rect">
            <a:avLst/>
          </a:prstGeom>
        </p:spPr>
      </p:pic>
    </p:spTree>
    <p:extLst>
      <p:ext uri="{BB962C8B-B14F-4D97-AF65-F5344CB8AC3E}">
        <p14:creationId xmlns:p14="http://schemas.microsoft.com/office/powerpoint/2010/main" val="325493848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87336" y="1080000"/>
            <a:ext cx="4068563" cy="3351957"/>
          </a:xfrm>
        </p:spPr>
        <p:txBody>
          <a:bodyPr>
            <a:normAutofit/>
          </a:bodyPr>
          <a:lstStyle>
            <a:lvl1pPr>
              <a:defRPr sz="1600">
                <a:latin typeface="Arial"/>
                <a:cs typeface="Arial"/>
              </a:defRPr>
            </a:lvl1pPr>
            <a:lvl2pPr>
              <a:defRPr sz="1500">
                <a:latin typeface="Arial"/>
                <a:cs typeface="Arial"/>
              </a:defRPr>
            </a:lvl2pPr>
            <a:lvl3pPr>
              <a:defRPr sz="1400">
                <a:latin typeface="Arial"/>
                <a:cs typeface="Arial"/>
              </a:defRPr>
            </a:lvl3pPr>
            <a:lvl4pPr>
              <a:defRPr sz="1800">
                <a:latin typeface="Arial"/>
                <a:cs typeface="Arial"/>
              </a:defRPr>
            </a:lvl4pPr>
            <a:lvl5pPr>
              <a:defRPr sz="1600">
                <a:latin typeface="Arial"/>
                <a:cs typeface="Arial"/>
              </a:defRPr>
            </a:lvl5pPr>
          </a:lstStyle>
          <a:p>
            <a:pPr lvl="0"/>
            <a:r>
              <a:rPr lang="fr-CH" dirty="0" smtClean="0"/>
              <a:t>Click to </a:t>
            </a:r>
            <a:r>
              <a:rPr lang="fr-CH" dirty="0" err="1" smtClean="0"/>
              <a:t>edit</a:t>
            </a:r>
            <a:r>
              <a:rPr lang="fr-CH" dirty="0" smtClean="0"/>
              <a:t> Master </a:t>
            </a:r>
            <a:r>
              <a:rPr lang="fr-CH" dirty="0" err="1" smtClean="0"/>
              <a:t>text</a:t>
            </a:r>
            <a:r>
              <a:rPr lang="fr-CH" dirty="0" smtClean="0"/>
              <a:t> styles</a:t>
            </a:r>
          </a:p>
          <a:p>
            <a:pPr lvl="1"/>
            <a:r>
              <a:rPr lang="fr-CH" dirty="0" smtClean="0"/>
              <a:t>Second </a:t>
            </a:r>
            <a:r>
              <a:rPr lang="fr-CH" dirty="0" err="1" smtClean="0"/>
              <a:t>level</a:t>
            </a:r>
            <a:endParaRPr lang="fr-CH" dirty="0" smtClean="0"/>
          </a:p>
          <a:p>
            <a:pPr lvl="2"/>
            <a:r>
              <a:rPr lang="fr-CH" dirty="0" err="1" smtClean="0"/>
              <a:t>Third</a:t>
            </a:r>
            <a:r>
              <a:rPr lang="fr-CH" dirty="0" smtClean="0"/>
              <a:t> </a:t>
            </a:r>
            <a:r>
              <a:rPr lang="fr-CH" dirty="0" err="1" smtClean="0"/>
              <a:t>level</a:t>
            </a:r>
            <a:endParaRPr lang="fr-CH" dirty="0" smtClean="0"/>
          </a:p>
        </p:txBody>
      </p:sp>
      <p:sp>
        <p:nvSpPr>
          <p:cNvPr id="11" name="Espace réservé du contenu 2"/>
          <p:cNvSpPr>
            <a:spLocks noGrp="1"/>
          </p:cNvSpPr>
          <p:nvPr>
            <p:ph idx="14"/>
          </p:nvPr>
        </p:nvSpPr>
        <p:spPr>
          <a:xfrm>
            <a:off x="4614420" y="1079897"/>
            <a:ext cx="4140000" cy="3351957"/>
          </a:xfrm>
        </p:spPr>
        <p:txBody>
          <a:bodyPr>
            <a:normAutofit/>
          </a:bodyPr>
          <a:lstStyle>
            <a:lvl1pPr>
              <a:defRPr sz="1600">
                <a:latin typeface="Arial"/>
                <a:cs typeface="Arial"/>
              </a:defRPr>
            </a:lvl1pPr>
            <a:lvl2pPr>
              <a:defRPr sz="1500">
                <a:latin typeface="Arial"/>
                <a:cs typeface="Arial"/>
              </a:defRPr>
            </a:lvl2pPr>
            <a:lvl3pPr>
              <a:defRPr sz="1400">
                <a:latin typeface="Arial"/>
                <a:cs typeface="Arial"/>
              </a:defRPr>
            </a:lvl3pPr>
            <a:lvl4pPr>
              <a:defRPr sz="1800">
                <a:latin typeface="Arial"/>
                <a:cs typeface="Arial"/>
              </a:defRPr>
            </a:lvl4pPr>
            <a:lvl5pPr>
              <a:defRPr sz="1600">
                <a:latin typeface="Arial"/>
                <a:cs typeface="Arial"/>
              </a:defRPr>
            </a:lvl5pPr>
          </a:lstStyle>
          <a:p>
            <a:pPr lvl="0"/>
            <a:r>
              <a:rPr lang="fr-CH" dirty="0" smtClean="0"/>
              <a:t>Click to </a:t>
            </a:r>
            <a:r>
              <a:rPr lang="fr-CH" dirty="0" err="1" smtClean="0"/>
              <a:t>edit</a:t>
            </a:r>
            <a:r>
              <a:rPr lang="fr-CH" dirty="0" smtClean="0"/>
              <a:t> Master </a:t>
            </a:r>
            <a:r>
              <a:rPr lang="fr-CH" dirty="0" err="1" smtClean="0"/>
              <a:t>text</a:t>
            </a:r>
            <a:r>
              <a:rPr lang="fr-CH" dirty="0" smtClean="0"/>
              <a:t> styles</a:t>
            </a:r>
          </a:p>
          <a:p>
            <a:pPr lvl="1"/>
            <a:r>
              <a:rPr lang="fr-CH" dirty="0" smtClean="0"/>
              <a:t>Second </a:t>
            </a:r>
            <a:r>
              <a:rPr lang="fr-CH" dirty="0" err="1" smtClean="0"/>
              <a:t>level</a:t>
            </a:r>
            <a:endParaRPr lang="fr-CH" dirty="0" smtClean="0"/>
          </a:p>
          <a:p>
            <a:pPr lvl="2"/>
            <a:r>
              <a:rPr lang="fr-CH" dirty="0" err="1" smtClean="0"/>
              <a:t>Third</a:t>
            </a:r>
            <a:r>
              <a:rPr lang="fr-CH" dirty="0" smtClean="0"/>
              <a:t> </a:t>
            </a:r>
            <a:r>
              <a:rPr lang="fr-CH" dirty="0" err="1" smtClean="0"/>
              <a:t>level</a:t>
            </a:r>
            <a:endParaRPr lang="fr-CH" dirty="0" smtClean="0"/>
          </a:p>
        </p:txBody>
      </p:sp>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5"/>
          </p:nvPr>
        </p:nvSpPr>
        <p:spPr/>
        <p:txBody>
          <a:bodyPr/>
          <a:lstStyle/>
          <a:p>
            <a:pPr>
              <a:defRPr/>
            </a:pPr>
            <a:endParaRPr lang="fr-FR" dirty="0"/>
          </a:p>
        </p:txBody>
      </p:sp>
      <p:sp>
        <p:nvSpPr>
          <p:cNvPr id="5" name="Footer Placeholder 4"/>
          <p:cNvSpPr>
            <a:spLocks noGrp="1"/>
          </p:cNvSpPr>
          <p:nvPr>
            <p:ph type="ftr" sz="quarter" idx="16"/>
          </p:nvPr>
        </p:nvSpPr>
        <p:spPr/>
        <p:txBody>
          <a:bodyPr/>
          <a:lstStyle/>
          <a:p>
            <a:endParaRPr lang="en-US" dirty="0"/>
          </a:p>
        </p:txBody>
      </p:sp>
      <p:sp>
        <p:nvSpPr>
          <p:cNvPr id="6" name="Slide Number Placeholder 5"/>
          <p:cNvSpPr>
            <a:spLocks noGrp="1"/>
          </p:cNvSpPr>
          <p:nvPr>
            <p:ph type="sldNum" sz="quarter" idx="17"/>
          </p:nvPr>
        </p:nvSpPr>
        <p:spPr/>
        <p:txBody>
          <a:bodyPr/>
          <a:lstStyle/>
          <a:p>
            <a:fld id="{9A4C1D31-8393-DE43-ADE8-0043805816BE}" type="slidenum">
              <a:rPr lang="en-US" smtClean="0"/>
              <a:pPr/>
              <a:t>‹#›</a:t>
            </a:fld>
            <a:endParaRPr lang="en-US"/>
          </a:p>
        </p:txBody>
      </p:sp>
    </p:spTree>
    <p:extLst>
      <p:ext uri="{BB962C8B-B14F-4D97-AF65-F5344CB8AC3E}">
        <p14:creationId xmlns:p14="http://schemas.microsoft.com/office/powerpoint/2010/main" val="68104434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87338" y="1657350"/>
            <a:ext cx="4068562" cy="2774607"/>
          </a:xfrm>
        </p:spPr>
        <p:txBody>
          <a:bodyPr>
            <a:normAutofit/>
          </a:bodyPr>
          <a:lstStyle>
            <a:lvl1pPr>
              <a:defRPr sz="1600">
                <a:latin typeface="Arial"/>
                <a:cs typeface="Arial"/>
              </a:defRPr>
            </a:lvl1pPr>
            <a:lvl2pPr>
              <a:defRPr sz="1500">
                <a:latin typeface="Arial"/>
                <a:cs typeface="Arial"/>
              </a:defRPr>
            </a:lvl2pPr>
            <a:lvl3pPr>
              <a:defRPr sz="1400">
                <a:latin typeface="Arial"/>
                <a:cs typeface="Arial"/>
              </a:defRPr>
            </a:lvl3pPr>
            <a:lvl4pPr>
              <a:defRPr sz="1800">
                <a:latin typeface="Arial"/>
                <a:cs typeface="Arial"/>
              </a:defRPr>
            </a:lvl4pPr>
            <a:lvl5pPr>
              <a:defRPr sz="1600">
                <a:latin typeface="Arial"/>
                <a:cs typeface="Arial"/>
              </a:defRPr>
            </a:lvl5pPr>
          </a:lstStyle>
          <a:p>
            <a:pPr lvl="0"/>
            <a:r>
              <a:rPr lang="fr-CH" smtClean="0"/>
              <a:t>Click to edit Master text styles</a:t>
            </a:r>
          </a:p>
          <a:p>
            <a:pPr lvl="1"/>
            <a:r>
              <a:rPr lang="fr-CH" smtClean="0"/>
              <a:t>Second level</a:t>
            </a:r>
          </a:p>
          <a:p>
            <a:pPr lvl="2"/>
            <a:r>
              <a:rPr lang="fr-CH" smtClean="0"/>
              <a:t>Third level</a:t>
            </a:r>
          </a:p>
        </p:txBody>
      </p:sp>
      <p:sp>
        <p:nvSpPr>
          <p:cNvPr id="11" name="Espace réservé du contenu 2"/>
          <p:cNvSpPr>
            <a:spLocks noGrp="1"/>
          </p:cNvSpPr>
          <p:nvPr>
            <p:ph idx="14"/>
          </p:nvPr>
        </p:nvSpPr>
        <p:spPr>
          <a:xfrm>
            <a:off x="4607900" y="1657351"/>
            <a:ext cx="4140000" cy="2774514"/>
          </a:xfrm>
        </p:spPr>
        <p:txBody>
          <a:bodyPr>
            <a:normAutofit/>
          </a:bodyPr>
          <a:lstStyle>
            <a:lvl1pPr>
              <a:defRPr sz="1600">
                <a:latin typeface="Arial"/>
                <a:cs typeface="Arial"/>
              </a:defRPr>
            </a:lvl1pPr>
            <a:lvl2pPr>
              <a:defRPr sz="1500">
                <a:latin typeface="Arial"/>
                <a:cs typeface="Arial"/>
              </a:defRPr>
            </a:lvl2pPr>
            <a:lvl3pPr>
              <a:defRPr sz="1400">
                <a:latin typeface="Arial"/>
                <a:cs typeface="Arial"/>
              </a:defRPr>
            </a:lvl3pPr>
            <a:lvl4pPr>
              <a:defRPr sz="1800">
                <a:latin typeface="Arial"/>
                <a:cs typeface="Arial"/>
              </a:defRPr>
            </a:lvl4pPr>
            <a:lvl5pPr>
              <a:defRPr sz="1600">
                <a:latin typeface="Arial"/>
                <a:cs typeface="Arial"/>
              </a:defRPr>
            </a:lvl5pPr>
          </a:lstStyle>
          <a:p>
            <a:pPr lvl="0"/>
            <a:r>
              <a:rPr lang="fr-CH" smtClean="0"/>
              <a:t>Click to edit Master text styles</a:t>
            </a:r>
          </a:p>
          <a:p>
            <a:pPr lvl="1"/>
            <a:r>
              <a:rPr lang="fr-CH" smtClean="0"/>
              <a:t>Second level</a:t>
            </a:r>
          </a:p>
          <a:p>
            <a:pPr lvl="2"/>
            <a:r>
              <a:rPr lang="fr-CH" smtClean="0"/>
              <a:t>Third level</a:t>
            </a:r>
          </a:p>
        </p:txBody>
      </p:sp>
      <p:sp>
        <p:nvSpPr>
          <p:cNvPr id="14" name="Espace réservé du texte 8"/>
          <p:cNvSpPr>
            <a:spLocks noGrp="1"/>
          </p:cNvSpPr>
          <p:nvPr>
            <p:ph type="body" sz="quarter" idx="15"/>
          </p:nvPr>
        </p:nvSpPr>
        <p:spPr>
          <a:xfrm>
            <a:off x="4614418" y="1058018"/>
            <a:ext cx="4140000" cy="465879"/>
          </a:xfrm>
        </p:spPr>
        <p:txBody>
          <a:bodyPr anchor="b">
            <a:noAutofit/>
          </a:bodyPr>
          <a:lstStyle>
            <a:lvl1pPr marL="0" indent="0" algn="l" defTabSz="457200" rtl="0" eaLnBrk="1" latinLnBrk="0" hangingPunct="1">
              <a:spcBef>
                <a:spcPct val="0"/>
              </a:spcBef>
              <a:buNone/>
              <a:defRPr lang="fr-CH" sz="1700" b="1" i="0" kern="1200" cap="none" dirty="0" smtClean="0">
                <a:solidFill>
                  <a:srgbClr val="000000"/>
                </a:solidFill>
                <a:latin typeface="Arial"/>
                <a:ea typeface="+mj-ea"/>
                <a:cs typeface="Arial"/>
              </a:defRPr>
            </a:lvl1pPr>
            <a:lvl2pPr marL="0" indent="0" algn="l" defTabSz="457200" rtl="0" eaLnBrk="1" latinLnBrk="0" hangingPunct="1">
              <a:spcBef>
                <a:spcPct val="0"/>
              </a:spcBef>
              <a:buNone/>
              <a:defRPr lang="fr-CH" sz="2800" kern="1200" cap="none" dirty="0" smtClean="0">
                <a:solidFill>
                  <a:schemeClr val="bg1"/>
                </a:solidFill>
                <a:latin typeface="Open Sans Light"/>
                <a:ea typeface="+mj-ea"/>
                <a:cs typeface="Open Sans Light"/>
              </a:defRPr>
            </a:lvl2pPr>
            <a:lvl3pPr marL="0" indent="0" algn="l" defTabSz="457200" rtl="0" eaLnBrk="1" latinLnBrk="0" hangingPunct="1">
              <a:spcBef>
                <a:spcPct val="0"/>
              </a:spcBef>
              <a:buNone/>
              <a:defRPr lang="fr-CH" sz="2800" kern="1200" cap="none" dirty="0" smtClean="0">
                <a:solidFill>
                  <a:schemeClr val="bg1"/>
                </a:solidFill>
                <a:latin typeface="Open Sans Light"/>
                <a:ea typeface="+mj-ea"/>
                <a:cs typeface="Open Sans Light"/>
              </a:defRPr>
            </a:lvl3pPr>
            <a:lvl4pPr marL="0" indent="0" algn="l" defTabSz="457200" rtl="0" eaLnBrk="1" latinLnBrk="0" hangingPunct="1">
              <a:spcBef>
                <a:spcPct val="0"/>
              </a:spcBef>
              <a:buNone/>
              <a:defRPr lang="fr-CH" sz="2800" kern="1200" cap="none" dirty="0" smtClean="0">
                <a:solidFill>
                  <a:schemeClr val="bg1"/>
                </a:solidFill>
                <a:latin typeface="Open Sans Light"/>
                <a:ea typeface="+mj-ea"/>
                <a:cs typeface="Open Sans Light"/>
              </a:defRPr>
            </a:lvl4pPr>
            <a:lvl5pPr marL="0" indent="0" algn="l" defTabSz="457200" rtl="0" eaLnBrk="1" latinLnBrk="0" hangingPunct="1">
              <a:spcBef>
                <a:spcPct val="0"/>
              </a:spcBef>
              <a:buNone/>
              <a:defRPr lang="fr-FR" sz="2800" kern="1200" cap="none" dirty="0">
                <a:solidFill>
                  <a:schemeClr val="bg1"/>
                </a:solidFill>
                <a:latin typeface="Open Sans Light"/>
                <a:ea typeface="+mj-ea"/>
                <a:cs typeface="Open Sans Light"/>
              </a:defRPr>
            </a:lvl5pPr>
          </a:lstStyle>
          <a:p>
            <a:pPr lvl="0"/>
            <a:r>
              <a:rPr lang="fr-CH" dirty="0" smtClean="0"/>
              <a:t>Click to </a:t>
            </a:r>
            <a:r>
              <a:rPr lang="fr-CH" dirty="0" err="1" smtClean="0"/>
              <a:t>edit</a:t>
            </a:r>
            <a:r>
              <a:rPr lang="fr-CH" dirty="0" smtClean="0"/>
              <a:t> Master </a:t>
            </a:r>
            <a:r>
              <a:rPr lang="fr-CH" dirty="0" err="1" smtClean="0"/>
              <a:t>text</a:t>
            </a:r>
            <a:r>
              <a:rPr lang="fr-CH" dirty="0" smtClean="0"/>
              <a:t> styles</a:t>
            </a:r>
          </a:p>
        </p:txBody>
      </p:sp>
      <p:sp>
        <p:nvSpPr>
          <p:cNvPr id="15" name="Espace réservé du texte 8"/>
          <p:cNvSpPr>
            <a:spLocks noGrp="1"/>
          </p:cNvSpPr>
          <p:nvPr>
            <p:ph type="body" sz="quarter" idx="16"/>
          </p:nvPr>
        </p:nvSpPr>
        <p:spPr>
          <a:xfrm>
            <a:off x="287338" y="1058018"/>
            <a:ext cx="4075590" cy="465879"/>
          </a:xfrm>
        </p:spPr>
        <p:txBody>
          <a:bodyPr anchor="b">
            <a:noAutofit/>
          </a:bodyPr>
          <a:lstStyle>
            <a:lvl1pPr marL="0" indent="0" algn="l" defTabSz="457200" rtl="0" eaLnBrk="1" latinLnBrk="0" hangingPunct="1">
              <a:spcBef>
                <a:spcPct val="0"/>
              </a:spcBef>
              <a:buNone/>
              <a:defRPr lang="fr-CH" sz="1700" b="1" i="0" kern="1200" cap="none" dirty="0" smtClean="0">
                <a:solidFill>
                  <a:srgbClr val="000000"/>
                </a:solidFill>
                <a:latin typeface="Arial"/>
                <a:ea typeface="+mj-ea"/>
                <a:cs typeface="Arial"/>
              </a:defRPr>
            </a:lvl1pPr>
            <a:lvl2pPr marL="0" indent="0" algn="l" defTabSz="457200" rtl="0" eaLnBrk="1" latinLnBrk="0" hangingPunct="1">
              <a:spcBef>
                <a:spcPct val="0"/>
              </a:spcBef>
              <a:buNone/>
              <a:defRPr lang="fr-CH" sz="2800" kern="1200" cap="none" dirty="0" smtClean="0">
                <a:solidFill>
                  <a:schemeClr val="bg1"/>
                </a:solidFill>
                <a:latin typeface="Open Sans Light"/>
                <a:ea typeface="+mj-ea"/>
                <a:cs typeface="Open Sans Light"/>
              </a:defRPr>
            </a:lvl2pPr>
            <a:lvl3pPr marL="0" indent="0" algn="l" defTabSz="457200" rtl="0" eaLnBrk="1" latinLnBrk="0" hangingPunct="1">
              <a:spcBef>
                <a:spcPct val="0"/>
              </a:spcBef>
              <a:buNone/>
              <a:defRPr lang="fr-CH" sz="2800" kern="1200" cap="none" dirty="0" smtClean="0">
                <a:solidFill>
                  <a:schemeClr val="bg1"/>
                </a:solidFill>
                <a:latin typeface="Open Sans Light"/>
                <a:ea typeface="+mj-ea"/>
                <a:cs typeface="Open Sans Light"/>
              </a:defRPr>
            </a:lvl3pPr>
            <a:lvl4pPr marL="0" indent="0" algn="l" defTabSz="457200" rtl="0" eaLnBrk="1" latinLnBrk="0" hangingPunct="1">
              <a:spcBef>
                <a:spcPct val="0"/>
              </a:spcBef>
              <a:buNone/>
              <a:defRPr lang="fr-CH" sz="2800" kern="1200" cap="none" dirty="0" smtClean="0">
                <a:solidFill>
                  <a:schemeClr val="bg1"/>
                </a:solidFill>
                <a:latin typeface="Open Sans Light"/>
                <a:ea typeface="+mj-ea"/>
                <a:cs typeface="Open Sans Light"/>
              </a:defRPr>
            </a:lvl4pPr>
            <a:lvl5pPr marL="0" indent="0" algn="l" defTabSz="457200" rtl="0" eaLnBrk="1" latinLnBrk="0" hangingPunct="1">
              <a:spcBef>
                <a:spcPct val="0"/>
              </a:spcBef>
              <a:buNone/>
              <a:defRPr lang="fr-FR" sz="2800" kern="1200" cap="none" dirty="0">
                <a:solidFill>
                  <a:schemeClr val="bg1"/>
                </a:solidFill>
                <a:latin typeface="Open Sans Light"/>
                <a:ea typeface="+mj-ea"/>
                <a:cs typeface="Open Sans Light"/>
              </a:defRPr>
            </a:lvl5pPr>
          </a:lstStyle>
          <a:p>
            <a:pPr lvl="0"/>
            <a:r>
              <a:rPr lang="fr-CH" smtClean="0"/>
              <a:t>Click to </a:t>
            </a:r>
            <a:r>
              <a:rPr lang="fr-CH" dirty="0" err="1" smtClean="0"/>
              <a:t>edit</a:t>
            </a:r>
            <a:r>
              <a:rPr lang="fr-CH" dirty="0" smtClean="0"/>
              <a:t> Master </a:t>
            </a:r>
            <a:r>
              <a:rPr lang="fr-CH" dirty="0" err="1" smtClean="0"/>
              <a:t>text</a:t>
            </a:r>
            <a:r>
              <a:rPr lang="fr-CH" dirty="0" smtClean="0"/>
              <a:t> styles</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7"/>
          </p:nvPr>
        </p:nvSpPr>
        <p:spPr/>
        <p:txBody>
          <a:bodyPr/>
          <a:lstStyle/>
          <a:p>
            <a:pPr>
              <a:defRPr/>
            </a:pPr>
            <a:endParaRPr lang="fr-FR" dirty="0"/>
          </a:p>
        </p:txBody>
      </p:sp>
      <p:sp>
        <p:nvSpPr>
          <p:cNvPr id="5" name="Footer Placeholder 4"/>
          <p:cNvSpPr>
            <a:spLocks noGrp="1"/>
          </p:cNvSpPr>
          <p:nvPr>
            <p:ph type="ftr" sz="quarter" idx="18"/>
          </p:nvPr>
        </p:nvSpPr>
        <p:spPr/>
        <p:txBody>
          <a:bodyPr/>
          <a:lstStyle/>
          <a:p>
            <a:endParaRPr lang="en-US" dirty="0"/>
          </a:p>
        </p:txBody>
      </p:sp>
      <p:sp>
        <p:nvSpPr>
          <p:cNvPr id="6" name="Slide Number Placeholder 5"/>
          <p:cNvSpPr>
            <a:spLocks noGrp="1"/>
          </p:cNvSpPr>
          <p:nvPr>
            <p:ph type="sldNum" sz="quarter" idx="19"/>
          </p:nvPr>
        </p:nvSpPr>
        <p:spPr/>
        <p:txBody>
          <a:bodyPr/>
          <a:lstStyle/>
          <a:p>
            <a:fld id="{9A4C1D31-8393-DE43-ADE8-0043805816BE}" type="slidenum">
              <a:rPr lang="en-US" smtClean="0"/>
              <a:pPr/>
              <a:t>‹#›</a:t>
            </a:fld>
            <a:endParaRPr lang="en-US"/>
          </a:p>
        </p:txBody>
      </p:sp>
    </p:spTree>
    <p:extLst>
      <p:ext uri="{BB962C8B-B14F-4D97-AF65-F5344CB8AC3E}">
        <p14:creationId xmlns:p14="http://schemas.microsoft.com/office/powerpoint/2010/main" val="77395620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3" name="Text Placeholder 2"/>
          <p:cNvSpPr>
            <a:spLocks noGrp="1"/>
          </p:cNvSpPr>
          <p:nvPr>
            <p:ph type="body" idx="14"/>
          </p:nvPr>
        </p:nvSpPr>
        <p:spPr>
          <a:xfrm>
            <a:off x="287337" y="1079897"/>
            <a:ext cx="8467726" cy="3360298"/>
          </a:xfrm>
        </p:spPr>
        <p:txBody>
          <a:bodyPr/>
          <a:lstStyle>
            <a:lvl1pPr>
              <a:defRPr sz="1800"/>
            </a:lvl1pPr>
            <a:lvl2pPr>
              <a:defRPr sz="1800"/>
            </a:lvl2pPr>
            <a:lvl3pPr>
              <a:defRPr sz="1800"/>
            </a:lvl3pPr>
            <a:lvl4pPr>
              <a:defRPr sz="1800"/>
            </a:lvl4pPr>
            <a:lvl5pPr>
              <a:defRPr sz="1800"/>
            </a:lvl5pPr>
          </a:lstStyle>
          <a:p>
            <a:pPr lvl="0"/>
            <a:r>
              <a:rPr lang="fr-CH" dirty="0" smtClean="0"/>
              <a:t>Click to edit Master text styles</a:t>
            </a:r>
          </a:p>
          <a:p>
            <a:pPr lvl="1"/>
            <a:r>
              <a:rPr lang="fr-CH" dirty="0" smtClean="0"/>
              <a:t>Second level</a:t>
            </a:r>
          </a:p>
          <a:p>
            <a:pPr lvl="2"/>
            <a:r>
              <a:rPr lang="fr-CH" dirty="0" smtClean="0"/>
              <a:t>Third level</a:t>
            </a:r>
          </a:p>
          <a:p>
            <a:pPr lvl="3"/>
            <a:r>
              <a:rPr lang="fr-CH" dirty="0" smtClean="0"/>
              <a:t>Fourth level</a:t>
            </a:r>
          </a:p>
          <a:p>
            <a:pPr lvl="4"/>
            <a:r>
              <a:rPr lang="fr-CH" dirty="0"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5"/>
          </p:nvPr>
        </p:nvSpPr>
        <p:spPr/>
        <p:txBody>
          <a:bodyPr/>
          <a:lstStyle/>
          <a:p>
            <a:pPr>
              <a:defRPr/>
            </a:pPr>
            <a:endParaRPr lang="fr-FR" dirty="0"/>
          </a:p>
        </p:txBody>
      </p:sp>
      <p:sp>
        <p:nvSpPr>
          <p:cNvPr id="5" name="Footer Placeholder 4"/>
          <p:cNvSpPr>
            <a:spLocks noGrp="1"/>
          </p:cNvSpPr>
          <p:nvPr>
            <p:ph type="ftr" sz="quarter" idx="16"/>
          </p:nvPr>
        </p:nvSpPr>
        <p:spPr/>
        <p:txBody>
          <a:bodyPr/>
          <a:lstStyle/>
          <a:p>
            <a:endParaRPr lang="en-US" dirty="0"/>
          </a:p>
        </p:txBody>
      </p:sp>
      <p:sp>
        <p:nvSpPr>
          <p:cNvPr id="6" name="Slide Number Placeholder 5"/>
          <p:cNvSpPr>
            <a:spLocks noGrp="1"/>
          </p:cNvSpPr>
          <p:nvPr>
            <p:ph type="sldNum" sz="quarter" idx="17"/>
          </p:nvPr>
        </p:nvSpPr>
        <p:spPr/>
        <p:txBody>
          <a:bodyPr/>
          <a:lstStyle/>
          <a:p>
            <a:fld id="{9A4C1D31-8393-DE43-ADE8-0043805816BE}" type="slidenum">
              <a:rPr lang="en-US" smtClean="0"/>
              <a:pPr/>
              <a:t>‹#›</a:t>
            </a:fld>
            <a:endParaRPr lang="en-US"/>
          </a:p>
        </p:txBody>
      </p:sp>
    </p:spTree>
    <p:extLst>
      <p:ext uri="{BB962C8B-B14F-4D97-AF65-F5344CB8AC3E}">
        <p14:creationId xmlns:p14="http://schemas.microsoft.com/office/powerpoint/2010/main" val="329758066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1_page de titr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7226300" cy="5143500"/>
          </a:xfrm>
          <a:prstGeom prst="rect">
            <a:avLst/>
          </a:prstGeom>
        </p:spPr>
      </p:pic>
      <p:sp>
        <p:nvSpPr>
          <p:cNvPr id="10" name="Titre 7"/>
          <p:cNvSpPr>
            <a:spLocks noGrp="1"/>
          </p:cNvSpPr>
          <p:nvPr>
            <p:ph type="title" hasCustomPrompt="1"/>
          </p:nvPr>
        </p:nvSpPr>
        <p:spPr>
          <a:xfrm>
            <a:off x="1070995" y="2730500"/>
            <a:ext cx="4922127" cy="1056808"/>
          </a:xfrm>
          <a:prstGeom prst="rect">
            <a:avLst/>
          </a:prstGeom>
        </p:spPr>
        <p:txBody>
          <a:bodyPr anchor="t">
            <a:normAutofit/>
          </a:bodyPr>
          <a:lstStyle>
            <a:lvl1pPr>
              <a:lnSpc>
                <a:spcPct val="80000"/>
              </a:lnSpc>
              <a:defRPr sz="2000" b="1" i="0" cap="none" baseline="0">
                <a:solidFill>
                  <a:schemeClr val="tx2"/>
                </a:solidFill>
                <a:latin typeface="Arial"/>
                <a:cs typeface="Arial"/>
              </a:defRPr>
            </a:lvl1pPr>
          </a:lstStyle>
          <a:p>
            <a:r>
              <a:rPr lang="en-US" dirty="0" smtClean="0"/>
              <a:t>Click to edit master title style</a:t>
            </a:r>
            <a:endParaRPr lang="fr-FR" dirty="0"/>
          </a:p>
        </p:txBody>
      </p:sp>
      <p:pic>
        <p:nvPicPr>
          <p:cNvPr id="14" name="Image 8"/>
          <p:cNvPicPr>
            <a:picLocks noChangeAspect="1"/>
          </p:cNvPicPr>
          <p:nvPr userDrawn="1"/>
        </p:nvPicPr>
        <p:blipFill rotWithShape="1">
          <a:blip r:embed="rId3">
            <a:extLst>
              <a:ext uri="{28A0092B-C50C-407E-A947-70E740481C1C}">
                <a14:useLocalDpi xmlns:a14="http://schemas.microsoft.com/office/drawing/2010/main" val="0"/>
              </a:ext>
            </a:extLst>
          </a:blip>
          <a:srcRect r="-80"/>
          <a:stretch/>
        </p:blipFill>
        <p:spPr bwMode="auto">
          <a:xfrm>
            <a:off x="7051590" y="4445027"/>
            <a:ext cx="1810433" cy="37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 Placeholder 4"/>
          <p:cNvSpPr>
            <a:spLocks noGrp="1"/>
          </p:cNvSpPr>
          <p:nvPr>
            <p:ph type="body" sz="quarter" idx="11" hasCustomPrompt="1"/>
          </p:nvPr>
        </p:nvSpPr>
        <p:spPr>
          <a:xfrm>
            <a:off x="726510" y="752049"/>
            <a:ext cx="5209594" cy="1644481"/>
          </a:xfrm>
        </p:spPr>
        <p:txBody>
          <a:bodyPr/>
          <a:lstStyle>
            <a:lvl1pPr marL="0" indent="0">
              <a:buNone/>
              <a:defRPr sz="2400" b="1">
                <a:solidFill>
                  <a:schemeClr val="tx2"/>
                </a:solidFill>
              </a:defRPr>
            </a:lvl1pPr>
            <a:lvl2pPr>
              <a:defRPr sz="1100">
                <a:solidFill>
                  <a:schemeClr val="tx2"/>
                </a:solidFill>
              </a:defRPr>
            </a:lvl2pPr>
            <a:lvl3pPr>
              <a:defRPr sz="1100">
                <a:solidFill>
                  <a:schemeClr val="tx2"/>
                </a:solidFill>
              </a:defRPr>
            </a:lvl3pPr>
            <a:lvl4pPr>
              <a:defRPr sz="1400">
                <a:solidFill>
                  <a:schemeClr val="tx2"/>
                </a:solidFill>
              </a:defRPr>
            </a:lvl4pPr>
            <a:lvl5pPr>
              <a:defRPr sz="1400">
                <a:solidFill>
                  <a:schemeClr val="tx2"/>
                </a:solidFill>
              </a:defRPr>
            </a:lvl5pPr>
          </a:lstStyle>
          <a:p>
            <a:pPr lvl="0"/>
            <a:r>
              <a:rPr lang="en-US" dirty="0" smtClean="0"/>
              <a:t>CLICK TO EDIT MASTER TEXT STYLE</a:t>
            </a:r>
          </a:p>
        </p:txBody>
      </p:sp>
      <p:sp>
        <p:nvSpPr>
          <p:cNvPr id="3" name="Date Placeholder 2"/>
          <p:cNvSpPr>
            <a:spLocks noGrp="1"/>
          </p:cNvSpPr>
          <p:nvPr>
            <p:ph type="dt" sz="half" idx="12"/>
          </p:nvPr>
        </p:nvSpPr>
        <p:spPr>
          <a:xfrm>
            <a:off x="1070995" y="4819012"/>
            <a:ext cx="1135339" cy="273844"/>
          </a:xfrm>
        </p:spPr>
        <p:txBody>
          <a:bodyPr/>
          <a:lstStyle/>
          <a:p>
            <a:pPr>
              <a:defRPr/>
            </a:pPr>
            <a:endParaRPr lang="fr-FR" dirty="0"/>
          </a:p>
        </p:txBody>
      </p:sp>
      <p:sp>
        <p:nvSpPr>
          <p:cNvPr id="6" name="Slide Number Placeholder 5"/>
          <p:cNvSpPr>
            <a:spLocks noGrp="1"/>
          </p:cNvSpPr>
          <p:nvPr>
            <p:ph type="sldNum" sz="quarter" idx="14"/>
          </p:nvPr>
        </p:nvSpPr>
        <p:spPr>
          <a:xfrm>
            <a:off x="90525" y="4823027"/>
            <a:ext cx="635986" cy="273844"/>
          </a:xfrm>
        </p:spPr>
        <p:txBody>
          <a:bodyPr/>
          <a:lstStyle/>
          <a:p>
            <a:pPr>
              <a:defRPr/>
            </a:pPr>
            <a:fld id="{6DC00E11-1B0A-A541-ACEC-A8CD1341FED3}" type="slidenum">
              <a:rPr lang="fr-FR" smtClean="0"/>
              <a:pPr>
                <a:defRPr/>
              </a:pPr>
              <a:t>‹#›</a:t>
            </a:fld>
            <a:endParaRPr lang="fr-FR" dirty="0"/>
          </a:p>
        </p:txBody>
      </p:sp>
    </p:spTree>
    <p:extLst>
      <p:ext uri="{BB962C8B-B14F-4D97-AF65-F5344CB8AC3E}">
        <p14:creationId xmlns:p14="http://schemas.microsoft.com/office/powerpoint/2010/main" val="209986446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584325" y="1080000"/>
            <a:ext cx="7170096" cy="3645000"/>
          </a:xfrm>
        </p:spPr>
        <p:txBody>
          <a:bodyPr>
            <a:normAutofit/>
          </a:bodyPr>
          <a:lstStyle>
            <a:lvl1pPr>
              <a:defRPr sz="1600">
                <a:latin typeface="Arial"/>
                <a:cs typeface="Arial"/>
              </a:defRPr>
            </a:lvl1pPr>
            <a:lvl2pPr>
              <a:defRPr sz="1500">
                <a:latin typeface="Arial"/>
                <a:cs typeface="Arial"/>
              </a:defRPr>
            </a:lvl2pPr>
            <a:lvl3pPr>
              <a:defRPr sz="1400">
                <a:latin typeface="Arial"/>
                <a:cs typeface="Arial"/>
              </a:defRPr>
            </a:lvl3pPr>
            <a:lvl4pPr>
              <a:defRPr sz="1800">
                <a:latin typeface="Arial"/>
                <a:cs typeface="Arial"/>
              </a:defRPr>
            </a:lvl4pPr>
            <a:lvl5pPr>
              <a:defRPr sz="1600">
                <a:latin typeface="Arial"/>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8" name="Espace réservé du texte 8"/>
          <p:cNvSpPr>
            <a:spLocks noGrp="1"/>
          </p:cNvSpPr>
          <p:nvPr>
            <p:ph type="body" sz="quarter" idx="13"/>
          </p:nvPr>
        </p:nvSpPr>
        <p:spPr>
          <a:xfrm>
            <a:off x="1584325" y="544276"/>
            <a:ext cx="5299028" cy="329510"/>
          </a:xfrm>
        </p:spPr>
        <p:txBody>
          <a:bodyPr anchor="b">
            <a:noAutofit/>
          </a:bodyPr>
          <a:lstStyle>
            <a:lvl1pPr marL="0" indent="0" algn="l" defTabSz="457200" rtl="0" eaLnBrk="1" latinLnBrk="0" hangingPunct="1">
              <a:spcBef>
                <a:spcPct val="0"/>
              </a:spcBef>
              <a:buNone/>
              <a:defRPr lang="fr-CH" sz="1900" b="1" i="0" kern="1200" cap="none" dirty="0" smtClean="0">
                <a:solidFill>
                  <a:schemeClr val="tx2"/>
                </a:solidFill>
                <a:latin typeface="Arial"/>
                <a:ea typeface="+mj-ea"/>
                <a:cs typeface="Arial"/>
              </a:defRPr>
            </a:lvl1pPr>
            <a:lvl2pPr marL="0" indent="0" algn="l" defTabSz="457200" rtl="0" eaLnBrk="1" latinLnBrk="0" hangingPunct="1">
              <a:spcBef>
                <a:spcPct val="0"/>
              </a:spcBef>
              <a:buNone/>
              <a:defRPr lang="fr-CH" sz="2800" kern="1200" cap="none" dirty="0" smtClean="0">
                <a:solidFill>
                  <a:schemeClr val="bg1"/>
                </a:solidFill>
                <a:latin typeface="Open Sans Light"/>
                <a:ea typeface="+mj-ea"/>
                <a:cs typeface="Open Sans Light"/>
              </a:defRPr>
            </a:lvl2pPr>
            <a:lvl3pPr marL="0" indent="0" algn="l" defTabSz="457200" rtl="0" eaLnBrk="1" latinLnBrk="0" hangingPunct="1">
              <a:spcBef>
                <a:spcPct val="0"/>
              </a:spcBef>
              <a:buNone/>
              <a:defRPr lang="fr-CH" sz="2800" kern="1200" cap="none" dirty="0" smtClean="0">
                <a:solidFill>
                  <a:schemeClr val="bg1"/>
                </a:solidFill>
                <a:latin typeface="Open Sans Light"/>
                <a:ea typeface="+mj-ea"/>
                <a:cs typeface="Open Sans Light"/>
              </a:defRPr>
            </a:lvl3pPr>
            <a:lvl4pPr marL="0" indent="0" algn="l" defTabSz="457200" rtl="0" eaLnBrk="1" latinLnBrk="0" hangingPunct="1">
              <a:spcBef>
                <a:spcPct val="0"/>
              </a:spcBef>
              <a:buNone/>
              <a:defRPr lang="fr-CH" sz="2800" kern="1200" cap="none" dirty="0" smtClean="0">
                <a:solidFill>
                  <a:schemeClr val="bg1"/>
                </a:solidFill>
                <a:latin typeface="Open Sans Light"/>
                <a:ea typeface="+mj-ea"/>
                <a:cs typeface="Open Sans Light"/>
              </a:defRPr>
            </a:lvl4pPr>
            <a:lvl5pPr marL="0" indent="0" algn="l" defTabSz="457200" rtl="0" eaLnBrk="1" latinLnBrk="0" hangingPunct="1">
              <a:spcBef>
                <a:spcPct val="0"/>
              </a:spcBef>
              <a:buNone/>
              <a:defRPr lang="fr-FR" sz="2800" kern="1200" cap="none" dirty="0">
                <a:solidFill>
                  <a:schemeClr val="bg1"/>
                </a:solidFill>
                <a:latin typeface="Open Sans Light"/>
                <a:ea typeface="+mj-ea"/>
                <a:cs typeface="Open Sans Light"/>
              </a:defRPr>
            </a:lvl5pPr>
          </a:lstStyle>
          <a:p>
            <a:pPr lvl="0"/>
            <a:r>
              <a:rPr lang="en-US" smtClean="0"/>
              <a:t>Click to edit Master text styles</a:t>
            </a:r>
          </a:p>
        </p:txBody>
      </p:sp>
      <p:sp>
        <p:nvSpPr>
          <p:cNvPr id="2" name="Titre 1"/>
          <p:cNvSpPr>
            <a:spLocks noGrp="1"/>
          </p:cNvSpPr>
          <p:nvPr>
            <p:ph type="title"/>
          </p:nvPr>
        </p:nvSpPr>
        <p:spPr>
          <a:xfrm>
            <a:off x="1584512" y="128858"/>
            <a:ext cx="5298842" cy="406519"/>
          </a:xfrm>
          <a:prstGeom prst="rect">
            <a:avLst/>
          </a:prstGeom>
        </p:spPr>
        <p:txBody>
          <a:bodyPr/>
          <a:lstStyle>
            <a:lvl1pPr>
              <a:defRPr sz="2000" b="1">
                <a:solidFill>
                  <a:schemeClr val="tx2"/>
                </a:solidFill>
                <a:latin typeface="Arial"/>
                <a:cs typeface="Arial"/>
              </a:defRPr>
            </a:lvl1pPr>
          </a:lstStyle>
          <a:p>
            <a:r>
              <a:rPr lang="en-US" smtClean="0"/>
              <a:t>Click to edit Master title style</a:t>
            </a:r>
            <a:endParaRPr lang="fr-FR" dirty="0"/>
          </a:p>
        </p:txBody>
      </p:sp>
      <p:sp>
        <p:nvSpPr>
          <p:cNvPr id="6" name="Espace réservé du numéro de diapositive 5"/>
          <p:cNvSpPr>
            <a:spLocks noGrp="1"/>
          </p:cNvSpPr>
          <p:nvPr>
            <p:ph type="sldNum" sz="quarter" idx="4"/>
          </p:nvPr>
        </p:nvSpPr>
        <p:spPr>
          <a:xfrm>
            <a:off x="77144" y="4823027"/>
            <a:ext cx="1271971" cy="273844"/>
          </a:xfrm>
          <a:prstGeom prst="rect">
            <a:avLst/>
          </a:prstGeom>
          <a:noFill/>
        </p:spPr>
        <p:txBody>
          <a:bodyPr vert="horz" wrap="square" lIns="0" tIns="0" rIns="0" bIns="0" numCol="1" anchor="ctr" anchorCtr="0" compatLnSpc="1">
            <a:prstTxWarp prst="textNoShape">
              <a:avLst/>
            </a:prstTxWarp>
          </a:bodyPr>
          <a:lstStyle>
            <a:lvl1pPr algn="l">
              <a:defRPr sz="800">
                <a:solidFill>
                  <a:schemeClr val="tx2"/>
                </a:solidFill>
                <a:latin typeface="+mn-lt"/>
                <a:cs typeface="BentonSans Book" charset="0"/>
              </a:defRPr>
            </a:lvl1pPr>
          </a:lstStyle>
          <a:p>
            <a:pPr>
              <a:defRPr/>
            </a:pPr>
            <a:fld id="{6DC00E11-1B0A-A541-ACEC-A8CD1341FED3}" type="slidenum">
              <a:rPr lang="fr-FR" smtClean="0"/>
              <a:pPr>
                <a:defRPr/>
              </a:pPr>
              <a:t>‹#›</a:t>
            </a:fld>
            <a:endParaRPr lang="fr-FR" dirty="0"/>
          </a:p>
        </p:txBody>
      </p:sp>
      <p:sp>
        <p:nvSpPr>
          <p:cNvPr id="5" name="Date Placeholder 4"/>
          <p:cNvSpPr>
            <a:spLocks noGrp="1"/>
          </p:cNvSpPr>
          <p:nvPr>
            <p:ph type="dt" sz="half" idx="14"/>
          </p:nvPr>
        </p:nvSpPr>
        <p:spPr/>
        <p:txBody>
          <a:bodyPr/>
          <a:lstStyle/>
          <a:p>
            <a:pPr>
              <a:defRPr/>
            </a:pPr>
            <a:endParaRPr lang="fr-FR" dirty="0"/>
          </a:p>
        </p:txBody>
      </p:sp>
      <p:sp>
        <p:nvSpPr>
          <p:cNvPr id="7" name="Footer Placeholder 6"/>
          <p:cNvSpPr>
            <a:spLocks noGrp="1"/>
          </p:cNvSpPr>
          <p:nvPr>
            <p:ph type="ftr" sz="quarter" idx="15"/>
          </p:nvPr>
        </p:nvSpPr>
        <p:spPr/>
        <p:txBody>
          <a:bodyPr/>
          <a:lstStyle/>
          <a:p>
            <a:pPr>
              <a:defRPr/>
            </a:pPr>
            <a:endParaRPr lang="fr-FR" dirty="0"/>
          </a:p>
        </p:txBody>
      </p:sp>
    </p:spTree>
    <p:extLst>
      <p:ext uri="{BB962C8B-B14F-4D97-AF65-F5344CB8AC3E}">
        <p14:creationId xmlns:p14="http://schemas.microsoft.com/office/powerpoint/2010/main" val="1643587808"/>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5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87338" y="1080000"/>
            <a:ext cx="8467083" cy="3351957"/>
          </a:xfrm>
        </p:spPr>
        <p:txBody>
          <a:bodyPr>
            <a:normAutofit/>
          </a:bodyPr>
          <a:lstStyle>
            <a:lvl1pPr>
              <a:defRPr sz="1600">
                <a:latin typeface="Arial"/>
                <a:cs typeface="Arial"/>
              </a:defRPr>
            </a:lvl1pPr>
            <a:lvl2pPr>
              <a:defRPr sz="1500">
                <a:latin typeface="Arial"/>
                <a:cs typeface="Arial"/>
              </a:defRPr>
            </a:lvl2pPr>
            <a:lvl3pPr>
              <a:defRPr sz="1400">
                <a:latin typeface="Arial"/>
                <a:cs typeface="Arial"/>
              </a:defRPr>
            </a:lvl3pPr>
            <a:lvl4pPr>
              <a:defRPr sz="1800">
                <a:latin typeface="Arial"/>
                <a:cs typeface="Arial"/>
              </a:defRPr>
            </a:lvl4pPr>
            <a:lvl5pPr>
              <a:defRPr sz="1600">
                <a:latin typeface="Arial"/>
                <a:cs typeface="Arial"/>
              </a:defRPr>
            </a:lvl5pPr>
          </a:lstStyle>
          <a:p>
            <a:pPr lvl="0"/>
            <a:r>
              <a:rPr lang="fr-CH" dirty="0" smtClean="0"/>
              <a:t>Click to </a:t>
            </a:r>
            <a:r>
              <a:rPr lang="fr-CH" dirty="0" err="1" smtClean="0"/>
              <a:t>edit</a:t>
            </a:r>
            <a:r>
              <a:rPr lang="fr-CH" dirty="0" smtClean="0"/>
              <a:t> Master </a:t>
            </a:r>
            <a:r>
              <a:rPr lang="fr-CH" dirty="0" err="1" smtClean="0"/>
              <a:t>text</a:t>
            </a:r>
            <a:r>
              <a:rPr lang="fr-CH" dirty="0" smtClean="0"/>
              <a:t> styles</a:t>
            </a:r>
          </a:p>
          <a:p>
            <a:pPr lvl="1"/>
            <a:r>
              <a:rPr lang="fr-CH" dirty="0" smtClean="0"/>
              <a:t>Second </a:t>
            </a:r>
            <a:r>
              <a:rPr lang="fr-CH" dirty="0" err="1" smtClean="0"/>
              <a:t>level</a:t>
            </a:r>
            <a:endParaRPr lang="fr-CH" dirty="0" smtClean="0"/>
          </a:p>
          <a:p>
            <a:pPr lvl="2"/>
            <a:r>
              <a:rPr lang="fr-CH" dirty="0" err="1" smtClean="0"/>
              <a:t>Third</a:t>
            </a:r>
            <a:r>
              <a:rPr lang="fr-CH" dirty="0" smtClean="0"/>
              <a:t> </a:t>
            </a:r>
            <a:r>
              <a:rPr lang="fr-CH" dirty="0" err="1" smtClean="0"/>
              <a:t>level</a:t>
            </a:r>
            <a:endParaRPr lang="fr-CH" dirty="0" smtClean="0"/>
          </a:p>
        </p:txBody>
      </p:sp>
      <p:sp>
        <p:nvSpPr>
          <p:cNvPr id="6" name="Date Placeholder 5"/>
          <p:cNvSpPr>
            <a:spLocks noGrp="1"/>
          </p:cNvSpPr>
          <p:nvPr>
            <p:ph type="dt" sz="half" idx="10"/>
          </p:nvPr>
        </p:nvSpPr>
        <p:spPr/>
        <p:txBody>
          <a:bodyPr/>
          <a:lstStyle>
            <a:lvl1pPr>
              <a:defRPr>
                <a:solidFill>
                  <a:schemeClr val="tx2"/>
                </a:solidFill>
              </a:defRPr>
            </a:lvl1pPr>
          </a:lstStyle>
          <a:p>
            <a:pPr>
              <a:defRPr/>
            </a:pPr>
            <a:endParaRPr lang="fr-FR" dirty="0"/>
          </a:p>
        </p:txBody>
      </p:sp>
      <p:sp>
        <p:nvSpPr>
          <p:cNvPr id="7" name="Footer Placeholder 6"/>
          <p:cNvSpPr>
            <a:spLocks noGrp="1"/>
          </p:cNvSpPr>
          <p:nvPr>
            <p:ph type="ftr" sz="quarter" idx="11"/>
          </p:nvPr>
        </p:nvSpPr>
        <p:spPr/>
        <p:txBody>
          <a:bodyPr/>
          <a:lstStyle>
            <a:lvl1pPr>
              <a:defRPr>
                <a:solidFill>
                  <a:schemeClr val="tx2"/>
                </a:solidFill>
              </a:defRPr>
            </a:lvl1pPr>
          </a:lstStyle>
          <a:p>
            <a:endParaRPr lang="en-US" dirty="0"/>
          </a:p>
        </p:txBody>
      </p:sp>
      <p:sp>
        <p:nvSpPr>
          <p:cNvPr id="8" name="Slide Number Placeholder 7"/>
          <p:cNvSpPr>
            <a:spLocks noGrp="1"/>
          </p:cNvSpPr>
          <p:nvPr>
            <p:ph type="sldNum" sz="quarter" idx="12"/>
          </p:nvPr>
        </p:nvSpPr>
        <p:spPr/>
        <p:txBody>
          <a:bodyPr/>
          <a:lstStyle>
            <a:lvl1pPr>
              <a:defRPr>
                <a:solidFill>
                  <a:schemeClr val="tx2"/>
                </a:solidFill>
              </a:defRPr>
            </a:lvl1pPr>
          </a:lstStyle>
          <a:p>
            <a:fld id="{9A4C1D31-8393-DE43-ADE8-0043805816BE}" type="slidenum">
              <a:rPr lang="en-US" smtClean="0"/>
              <a:pPr/>
              <a:t>‹#›</a:t>
            </a:fld>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pic>
        <p:nvPicPr>
          <p:cNvPr id="10" name="Picture 9" descr="Screen Clippi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58408" y="4592892"/>
            <a:ext cx="1285592" cy="558849"/>
          </a:xfrm>
          <a:prstGeom prst="rect">
            <a:avLst/>
          </a:prstGeom>
        </p:spPr>
      </p:pic>
    </p:spTree>
    <p:extLst>
      <p:ext uri="{BB962C8B-B14F-4D97-AF65-F5344CB8AC3E}">
        <p14:creationId xmlns:p14="http://schemas.microsoft.com/office/powerpoint/2010/main" val="393063624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584325" y="1080000"/>
            <a:ext cx="7170096" cy="3645000"/>
          </a:xfrm>
        </p:spPr>
        <p:txBody>
          <a:bodyPr>
            <a:normAutofit/>
          </a:bodyPr>
          <a:lstStyle>
            <a:lvl1pPr>
              <a:defRPr sz="1600">
                <a:latin typeface="Arial"/>
                <a:cs typeface="Arial"/>
              </a:defRPr>
            </a:lvl1pPr>
            <a:lvl2pPr>
              <a:defRPr sz="1500">
                <a:latin typeface="Arial"/>
                <a:cs typeface="Arial"/>
              </a:defRPr>
            </a:lvl2pPr>
            <a:lvl3pPr>
              <a:defRPr sz="1400">
                <a:latin typeface="Arial"/>
                <a:cs typeface="Arial"/>
              </a:defRPr>
            </a:lvl3pPr>
            <a:lvl4pPr>
              <a:defRPr sz="1800">
                <a:latin typeface="Arial"/>
                <a:cs typeface="Arial"/>
              </a:defRPr>
            </a:lvl4pPr>
            <a:lvl5pPr>
              <a:defRPr sz="1600">
                <a:latin typeface="Arial"/>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8" name="Espace réservé du texte 8"/>
          <p:cNvSpPr>
            <a:spLocks noGrp="1"/>
          </p:cNvSpPr>
          <p:nvPr>
            <p:ph type="body" sz="quarter" idx="13"/>
          </p:nvPr>
        </p:nvSpPr>
        <p:spPr>
          <a:xfrm>
            <a:off x="1584325" y="544276"/>
            <a:ext cx="5299028" cy="329510"/>
          </a:xfrm>
        </p:spPr>
        <p:txBody>
          <a:bodyPr anchor="b">
            <a:noAutofit/>
          </a:bodyPr>
          <a:lstStyle>
            <a:lvl1pPr marL="0" indent="0" algn="l" defTabSz="457200" rtl="0" eaLnBrk="1" latinLnBrk="0" hangingPunct="1">
              <a:spcBef>
                <a:spcPct val="0"/>
              </a:spcBef>
              <a:buNone/>
              <a:defRPr lang="fr-CH" sz="1900" b="1" i="0" kern="1200" cap="none" dirty="0" smtClean="0">
                <a:solidFill>
                  <a:schemeClr val="tx2"/>
                </a:solidFill>
                <a:latin typeface="Arial"/>
                <a:ea typeface="+mj-ea"/>
                <a:cs typeface="Arial"/>
              </a:defRPr>
            </a:lvl1pPr>
            <a:lvl2pPr marL="0" indent="0" algn="l" defTabSz="457200" rtl="0" eaLnBrk="1" latinLnBrk="0" hangingPunct="1">
              <a:spcBef>
                <a:spcPct val="0"/>
              </a:spcBef>
              <a:buNone/>
              <a:defRPr lang="fr-CH" sz="2800" kern="1200" cap="none" dirty="0" smtClean="0">
                <a:solidFill>
                  <a:schemeClr val="bg1"/>
                </a:solidFill>
                <a:latin typeface="Open Sans Light"/>
                <a:ea typeface="+mj-ea"/>
                <a:cs typeface="Open Sans Light"/>
              </a:defRPr>
            </a:lvl2pPr>
            <a:lvl3pPr marL="0" indent="0" algn="l" defTabSz="457200" rtl="0" eaLnBrk="1" latinLnBrk="0" hangingPunct="1">
              <a:spcBef>
                <a:spcPct val="0"/>
              </a:spcBef>
              <a:buNone/>
              <a:defRPr lang="fr-CH" sz="2800" kern="1200" cap="none" dirty="0" smtClean="0">
                <a:solidFill>
                  <a:schemeClr val="bg1"/>
                </a:solidFill>
                <a:latin typeface="Open Sans Light"/>
                <a:ea typeface="+mj-ea"/>
                <a:cs typeface="Open Sans Light"/>
              </a:defRPr>
            </a:lvl3pPr>
            <a:lvl4pPr marL="0" indent="0" algn="l" defTabSz="457200" rtl="0" eaLnBrk="1" latinLnBrk="0" hangingPunct="1">
              <a:spcBef>
                <a:spcPct val="0"/>
              </a:spcBef>
              <a:buNone/>
              <a:defRPr lang="fr-CH" sz="2800" kern="1200" cap="none" dirty="0" smtClean="0">
                <a:solidFill>
                  <a:schemeClr val="bg1"/>
                </a:solidFill>
                <a:latin typeface="Open Sans Light"/>
                <a:ea typeface="+mj-ea"/>
                <a:cs typeface="Open Sans Light"/>
              </a:defRPr>
            </a:lvl4pPr>
            <a:lvl5pPr marL="0" indent="0" algn="l" defTabSz="457200" rtl="0" eaLnBrk="1" latinLnBrk="0" hangingPunct="1">
              <a:spcBef>
                <a:spcPct val="0"/>
              </a:spcBef>
              <a:buNone/>
              <a:defRPr lang="fr-FR" sz="2800" kern="1200" cap="none" dirty="0">
                <a:solidFill>
                  <a:schemeClr val="bg1"/>
                </a:solidFill>
                <a:latin typeface="Open Sans Light"/>
                <a:ea typeface="+mj-ea"/>
                <a:cs typeface="Open Sans Light"/>
              </a:defRPr>
            </a:lvl5pPr>
          </a:lstStyle>
          <a:p>
            <a:pPr lvl="0"/>
            <a:r>
              <a:rPr lang="en-US" smtClean="0"/>
              <a:t>Click to edit Master text styles</a:t>
            </a:r>
          </a:p>
        </p:txBody>
      </p:sp>
      <p:sp>
        <p:nvSpPr>
          <p:cNvPr id="2" name="Titre 1"/>
          <p:cNvSpPr>
            <a:spLocks noGrp="1"/>
          </p:cNvSpPr>
          <p:nvPr>
            <p:ph type="title"/>
          </p:nvPr>
        </p:nvSpPr>
        <p:spPr>
          <a:xfrm>
            <a:off x="1584512" y="128858"/>
            <a:ext cx="5298842" cy="406519"/>
          </a:xfrm>
          <a:prstGeom prst="rect">
            <a:avLst/>
          </a:prstGeom>
        </p:spPr>
        <p:txBody>
          <a:bodyPr/>
          <a:lstStyle>
            <a:lvl1pPr>
              <a:defRPr sz="2000" b="1">
                <a:solidFill>
                  <a:schemeClr val="tx2"/>
                </a:solidFill>
                <a:latin typeface="Arial"/>
                <a:cs typeface="Arial"/>
              </a:defRPr>
            </a:lvl1pPr>
          </a:lstStyle>
          <a:p>
            <a:r>
              <a:rPr lang="en-US" smtClean="0"/>
              <a:t>Click to edit Master title style</a:t>
            </a:r>
            <a:endParaRPr lang="fr-FR" dirty="0"/>
          </a:p>
        </p:txBody>
      </p:sp>
      <p:sp>
        <p:nvSpPr>
          <p:cNvPr id="6" name="Espace réservé du numéro de diapositive 5"/>
          <p:cNvSpPr>
            <a:spLocks noGrp="1"/>
          </p:cNvSpPr>
          <p:nvPr>
            <p:ph type="sldNum" sz="quarter" idx="4"/>
          </p:nvPr>
        </p:nvSpPr>
        <p:spPr>
          <a:xfrm>
            <a:off x="77144" y="4823027"/>
            <a:ext cx="1271971" cy="273844"/>
          </a:xfrm>
          <a:prstGeom prst="rect">
            <a:avLst/>
          </a:prstGeom>
          <a:noFill/>
        </p:spPr>
        <p:txBody>
          <a:bodyPr vert="horz" wrap="square" lIns="0" tIns="0" rIns="0" bIns="0" numCol="1" anchor="ctr" anchorCtr="0" compatLnSpc="1">
            <a:prstTxWarp prst="textNoShape">
              <a:avLst/>
            </a:prstTxWarp>
          </a:bodyPr>
          <a:lstStyle>
            <a:lvl1pPr algn="l">
              <a:defRPr sz="800">
                <a:solidFill>
                  <a:schemeClr val="tx2"/>
                </a:solidFill>
                <a:latin typeface="+mn-lt"/>
                <a:cs typeface="BentonSans Book" charset="0"/>
              </a:defRPr>
            </a:lvl1pPr>
          </a:lstStyle>
          <a:p>
            <a:pPr>
              <a:defRPr/>
            </a:pPr>
            <a:fld id="{6DC00E11-1B0A-A541-ACEC-A8CD1341FED3}" type="slidenum">
              <a:rPr lang="fr-FR" smtClean="0"/>
              <a:pPr>
                <a:defRPr/>
              </a:pPr>
              <a:t>‹#›</a:t>
            </a:fld>
            <a:endParaRPr lang="fr-FR" dirty="0"/>
          </a:p>
        </p:txBody>
      </p:sp>
      <p:sp>
        <p:nvSpPr>
          <p:cNvPr id="5" name="Date Placeholder 4"/>
          <p:cNvSpPr>
            <a:spLocks noGrp="1"/>
          </p:cNvSpPr>
          <p:nvPr>
            <p:ph type="dt" sz="half" idx="14"/>
          </p:nvPr>
        </p:nvSpPr>
        <p:spPr/>
        <p:txBody>
          <a:bodyPr/>
          <a:lstStyle/>
          <a:p>
            <a:pPr>
              <a:defRPr/>
            </a:pPr>
            <a:endParaRPr lang="fr-FR" dirty="0"/>
          </a:p>
        </p:txBody>
      </p:sp>
      <p:sp>
        <p:nvSpPr>
          <p:cNvPr id="7" name="Footer Placeholder 6"/>
          <p:cNvSpPr>
            <a:spLocks noGrp="1"/>
          </p:cNvSpPr>
          <p:nvPr>
            <p:ph type="ftr" sz="quarter" idx="15"/>
          </p:nvPr>
        </p:nvSpPr>
        <p:spPr/>
        <p:txBody>
          <a:bodyPr/>
          <a:lstStyle/>
          <a:p>
            <a:pPr>
              <a:defRPr/>
            </a:pPr>
            <a:endParaRPr lang="fr-FR" dirty="0"/>
          </a:p>
        </p:txBody>
      </p:sp>
    </p:spTree>
    <p:extLst>
      <p:ext uri="{BB962C8B-B14F-4D97-AF65-F5344CB8AC3E}">
        <p14:creationId xmlns:p14="http://schemas.microsoft.com/office/powerpoint/2010/main" val="3254938485"/>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1_page de titr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242"/>
            <a:ext cx="9144000" cy="5143499"/>
          </a:xfrm>
          <a:prstGeom prst="rect">
            <a:avLst/>
          </a:prstGeom>
        </p:spPr>
      </p:pic>
      <p:sp>
        <p:nvSpPr>
          <p:cNvPr id="8" name="Titre 7"/>
          <p:cNvSpPr>
            <a:spLocks noGrp="1"/>
          </p:cNvSpPr>
          <p:nvPr>
            <p:ph type="title"/>
          </p:nvPr>
        </p:nvSpPr>
        <p:spPr>
          <a:xfrm>
            <a:off x="650789" y="1186103"/>
            <a:ext cx="8104274" cy="979976"/>
          </a:xfrm>
          <a:prstGeom prst="rect">
            <a:avLst/>
          </a:prstGeom>
        </p:spPr>
        <p:txBody>
          <a:bodyPr anchor="t"/>
          <a:lstStyle>
            <a:lvl1pPr>
              <a:lnSpc>
                <a:spcPct val="80000"/>
              </a:lnSpc>
              <a:defRPr sz="2800" b="1" i="0" baseline="0">
                <a:solidFill>
                  <a:schemeClr val="tx2"/>
                </a:solidFill>
                <a:latin typeface="+mn-lt"/>
                <a:ea typeface="Bebas Neue" charset="0"/>
                <a:cs typeface="Bebas Neue" charset="0"/>
              </a:defRPr>
            </a:lvl1pPr>
          </a:lstStyle>
          <a:p>
            <a:r>
              <a:rPr lang="fr-CH" dirty="0" smtClean="0"/>
              <a:t>Click to edit Master title style</a:t>
            </a:r>
            <a:endParaRPr lang="fr-FR" dirty="0"/>
          </a:p>
        </p:txBody>
      </p:sp>
      <p:pic>
        <p:nvPicPr>
          <p:cNvPr id="10" name="Imag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auto">
          <a:xfrm>
            <a:off x="6539537" y="360418"/>
            <a:ext cx="2226638" cy="4652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2" name="Straight Connector 11"/>
          <p:cNvCxnSpPr/>
          <p:nvPr userDrawn="1"/>
        </p:nvCxnSpPr>
        <p:spPr>
          <a:xfrm>
            <a:off x="650789" y="2825653"/>
            <a:ext cx="288000" cy="0"/>
          </a:xfrm>
          <a:prstGeom prst="line">
            <a:avLst/>
          </a:prstGeom>
          <a:ln w="38100">
            <a:solidFill>
              <a:srgbClr val="2A6D8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a:off x="534226" y="1186102"/>
            <a:ext cx="0" cy="432000"/>
          </a:xfrm>
          <a:prstGeom prst="line">
            <a:avLst/>
          </a:prstGeom>
          <a:ln w="12700">
            <a:solidFill>
              <a:srgbClr val="2A6D81"/>
            </a:solidFill>
          </a:ln>
          <a:effectLst/>
        </p:spPr>
        <p:style>
          <a:lnRef idx="2">
            <a:schemeClr val="accent1"/>
          </a:lnRef>
          <a:fillRef idx="0">
            <a:schemeClr val="accent1"/>
          </a:fillRef>
          <a:effectRef idx="1">
            <a:schemeClr val="accent1"/>
          </a:effectRef>
          <a:fontRef idx="minor">
            <a:schemeClr val="tx1"/>
          </a:fontRef>
        </p:style>
      </p:cxnSp>
      <p:sp>
        <p:nvSpPr>
          <p:cNvPr id="6" name="Date Placeholder 5"/>
          <p:cNvSpPr>
            <a:spLocks noGrp="1"/>
          </p:cNvSpPr>
          <p:nvPr>
            <p:ph type="dt" sz="half" idx="11"/>
          </p:nvPr>
        </p:nvSpPr>
        <p:spPr>
          <a:xfrm>
            <a:off x="2205406" y="4819012"/>
            <a:ext cx="1239581" cy="273844"/>
          </a:xfrm>
        </p:spPr>
        <p:txBody>
          <a:bodyPr/>
          <a:lstStyle/>
          <a:p>
            <a:pPr>
              <a:defRPr/>
            </a:pPr>
            <a:endParaRPr lang="fr-FR" dirty="0"/>
          </a:p>
        </p:txBody>
      </p:sp>
      <p:sp>
        <p:nvSpPr>
          <p:cNvPr id="9" name="Slide Number Placeholder 8"/>
          <p:cNvSpPr>
            <a:spLocks noGrp="1"/>
          </p:cNvSpPr>
          <p:nvPr>
            <p:ph type="sldNum" sz="quarter" idx="13"/>
          </p:nvPr>
        </p:nvSpPr>
        <p:spPr>
          <a:xfrm>
            <a:off x="1012660" y="4818219"/>
            <a:ext cx="1038103" cy="274637"/>
          </a:xfrm>
        </p:spPr>
        <p:txBody>
          <a:bodyPr/>
          <a:lstStyle/>
          <a:p>
            <a:fld id="{9A4C1D31-8393-DE43-ADE8-0043805816BE}" type="slidenum">
              <a:rPr lang="en-US" smtClean="0"/>
              <a:pPr/>
              <a:t>‹#›</a:t>
            </a:fld>
            <a:endParaRPr lang="en-US"/>
          </a:p>
        </p:txBody>
      </p:sp>
      <p:sp>
        <p:nvSpPr>
          <p:cNvPr id="3" name="Text Placeholder 2"/>
          <p:cNvSpPr>
            <a:spLocks noGrp="1"/>
          </p:cNvSpPr>
          <p:nvPr>
            <p:ph type="body" sz="quarter" idx="14" hasCustomPrompt="1"/>
          </p:nvPr>
        </p:nvSpPr>
        <p:spPr>
          <a:xfrm>
            <a:off x="1010790" y="2606413"/>
            <a:ext cx="7744273" cy="1817025"/>
          </a:xfrm>
        </p:spPr>
        <p:txBody>
          <a:bodyPr/>
          <a:lstStyle>
            <a:lvl1pPr marL="0" indent="0">
              <a:buNone/>
              <a:defRPr>
                <a:solidFill>
                  <a:schemeClr val="tx2"/>
                </a:solidFill>
              </a:defRPr>
            </a:lvl1pPr>
          </a:lstStyle>
          <a:p>
            <a:pPr lvl="0"/>
            <a:r>
              <a:rPr lang="en-US" dirty="0" smtClean="0"/>
              <a:t>Click to edit master title style</a:t>
            </a:r>
            <a:endParaRPr lang="en-US" dirty="0"/>
          </a:p>
        </p:txBody>
      </p:sp>
    </p:spTree>
    <p:extLst>
      <p:ext uri="{BB962C8B-B14F-4D97-AF65-F5344CB8AC3E}">
        <p14:creationId xmlns:p14="http://schemas.microsoft.com/office/powerpoint/2010/main" val="2866942017"/>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87338" y="1080000"/>
            <a:ext cx="8467083" cy="3351957"/>
          </a:xfrm>
        </p:spPr>
        <p:txBody>
          <a:bodyPr>
            <a:normAutofit/>
          </a:bodyPr>
          <a:lstStyle>
            <a:lvl1pPr>
              <a:defRPr sz="1600">
                <a:latin typeface="Arial"/>
                <a:cs typeface="Arial"/>
              </a:defRPr>
            </a:lvl1pPr>
            <a:lvl2pPr>
              <a:defRPr sz="1500">
                <a:latin typeface="Arial"/>
                <a:cs typeface="Arial"/>
              </a:defRPr>
            </a:lvl2pPr>
            <a:lvl3pPr>
              <a:defRPr sz="1400">
                <a:latin typeface="Arial"/>
                <a:cs typeface="Arial"/>
              </a:defRPr>
            </a:lvl3pPr>
            <a:lvl4pPr>
              <a:defRPr sz="1800">
                <a:latin typeface="Arial"/>
                <a:cs typeface="Arial"/>
              </a:defRPr>
            </a:lvl4pPr>
            <a:lvl5pPr>
              <a:defRPr sz="1600">
                <a:latin typeface="Arial"/>
                <a:cs typeface="Arial"/>
              </a:defRPr>
            </a:lvl5pPr>
          </a:lstStyle>
          <a:p>
            <a:pPr lvl="0"/>
            <a:r>
              <a:rPr lang="fr-CH" dirty="0" smtClean="0"/>
              <a:t>Click to </a:t>
            </a:r>
            <a:r>
              <a:rPr lang="fr-CH" dirty="0" err="1" smtClean="0"/>
              <a:t>edit</a:t>
            </a:r>
            <a:r>
              <a:rPr lang="fr-CH" dirty="0" smtClean="0"/>
              <a:t> Master </a:t>
            </a:r>
            <a:r>
              <a:rPr lang="fr-CH" dirty="0" err="1" smtClean="0"/>
              <a:t>text</a:t>
            </a:r>
            <a:r>
              <a:rPr lang="fr-CH" dirty="0" smtClean="0"/>
              <a:t> styles</a:t>
            </a:r>
          </a:p>
          <a:p>
            <a:pPr lvl="1"/>
            <a:r>
              <a:rPr lang="fr-CH" dirty="0" smtClean="0"/>
              <a:t>Second </a:t>
            </a:r>
            <a:r>
              <a:rPr lang="fr-CH" dirty="0" err="1" smtClean="0"/>
              <a:t>level</a:t>
            </a:r>
            <a:endParaRPr lang="fr-CH" dirty="0" smtClean="0"/>
          </a:p>
          <a:p>
            <a:pPr lvl="2"/>
            <a:r>
              <a:rPr lang="fr-CH" dirty="0" err="1" smtClean="0"/>
              <a:t>Third</a:t>
            </a:r>
            <a:r>
              <a:rPr lang="fr-CH" dirty="0" smtClean="0"/>
              <a:t> </a:t>
            </a:r>
            <a:r>
              <a:rPr lang="fr-CH" dirty="0" err="1" smtClean="0"/>
              <a:t>level</a:t>
            </a:r>
            <a:endParaRPr lang="fr-CH" dirty="0" smtClean="0"/>
          </a:p>
        </p:txBody>
      </p:sp>
      <p:sp>
        <p:nvSpPr>
          <p:cNvPr id="6" name="Date Placeholder 5"/>
          <p:cNvSpPr>
            <a:spLocks noGrp="1"/>
          </p:cNvSpPr>
          <p:nvPr>
            <p:ph type="dt" sz="half" idx="10"/>
          </p:nvPr>
        </p:nvSpPr>
        <p:spPr/>
        <p:txBody>
          <a:bodyPr/>
          <a:lstStyle>
            <a:lvl1pPr>
              <a:defRPr>
                <a:solidFill>
                  <a:schemeClr val="tx2"/>
                </a:solidFill>
              </a:defRPr>
            </a:lvl1pPr>
          </a:lstStyle>
          <a:p>
            <a:pPr>
              <a:defRPr/>
            </a:pPr>
            <a:endParaRPr lang="fr-FR" dirty="0"/>
          </a:p>
        </p:txBody>
      </p:sp>
      <p:sp>
        <p:nvSpPr>
          <p:cNvPr id="7" name="Footer Placeholder 6"/>
          <p:cNvSpPr>
            <a:spLocks noGrp="1"/>
          </p:cNvSpPr>
          <p:nvPr>
            <p:ph type="ftr" sz="quarter" idx="11"/>
          </p:nvPr>
        </p:nvSpPr>
        <p:spPr/>
        <p:txBody>
          <a:bodyPr/>
          <a:lstStyle>
            <a:lvl1pPr>
              <a:defRPr>
                <a:solidFill>
                  <a:schemeClr val="tx2"/>
                </a:solidFill>
              </a:defRPr>
            </a:lvl1pPr>
          </a:lstStyle>
          <a:p>
            <a:endParaRPr lang="en-US" dirty="0"/>
          </a:p>
        </p:txBody>
      </p:sp>
      <p:sp>
        <p:nvSpPr>
          <p:cNvPr id="8" name="Slide Number Placeholder 7"/>
          <p:cNvSpPr>
            <a:spLocks noGrp="1"/>
          </p:cNvSpPr>
          <p:nvPr>
            <p:ph type="sldNum" sz="quarter" idx="12"/>
          </p:nvPr>
        </p:nvSpPr>
        <p:spPr/>
        <p:txBody>
          <a:bodyPr/>
          <a:lstStyle>
            <a:lvl1pPr>
              <a:defRPr>
                <a:solidFill>
                  <a:schemeClr val="tx2"/>
                </a:solidFill>
              </a:defRPr>
            </a:lvl1pPr>
          </a:lstStyle>
          <a:p>
            <a:fld id="{9A4C1D31-8393-DE43-ADE8-0043805816BE}" type="slidenum">
              <a:rPr lang="en-US" smtClean="0"/>
              <a:pPr/>
              <a:t>‹#›</a:t>
            </a:fld>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244481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584325" y="1080637"/>
            <a:ext cx="3420050" cy="3645000"/>
          </a:xfrm>
        </p:spPr>
        <p:txBody>
          <a:bodyPr>
            <a:normAutofit/>
          </a:bodyPr>
          <a:lstStyle>
            <a:lvl1pPr>
              <a:defRPr sz="1600">
                <a:latin typeface="Arial"/>
                <a:cs typeface="Arial"/>
              </a:defRPr>
            </a:lvl1pPr>
            <a:lvl2pPr>
              <a:defRPr sz="1500">
                <a:latin typeface="Arial"/>
                <a:cs typeface="Arial"/>
              </a:defRPr>
            </a:lvl2pPr>
            <a:lvl3pPr>
              <a:defRPr sz="1400">
                <a:latin typeface="Arial"/>
                <a:cs typeface="Arial"/>
              </a:defRPr>
            </a:lvl3pPr>
            <a:lvl4pPr>
              <a:defRPr sz="1800">
                <a:latin typeface="Arial"/>
                <a:cs typeface="Arial"/>
              </a:defRPr>
            </a:lvl4pPr>
            <a:lvl5pPr>
              <a:defRPr sz="1600">
                <a:latin typeface="Arial"/>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1" name="Espace réservé du contenu 2"/>
          <p:cNvSpPr>
            <a:spLocks noGrp="1"/>
          </p:cNvSpPr>
          <p:nvPr>
            <p:ph idx="14"/>
          </p:nvPr>
        </p:nvSpPr>
        <p:spPr>
          <a:xfrm>
            <a:off x="5300115" y="1079897"/>
            <a:ext cx="3454948" cy="3645000"/>
          </a:xfrm>
        </p:spPr>
        <p:txBody>
          <a:bodyPr>
            <a:normAutofit/>
          </a:bodyPr>
          <a:lstStyle>
            <a:lvl1pPr>
              <a:defRPr sz="1600">
                <a:latin typeface="Arial"/>
                <a:cs typeface="Arial"/>
              </a:defRPr>
            </a:lvl1pPr>
            <a:lvl2pPr>
              <a:defRPr sz="1500">
                <a:latin typeface="Arial"/>
                <a:cs typeface="Arial"/>
              </a:defRPr>
            </a:lvl2pPr>
            <a:lvl3pPr>
              <a:defRPr sz="1400">
                <a:latin typeface="Arial"/>
                <a:cs typeface="Arial"/>
              </a:defRPr>
            </a:lvl3pPr>
            <a:lvl4pPr>
              <a:defRPr sz="1800">
                <a:latin typeface="Arial"/>
                <a:cs typeface="Arial"/>
              </a:defRPr>
            </a:lvl4pPr>
            <a:lvl5pPr>
              <a:defRPr sz="1600">
                <a:latin typeface="Arial"/>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6" name="Text Placeholder 5"/>
          <p:cNvSpPr>
            <a:spLocks noGrp="1"/>
          </p:cNvSpPr>
          <p:nvPr>
            <p:ph type="body" sz="quarter" idx="16" hasCustomPrompt="1"/>
          </p:nvPr>
        </p:nvSpPr>
        <p:spPr>
          <a:xfrm>
            <a:off x="1584324" y="123825"/>
            <a:ext cx="5292726" cy="755650"/>
          </a:xfrm>
        </p:spPr>
        <p:txBody>
          <a:bodyPr/>
          <a:lstStyle>
            <a:lvl1pPr marL="0" indent="0">
              <a:buNone/>
              <a:defRPr sz="2000" b="1">
                <a:solidFill>
                  <a:schemeClr val="tx2"/>
                </a:solidFill>
              </a:defRPr>
            </a:lvl1pPr>
          </a:lstStyle>
          <a:p>
            <a:pPr lvl="0"/>
            <a:r>
              <a:rPr lang="en-US" dirty="0" smtClean="0"/>
              <a:t>CLICK TO EDIT MASTER TEXT STYLES</a:t>
            </a:r>
          </a:p>
        </p:txBody>
      </p:sp>
      <p:sp>
        <p:nvSpPr>
          <p:cNvPr id="8" name="Date Placeholder 7"/>
          <p:cNvSpPr>
            <a:spLocks noGrp="1"/>
          </p:cNvSpPr>
          <p:nvPr>
            <p:ph type="dt" sz="half" idx="17"/>
          </p:nvPr>
        </p:nvSpPr>
        <p:spPr/>
        <p:txBody>
          <a:bodyPr/>
          <a:lstStyle/>
          <a:p>
            <a:pPr>
              <a:defRPr/>
            </a:pPr>
            <a:endParaRPr lang="fr-FR" dirty="0" smtClean="0"/>
          </a:p>
        </p:txBody>
      </p:sp>
      <p:sp>
        <p:nvSpPr>
          <p:cNvPr id="9" name="Footer Placeholder 8"/>
          <p:cNvSpPr>
            <a:spLocks noGrp="1"/>
          </p:cNvSpPr>
          <p:nvPr>
            <p:ph type="ftr" sz="quarter" idx="18"/>
          </p:nvPr>
        </p:nvSpPr>
        <p:spPr/>
        <p:txBody>
          <a:bodyPr/>
          <a:lstStyle/>
          <a:p>
            <a:pPr>
              <a:defRPr/>
            </a:pPr>
            <a:endParaRPr lang="fr-FR" dirty="0"/>
          </a:p>
        </p:txBody>
      </p:sp>
      <p:sp>
        <p:nvSpPr>
          <p:cNvPr id="10" name="Slide Number Placeholder 9"/>
          <p:cNvSpPr>
            <a:spLocks noGrp="1"/>
          </p:cNvSpPr>
          <p:nvPr>
            <p:ph type="sldNum" sz="quarter" idx="19"/>
          </p:nvPr>
        </p:nvSpPr>
        <p:spPr/>
        <p:txBody>
          <a:bodyPr/>
          <a:lstStyle/>
          <a:p>
            <a:pPr>
              <a:defRPr/>
            </a:pPr>
            <a:fld id="{242DE467-FF9F-2F4C-BE17-CB931B335D58}" type="slidenum">
              <a:rPr lang="en-US" smtClean="0"/>
              <a:t>‹#›</a:t>
            </a:fld>
            <a:endParaRPr lang="fr-FR" dirty="0"/>
          </a:p>
        </p:txBody>
      </p:sp>
    </p:spTree>
    <p:extLst>
      <p:ext uri="{BB962C8B-B14F-4D97-AF65-F5344CB8AC3E}">
        <p14:creationId xmlns:p14="http://schemas.microsoft.com/office/powerpoint/2010/main" val="68104434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584325" y="1657350"/>
            <a:ext cx="3420048" cy="3067650"/>
          </a:xfrm>
        </p:spPr>
        <p:txBody>
          <a:bodyPr>
            <a:normAutofit/>
          </a:bodyPr>
          <a:lstStyle>
            <a:lvl1pPr>
              <a:defRPr sz="1600">
                <a:latin typeface="Arial"/>
                <a:cs typeface="Arial"/>
              </a:defRPr>
            </a:lvl1pPr>
            <a:lvl2pPr>
              <a:defRPr sz="1500">
                <a:latin typeface="Arial"/>
                <a:cs typeface="Arial"/>
              </a:defRPr>
            </a:lvl2pPr>
            <a:lvl3pPr>
              <a:defRPr sz="1400">
                <a:latin typeface="Arial"/>
                <a:cs typeface="Arial"/>
              </a:defRPr>
            </a:lvl3pPr>
            <a:lvl4pPr>
              <a:defRPr sz="1800">
                <a:latin typeface="Arial"/>
                <a:cs typeface="Arial"/>
              </a:defRPr>
            </a:lvl4pPr>
            <a:lvl5pPr>
              <a:defRPr sz="1600">
                <a:latin typeface="Arial"/>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1" name="Espace réservé du contenu 2"/>
          <p:cNvSpPr>
            <a:spLocks noGrp="1"/>
          </p:cNvSpPr>
          <p:nvPr>
            <p:ph idx="14"/>
          </p:nvPr>
        </p:nvSpPr>
        <p:spPr>
          <a:xfrm>
            <a:off x="5335015" y="1657350"/>
            <a:ext cx="3420048" cy="3067547"/>
          </a:xfrm>
        </p:spPr>
        <p:txBody>
          <a:bodyPr>
            <a:normAutofit/>
          </a:bodyPr>
          <a:lstStyle>
            <a:lvl1pPr>
              <a:defRPr sz="1600">
                <a:latin typeface="Arial"/>
                <a:cs typeface="Arial"/>
              </a:defRPr>
            </a:lvl1pPr>
            <a:lvl2pPr>
              <a:defRPr sz="1500">
                <a:latin typeface="Arial"/>
                <a:cs typeface="Arial"/>
              </a:defRPr>
            </a:lvl2pPr>
            <a:lvl3pPr>
              <a:defRPr sz="1400">
                <a:latin typeface="Arial"/>
                <a:cs typeface="Arial"/>
              </a:defRPr>
            </a:lvl3pPr>
            <a:lvl4pPr>
              <a:defRPr sz="1800">
                <a:latin typeface="Arial"/>
                <a:cs typeface="Arial"/>
              </a:defRPr>
            </a:lvl4pPr>
            <a:lvl5pPr>
              <a:defRPr sz="1600">
                <a:latin typeface="Arial"/>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14" name="Espace réservé du texte 8"/>
          <p:cNvSpPr>
            <a:spLocks noGrp="1"/>
          </p:cNvSpPr>
          <p:nvPr>
            <p:ph type="body" sz="quarter" idx="15"/>
          </p:nvPr>
        </p:nvSpPr>
        <p:spPr>
          <a:xfrm>
            <a:off x="5335015" y="1058018"/>
            <a:ext cx="3420048" cy="465879"/>
          </a:xfrm>
        </p:spPr>
        <p:txBody>
          <a:bodyPr anchor="b">
            <a:noAutofit/>
          </a:bodyPr>
          <a:lstStyle>
            <a:lvl1pPr marL="0" indent="0" algn="l" defTabSz="457200" rtl="0" eaLnBrk="1" latinLnBrk="0" hangingPunct="1">
              <a:spcBef>
                <a:spcPct val="0"/>
              </a:spcBef>
              <a:buNone/>
              <a:defRPr lang="fr-CH" sz="1700" b="1" i="0" kern="1200" cap="none" dirty="0" smtClean="0">
                <a:solidFill>
                  <a:srgbClr val="000000"/>
                </a:solidFill>
                <a:latin typeface="Arial"/>
                <a:ea typeface="+mj-ea"/>
                <a:cs typeface="Arial"/>
              </a:defRPr>
            </a:lvl1pPr>
            <a:lvl2pPr marL="0" indent="0" algn="l" defTabSz="457200" rtl="0" eaLnBrk="1" latinLnBrk="0" hangingPunct="1">
              <a:spcBef>
                <a:spcPct val="0"/>
              </a:spcBef>
              <a:buNone/>
              <a:defRPr lang="fr-CH" sz="2800" kern="1200" cap="none" dirty="0" smtClean="0">
                <a:solidFill>
                  <a:schemeClr val="bg1"/>
                </a:solidFill>
                <a:latin typeface="Open Sans Light"/>
                <a:ea typeface="+mj-ea"/>
                <a:cs typeface="Open Sans Light"/>
              </a:defRPr>
            </a:lvl2pPr>
            <a:lvl3pPr marL="0" indent="0" algn="l" defTabSz="457200" rtl="0" eaLnBrk="1" latinLnBrk="0" hangingPunct="1">
              <a:spcBef>
                <a:spcPct val="0"/>
              </a:spcBef>
              <a:buNone/>
              <a:defRPr lang="fr-CH" sz="2800" kern="1200" cap="none" dirty="0" smtClean="0">
                <a:solidFill>
                  <a:schemeClr val="bg1"/>
                </a:solidFill>
                <a:latin typeface="Open Sans Light"/>
                <a:ea typeface="+mj-ea"/>
                <a:cs typeface="Open Sans Light"/>
              </a:defRPr>
            </a:lvl3pPr>
            <a:lvl4pPr marL="0" indent="0" algn="l" defTabSz="457200" rtl="0" eaLnBrk="1" latinLnBrk="0" hangingPunct="1">
              <a:spcBef>
                <a:spcPct val="0"/>
              </a:spcBef>
              <a:buNone/>
              <a:defRPr lang="fr-CH" sz="2800" kern="1200" cap="none" dirty="0" smtClean="0">
                <a:solidFill>
                  <a:schemeClr val="bg1"/>
                </a:solidFill>
                <a:latin typeface="Open Sans Light"/>
                <a:ea typeface="+mj-ea"/>
                <a:cs typeface="Open Sans Light"/>
              </a:defRPr>
            </a:lvl4pPr>
            <a:lvl5pPr marL="0" indent="0" algn="l" defTabSz="457200" rtl="0" eaLnBrk="1" latinLnBrk="0" hangingPunct="1">
              <a:spcBef>
                <a:spcPct val="0"/>
              </a:spcBef>
              <a:buNone/>
              <a:defRPr lang="fr-FR" sz="2800" kern="1200" cap="none" dirty="0">
                <a:solidFill>
                  <a:schemeClr val="bg1"/>
                </a:solidFill>
                <a:latin typeface="Open Sans Light"/>
                <a:ea typeface="+mj-ea"/>
                <a:cs typeface="Open Sans Light"/>
              </a:defRPr>
            </a:lvl5pPr>
          </a:lstStyle>
          <a:p>
            <a:pPr lvl="0"/>
            <a:r>
              <a:rPr lang="en-US" smtClean="0"/>
              <a:t>Click to edit Master text styles</a:t>
            </a:r>
          </a:p>
        </p:txBody>
      </p:sp>
      <p:sp>
        <p:nvSpPr>
          <p:cNvPr id="15" name="Espace réservé du texte 8"/>
          <p:cNvSpPr>
            <a:spLocks noGrp="1"/>
          </p:cNvSpPr>
          <p:nvPr>
            <p:ph type="body" sz="quarter" idx="16"/>
          </p:nvPr>
        </p:nvSpPr>
        <p:spPr>
          <a:xfrm>
            <a:off x="1591353" y="1058018"/>
            <a:ext cx="3420048" cy="465879"/>
          </a:xfrm>
        </p:spPr>
        <p:txBody>
          <a:bodyPr anchor="b">
            <a:noAutofit/>
          </a:bodyPr>
          <a:lstStyle>
            <a:lvl1pPr marL="0" indent="0" algn="l" defTabSz="457200" rtl="0" eaLnBrk="1" latinLnBrk="0" hangingPunct="1">
              <a:spcBef>
                <a:spcPct val="0"/>
              </a:spcBef>
              <a:buNone/>
              <a:defRPr lang="fr-CH" sz="1700" b="1" i="0" kern="1200" cap="none" dirty="0" smtClean="0">
                <a:solidFill>
                  <a:srgbClr val="000000"/>
                </a:solidFill>
                <a:latin typeface="Arial"/>
                <a:ea typeface="+mj-ea"/>
                <a:cs typeface="Arial"/>
              </a:defRPr>
            </a:lvl1pPr>
            <a:lvl2pPr marL="0" indent="0" algn="l" defTabSz="457200" rtl="0" eaLnBrk="1" latinLnBrk="0" hangingPunct="1">
              <a:spcBef>
                <a:spcPct val="0"/>
              </a:spcBef>
              <a:buNone/>
              <a:defRPr lang="fr-CH" sz="2800" kern="1200" cap="none" dirty="0" smtClean="0">
                <a:solidFill>
                  <a:schemeClr val="bg1"/>
                </a:solidFill>
                <a:latin typeface="Open Sans Light"/>
                <a:ea typeface="+mj-ea"/>
                <a:cs typeface="Open Sans Light"/>
              </a:defRPr>
            </a:lvl2pPr>
            <a:lvl3pPr marL="0" indent="0" algn="l" defTabSz="457200" rtl="0" eaLnBrk="1" latinLnBrk="0" hangingPunct="1">
              <a:spcBef>
                <a:spcPct val="0"/>
              </a:spcBef>
              <a:buNone/>
              <a:defRPr lang="fr-CH" sz="2800" kern="1200" cap="none" dirty="0" smtClean="0">
                <a:solidFill>
                  <a:schemeClr val="bg1"/>
                </a:solidFill>
                <a:latin typeface="Open Sans Light"/>
                <a:ea typeface="+mj-ea"/>
                <a:cs typeface="Open Sans Light"/>
              </a:defRPr>
            </a:lvl3pPr>
            <a:lvl4pPr marL="0" indent="0" algn="l" defTabSz="457200" rtl="0" eaLnBrk="1" latinLnBrk="0" hangingPunct="1">
              <a:spcBef>
                <a:spcPct val="0"/>
              </a:spcBef>
              <a:buNone/>
              <a:defRPr lang="fr-CH" sz="2800" kern="1200" cap="none" dirty="0" smtClean="0">
                <a:solidFill>
                  <a:schemeClr val="bg1"/>
                </a:solidFill>
                <a:latin typeface="Open Sans Light"/>
                <a:ea typeface="+mj-ea"/>
                <a:cs typeface="Open Sans Light"/>
              </a:defRPr>
            </a:lvl4pPr>
            <a:lvl5pPr marL="0" indent="0" algn="l" defTabSz="457200" rtl="0" eaLnBrk="1" latinLnBrk="0" hangingPunct="1">
              <a:spcBef>
                <a:spcPct val="0"/>
              </a:spcBef>
              <a:buNone/>
              <a:defRPr lang="fr-FR" sz="2800" kern="1200" cap="none" dirty="0">
                <a:solidFill>
                  <a:schemeClr val="bg1"/>
                </a:solidFill>
                <a:latin typeface="Open Sans Light"/>
                <a:ea typeface="+mj-ea"/>
                <a:cs typeface="Open Sans Light"/>
              </a:defRPr>
            </a:lvl5pPr>
          </a:lstStyle>
          <a:p>
            <a:pPr lvl="0"/>
            <a:r>
              <a:rPr lang="en-US" smtClean="0"/>
              <a:t>Click to edit Master text styles</a:t>
            </a:r>
          </a:p>
        </p:txBody>
      </p:sp>
      <p:sp>
        <p:nvSpPr>
          <p:cNvPr id="4" name="Text Placeholder 3"/>
          <p:cNvSpPr>
            <a:spLocks noGrp="1"/>
          </p:cNvSpPr>
          <p:nvPr>
            <p:ph type="body" sz="quarter" idx="17" hasCustomPrompt="1"/>
          </p:nvPr>
        </p:nvSpPr>
        <p:spPr>
          <a:xfrm>
            <a:off x="1584325" y="123825"/>
            <a:ext cx="5292725" cy="755650"/>
          </a:xfrm>
        </p:spPr>
        <p:txBody>
          <a:bodyPr/>
          <a:lstStyle>
            <a:lvl1pPr marL="0" indent="0">
              <a:buNone/>
              <a:defRPr b="1">
                <a:solidFill>
                  <a:schemeClr val="tx2"/>
                </a:solidFill>
              </a:defRPr>
            </a:lvl1pPr>
          </a:lstStyle>
          <a:p>
            <a:pPr lvl="0"/>
            <a:r>
              <a:rPr lang="en-US" dirty="0" smtClean="0"/>
              <a:t>CLICK TO EDIT MASTER TEXT STYLES</a:t>
            </a:r>
          </a:p>
        </p:txBody>
      </p:sp>
      <p:sp>
        <p:nvSpPr>
          <p:cNvPr id="8" name="Date Placeholder 7"/>
          <p:cNvSpPr>
            <a:spLocks noGrp="1"/>
          </p:cNvSpPr>
          <p:nvPr>
            <p:ph type="dt" sz="half" idx="18"/>
          </p:nvPr>
        </p:nvSpPr>
        <p:spPr/>
        <p:txBody>
          <a:bodyPr/>
          <a:lstStyle/>
          <a:p>
            <a:pPr>
              <a:defRPr/>
            </a:pPr>
            <a:endParaRPr lang="fr-FR" dirty="0"/>
          </a:p>
        </p:txBody>
      </p:sp>
      <p:sp>
        <p:nvSpPr>
          <p:cNvPr id="10" name="Footer Placeholder 9"/>
          <p:cNvSpPr>
            <a:spLocks noGrp="1"/>
          </p:cNvSpPr>
          <p:nvPr>
            <p:ph type="ftr" sz="quarter" idx="19"/>
          </p:nvPr>
        </p:nvSpPr>
        <p:spPr/>
        <p:txBody>
          <a:bodyPr/>
          <a:lstStyle/>
          <a:p>
            <a:pPr>
              <a:defRPr/>
            </a:pPr>
            <a:endParaRPr lang="fr-FR" dirty="0"/>
          </a:p>
        </p:txBody>
      </p:sp>
      <p:sp>
        <p:nvSpPr>
          <p:cNvPr id="12" name="Slide Number Placeholder 11"/>
          <p:cNvSpPr>
            <a:spLocks noGrp="1"/>
          </p:cNvSpPr>
          <p:nvPr>
            <p:ph type="sldNum" sz="quarter" idx="20"/>
          </p:nvPr>
        </p:nvSpPr>
        <p:spPr/>
        <p:txBody>
          <a:bodyPr/>
          <a:lstStyle/>
          <a:p>
            <a:pPr>
              <a:defRPr/>
            </a:pPr>
            <a:fld id="{6DC00E11-1B0A-A541-ACEC-A8CD1341FED3}" type="slidenum">
              <a:rPr lang="fr-FR" smtClean="0"/>
              <a:pPr>
                <a:defRPr/>
              </a:pPr>
              <a:t>‹#›</a:t>
            </a:fld>
            <a:endParaRPr lang="fr-FR" dirty="0"/>
          </a:p>
        </p:txBody>
      </p:sp>
    </p:spTree>
    <p:extLst>
      <p:ext uri="{BB962C8B-B14F-4D97-AF65-F5344CB8AC3E}">
        <p14:creationId xmlns:p14="http://schemas.microsoft.com/office/powerpoint/2010/main" val="7739562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3" name="Text Placeholder 2"/>
          <p:cNvSpPr>
            <a:spLocks noGrp="1"/>
          </p:cNvSpPr>
          <p:nvPr>
            <p:ph type="body" idx="14"/>
          </p:nvPr>
        </p:nvSpPr>
        <p:spPr>
          <a:xfrm>
            <a:off x="1584323" y="1079897"/>
            <a:ext cx="7170739" cy="3633442"/>
          </a:xfrm>
        </p:spPr>
        <p:txBody>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5"/>
          </p:nvPr>
        </p:nvSpPr>
        <p:spPr/>
        <p:txBody>
          <a:bodyPr/>
          <a:lstStyle/>
          <a:p>
            <a:pPr>
              <a:defRPr/>
            </a:pPr>
            <a:endParaRPr lang="fr-FR" dirty="0"/>
          </a:p>
        </p:txBody>
      </p:sp>
      <p:sp>
        <p:nvSpPr>
          <p:cNvPr id="5" name="Footer Placeholder 4"/>
          <p:cNvSpPr>
            <a:spLocks noGrp="1"/>
          </p:cNvSpPr>
          <p:nvPr>
            <p:ph type="ftr" sz="quarter" idx="16"/>
          </p:nvPr>
        </p:nvSpPr>
        <p:spPr/>
        <p:txBody>
          <a:bodyPr/>
          <a:lstStyle/>
          <a:p>
            <a:pPr>
              <a:defRPr/>
            </a:pPr>
            <a:endParaRPr lang="fr-FR" dirty="0"/>
          </a:p>
        </p:txBody>
      </p:sp>
      <p:sp>
        <p:nvSpPr>
          <p:cNvPr id="7" name="Slide Number Placeholder 6"/>
          <p:cNvSpPr>
            <a:spLocks noGrp="1"/>
          </p:cNvSpPr>
          <p:nvPr>
            <p:ph type="sldNum" sz="quarter" idx="17"/>
          </p:nvPr>
        </p:nvSpPr>
        <p:spPr/>
        <p:txBody>
          <a:bodyPr/>
          <a:lstStyle/>
          <a:p>
            <a:pPr>
              <a:defRPr/>
            </a:pPr>
            <a:fld id="{6DC00E11-1B0A-A541-ACEC-A8CD1341FED3}" type="slidenum">
              <a:rPr lang="fr-FR" smtClean="0"/>
              <a:pPr>
                <a:defRPr/>
              </a:pPr>
              <a:t>‹#›</a:t>
            </a:fld>
            <a:endParaRPr lang="fr-FR" dirty="0"/>
          </a:p>
        </p:txBody>
      </p:sp>
    </p:spTree>
    <p:extLst>
      <p:ext uri="{BB962C8B-B14F-4D97-AF65-F5344CB8AC3E}">
        <p14:creationId xmlns:p14="http://schemas.microsoft.com/office/powerpoint/2010/main" val="329758066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1_page de titr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242"/>
            <a:ext cx="9144000" cy="5143499"/>
          </a:xfrm>
          <a:prstGeom prst="rect">
            <a:avLst/>
          </a:prstGeom>
        </p:spPr>
      </p:pic>
      <p:sp>
        <p:nvSpPr>
          <p:cNvPr id="8" name="Titre 7"/>
          <p:cNvSpPr>
            <a:spLocks noGrp="1"/>
          </p:cNvSpPr>
          <p:nvPr>
            <p:ph type="title"/>
          </p:nvPr>
        </p:nvSpPr>
        <p:spPr>
          <a:xfrm>
            <a:off x="650789" y="1186103"/>
            <a:ext cx="8104274" cy="979976"/>
          </a:xfrm>
          <a:prstGeom prst="rect">
            <a:avLst/>
          </a:prstGeom>
        </p:spPr>
        <p:txBody>
          <a:bodyPr anchor="t"/>
          <a:lstStyle>
            <a:lvl1pPr>
              <a:lnSpc>
                <a:spcPct val="80000"/>
              </a:lnSpc>
              <a:defRPr sz="2800" b="1" i="0" baseline="0">
                <a:solidFill>
                  <a:schemeClr val="tx2"/>
                </a:solidFill>
                <a:latin typeface="+mn-lt"/>
                <a:ea typeface="Bebas Neue" charset="0"/>
                <a:cs typeface="Bebas Neue" charset="0"/>
              </a:defRPr>
            </a:lvl1pPr>
          </a:lstStyle>
          <a:p>
            <a:r>
              <a:rPr lang="fr-CH" dirty="0" smtClean="0"/>
              <a:t>Click to edit Master title style</a:t>
            </a:r>
            <a:endParaRPr lang="fr-FR" dirty="0"/>
          </a:p>
        </p:txBody>
      </p:sp>
      <p:pic>
        <p:nvPicPr>
          <p:cNvPr id="10" name="Imag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auto">
          <a:xfrm>
            <a:off x="6539537" y="360418"/>
            <a:ext cx="2226638" cy="4652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2" name="Straight Connector 11"/>
          <p:cNvCxnSpPr/>
          <p:nvPr userDrawn="1"/>
        </p:nvCxnSpPr>
        <p:spPr>
          <a:xfrm>
            <a:off x="650789" y="2825653"/>
            <a:ext cx="288000" cy="0"/>
          </a:xfrm>
          <a:prstGeom prst="line">
            <a:avLst/>
          </a:prstGeom>
          <a:ln w="38100">
            <a:solidFill>
              <a:srgbClr val="2A6D8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a:off x="534226" y="1186102"/>
            <a:ext cx="0" cy="432000"/>
          </a:xfrm>
          <a:prstGeom prst="line">
            <a:avLst/>
          </a:prstGeom>
          <a:ln w="12700">
            <a:solidFill>
              <a:srgbClr val="2A6D81"/>
            </a:solidFill>
          </a:ln>
          <a:effectLst/>
        </p:spPr>
        <p:style>
          <a:lnRef idx="2">
            <a:schemeClr val="accent1"/>
          </a:lnRef>
          <a:fillRef idx="0">
            <a:schemeClr val="accent1"/>
          </a:fillRef>
          <a:effectRef idx="1">
            <a:schemeClr val="accent1"/>
          </a:effectRef>
          <a:fontRef idx="minor">
            <a:schemeClr val="tx1"/>
          </a:fontRef>
        </p:style>
      </p:cxnSp>
      <p:sp>
        <p:nvSpPr>
          <p:cNvPr id="6" name="Date Placeholder 5"/>
          <p:cNvSpPr>
            <a:spLocks noGrp="1"/>
          </p:cNvSpPr>
          <p:nvPr>
            <p:ph type="dt" sz="half" idx="11"/>
          </p:nvPr>
        </p:nvSpPr>
        <p:spPr>
          <a:xfrm>
            <a:off x="2205406" y="4819012"/>
            <a:ext cx="1239581" cy="273844"/>
          </a:xfrm>
        </p:spPr>
        <p:txBody>
          <a:bodyPr/>
          <a:lstStyle/>
          <a:p>
            <a:pPr>
              <a:defRPr/>
            </a:pPr>
            <a:endParaRPr lang="fr-FR" dirty="0"/>
          </a:p>
        </p:txBody>
      </p:sp>
      <p:sp>
        <p:nvSpPr>
          <p:cNvPr id="9" name="Slide Number Placeholder 8"/>
          <p:cNvSpPr>
            <a:spLocks noGrp="1"/>
          </p:cNvSpPr>
          <p:nvPr>
            <p:ph type="sldNum" sz="quarter" idx="13"/>
          </p:nvPr>
        </p:nvSpPr>
        <p:spPr>
          <a:xfrm>
            <a:off x="1012660" y="4818219"/>
            <a:ext cx="1038103" cy="274637"/>
          </a:xfrm>
        </p:spPr>
        <p:txBody>
          <a:bodyPr/>
          <a:lstStyle/>
          <a:p>
            <a:fld id="{9A4C1D31-8393-DE43-ADE8-0043805816BE}" type="slidenum">
              <a:rPr lang="en-US" smtClean="0"/>
              <a:pPr/>
              <a:t>‹#›</a:t>
            </a:fld>
            <a:endParaRPr lang="en-US"/>
          </a:p>
        </p:txBody>
      </p:sp>
      <p:sp>
        <p:nvSpPr>
          <p:cNvPr id="3" name="Text Placeholder 2"/>
          <p:cNvSpPr>
            <a:spLocks noGrp="1"/>
          </p:cNvSpPr>
          <p:nvPr>
            <p:ph type="body" sz="quarter" idx="14" hasCustomPrompt="1"/>
          </p:nvPr>
        </p:nvSpPr>
        <p:spPr>
          <a:xfrm>
            <a:off x="1010790" y="2606413"/>
            <a:ext cx="7744273" cy="1817025"/>
          </a:xfrm>
        </p:spPr>
        <p:txBody>
          <a:bodyPr/>
          <a:lstStyle>
            <a:lvl1pPr marL="0" indent="0">
              <a:buNone/>
              <a:defRPr>
                <a:solidFill>
                  <a:schemeClr val="tx2"/>
                </a:solidFill>
              </a:defRPr>
            </a:lvl1pPr>
          </a:lstStyle>
          <a:p>
            <a:pPr lvl="0"/>
            <a:r>
              <a:rPr lang="en-US" dirty="0" smtClean="0"/>
              <a:t>Click to edit master title style</a:t>
            </a:r>
            <a:endParaRPr lang="en-US" dirty="0"/>
          </a:p>
        </p:txBody>
      </p:sp>
    </p:spTree>
    <p:extLst>
      <p:ext uri="{BB962C8B-B14F-4D97-AF65-F5344CB8AC3E}">
        <p14:creationId xmlns:p14="http://schemas.microsoft.com/office/powerpoint/2010/main" val="309801852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87338" y="1080000"/>
            <a:ext cx="8467083" cy="3351957"/>
          </a:xfrm>
        </p:spPr>
        <p:txBody>
          <a:bodyPr>
            <a:normAutofit/>
          </a:bodyPr>
          <a:lstStyle>
            <a:lvl1pPr>
              <a:defRPr sz="1600">
                <a:latin typeface="Arial"/>
                <a:cs typeface="Arial"/>
              </a:defRPr>
            </a:lvl1pPr>
            <a:lvl2pPr>
              <a:defRPr sz="1500">
                <a:latin typeface="Arial"/>
                <a:cs typeface="Arial"/>
              </a:defRPr>
            </a:lvl2pPr>
            <a:lvl3pPr>
              <a:defRPr sz="1400">
                <a:latin typeface="Arial"/>
                <a:cs typeface="Arial"/>
              </a:defRPr>
            </a:lvl3pPr>
            <a:lvl4pPr>
              <a:defRPr sz="1800">
                <a:latin typeface="Arial"/>
                <a:cs typeface="Arial"/>
              </a:defRPr>
            </a:lvl4pPr>
            <a:lvl5pPr>
              <a:defRPr sz="1600">
                <a:latin typeface="Arial"/>
                <a:cs typeface="Arial"/>
              </a:defRPr>
            </a:lvl5pPr>
          </a:lstStyle>
          <a:p>
            <a:pPr lvl="0"/>
            <a:r>
              <a:rPr lang="fr-CH" dirty="0" smtClean="0"/>
              <a:t>Click to </a:t>
            </a:r>
            <a:r>
              <a:rPr lang="fr-CH" dirty="0" err="1" smtClean="0"/>
              <a:t>edit</a:t>
            </a:r>
            <a:r>
              <a:rPr lang="fr-CH" dirty="0" smtClean="0"/>
              <a:t> Master </a:t>
            </a:r>
            <a:r>
              <a:rPr lang="fr-CH" dirty="0" err="1" smtClean="0"/>
              <a:t>text</a:t>
            </a:r>
            <a:r>
              <a:rPr lang="fr-CH" dirty="0" smtClean="0"/>
              <a:t> styles</a:t>
            </a:r>
          </a:p>
          <a:p>
            <a:pPr lvl="1"/>
            <a:r>
              <a:rPr lang="fr-CH" dirty="0" smtClean="0"/>
              <a:t>Second </a:t>
            </a:r>
            <a:r>
              <a:rPr lang="fr-CH" dirty="0" err="1" smtClean="0"/>
              <a:t>level</a:t>
            </a:r>
            <a:endParaRPr lang="fr-CH" dirty="0" smtClean="0"/>
          </a:p>
          <a:p>
            <a:pPr lvl="2"/>
            <a:r>
              <a:rPr lang="fr-CH" dirty="0" err="1" smtClean="0"/>
              <a:t>Third</a:t>
            </a:r>
            <a:r>
              <a:rPr lang="fr-CH" dirty="0" smtClean="0"/>
              <a:t> </a:t>
            </a:r>
            <a:r>
              <a:rPr lang="fr-CH" dirty="0" err="1" smtClean="0"/>
              <a:t>level</a:t>
            </a:r>
            <a:endParaRPr lang="fr-CH" dirty="0" smtClean="0"/>
          </a:p>
        </p:txBody>
      </p:sp>
      <p:sp>
        <p:nvSpPr>
          <p:cNvPr id="6" name="Date Placeholder 5"/>
          <p:cNvSpPr>
            <a:spLocks noGrp="1"/>
          </p:cNvSpPr>
          <p:nvPr>
            <p:ph type="dt" sz="half" idx="10"/>
          </p:nvPr>
        </p:nvSpPr>
        <p:spPr/>
        <p:txBody>
          <a:bodyPr/>
          <a:lstStyle>
            <a:lvl1pPr>
              <a:defRPr>
                <a:solidFill>
                  <a:schemeClr val="tx2"/>
                </a:solidFill>
              </a:defRPr>
            </a:lvl1pPr>
          </a:lstStyle>
          <a:p>
            <a:pPr>
              <a:defRPr/>
            </a:pPr>
            <a:endParaRPr lang="fr-FR" dirty="0"/>
          </a:p>
        </p:txBody>
      </p:sp>
      <p:sp>
        <p:nvSpPr>
          <p:cNvPr id="7" name="Footer Placeholder 6"/>
          <p:cNvSpPr>
            <a:spLocks noGrp="1"/>
          </p:cNvSpPr>
          <p:nvPr>
            <p:ph type="ftr" sz="quarter" idx="11"/>
          </p:nvPr>
        </p:nvSpPr>
        <p:spPr/>
        <p:txBody>
          <a:bodyPr/>
          <a:lstStyle>
            <a:lvl1pPr>
              <a:defRPr>
                <a:solidFill>
                  <a:schemeClr val="tx2"/>
                </a:solidFill>
              </a:defRPr>
            </a:lvl1pPr>
          </a:lstStyle>
          <a:p>
            <a:endParaRPr lang="en-US" dirty="0"/>
          </a:p>
        </p:txBody>
      </p:sp>
      <p:sp>
        <p:nvSpPr>
          <p:cNvPr id="8" name="Slide Number Placeholder 7"/>
          <p:cNvSpPr>
            <a:spLocks noGrp="1"/>
          </p:cNvSpPr>
          <p:nvPr>
            <p:ph type="sldNum" sz="quarter" idx="12"/>
          </p:nvPr>
        </p:nvSpPr>
        <p:spPr/>
        <p:txBody>
          <a:bodyPr/>
          <a:lstStyle>
            <a:lvl1pPr>
              <a:defRPr>
                <a:solidFill>
                  <a:schemeClr val="tx2"/>
                </a:solidFill>
              </a:defRPr>
            </a:lvl1pPr>
          </a:lstStyle>
          <a:p>
            <a:fld id="{9A4C1D31-8393-DE43-ADE8-0043805816BE}" type="slidenum">
              <a:rPr lang="en-US" smtClean="0"/>
              <a:pPr/>
              <a:t>‹#›</a:t>
            </a:fld>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0962248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page de titr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7226300" cy="5143500"/>
          </a:xfrm>
          <a:prstGeom prst="rect">
            <a:avLst/>
          </a:prstGeom>
        </p:spPr>
      </p:pic>
      <p:sp>
        <p:nvSpPr>
          <p:cNvPr id="10" name="Titre 7"/>
          <p:cNvSpPr>
            <a:spLocks noGrp="1"/>
          </p:cNvSpPr>
          <p:nvPr>
            <p:ph type="title" hasCustomPrompt="1"/>
          </p:nvPr>
        </p:nvSpPr>
        <p:spPr>
          <a:xfrm>
            <a:off x="1070995" y="2730500"/>
            <a:ext cx="4922127" cy="1056808"/>
          </a:xfrm>
          <a:prstGeom prst="rect">
            <a:avLst/>
          </a:prstGeom>
        </p:spPr>
        <p:txBody>
          <a:bodyPr anchor="t">
            <a:normAutofit/>
          </a:bodyPr>
          <a:lstStyle>
            <a:lvl1pPr>
              <a:lnSpc>
                <a:spcPct val="80000"/>
              </a:lnSpc>
              <a:defRPr sz="2000" b="1" i="0" cap="none" baseline="0">
                <a:solidFill>
                  <a:schemeClr val="tx2"/>
                </a:solidFill>
                <a:latin typeface="Arial"/>
                <a:cs typeface="Arial"/>
              </a:defRPr>
            </a:lvl1pPr>
          </a:lstStyle>
          <a:p>
            <a:r>
              <a:rPr lang="en-US" dirty="0" smtClean="0"/>
              <a:t>Click to edit master title style</a:t>
            </a:r>
            <a:endParaRPr lang="fr-FR" dirty="0"/>
          </a:p>
        </p:txBody>
      </p:sp>
      <p:pic>
        <p:nvPicPr>
          <p:cNvPr id="14" name="Image 8"/>
          <p:cNvPicPr>
            <a:picLocks noChangeAspect="1"/>
          </p:cNvPicPr>
          <p:nvPr userDrawn="1"/>
        </p:nvPicPr>
        <p:blipFill rotWithShape="1">
          <a:blip r:embed="rId3">
            <a:extLst>
              <a:ext uri="{28A0092B-C50C-407E-A947-70E740481C1C}">
                <a14:useLocalDpi xmlns:a14="http://schemas.microsoft.com/office/drawing/2010/main" val="0"/>
              </a:ext>
            </a:extLst>
          </a:blip>
          <a:srcRect r="-80"/>
          <a:stretch/>
        </p:blipFill>
        <p:spPr bwMode="auto">
          <a:xfrm>
            <a:off x="7051590" y="4445027"/>
            <a:ext cx="1810433" cy="37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 Placeholder 4"/>
          <p:cNvSpPr>
            <a:spLocks noGrp="1"/>
          </p:cNvSpPr>
          <p:nvPr>
            <p:ph type="body" sz="quarter" idx="11" hasCustomPrompt="1"/>
          </p:nvPr>
        </p:nvSpPr>
        <p:spPr>
          <a:xfrm>
            <a:off x="726510" y="752049"/>
            <a:ext cx="5209594" cy="1644481"/>
          </a:xfrm>
        </p:spPr>
        <p:txBody>
          <a:bodyPr/>
          <a:lstStyle>
            <a:lvl1pPr marL="0" indent="0">
              <a:buNone/>
              <a:defRPr sz="2400" b="1">
                <a:solidFill>
                  <a:schemeClr val="tx2"/>
                </a:solidFill>
              </a:defRPr>
            </a:lvl1pPr>
            <a:lvl2pPr>
              <a:defRPr sz="1100">
                <a:solidFill>
                  <a:schemeClr val="tx2"/>
                </a:solidFill>
              </a:defRPr>
            </a:lvl2pPr>
            <a:lvl3pPr>
              <a:defRPr sz="1100">
                <a:solidFill>
                  <a:schemeClr val="tx2"/>
                </a:solidFill>
              </a:defRPr>
            </a:lvl3pPr>
            <a:lvl4pPr>
              <a:defRPr sz="1400">
                <a:solidFill>
                  <a:schemeClr val="tx2"/>
                </a:solidFill>
              </a:defRPr>
            </a:lvl4pPr>
            <a:lvl5pPr>
              <a:defRPr sz="1400">
                <a:solidFill>
                  <a:schemeClr val="tx2"/>
                </a:solidFill>
              </a:defRPr>
            </a:lvl5pPr>
          </a:lstStyle>
          <a:p>
            <a:pPr lvl="0"/>
            <a:r>
              <a:rPr lang="en-US" dirty="0" smtClean="0"/>
              <a:t>CLICK TO EDIT MASTER TEXT STYLE</a:t>
            </a:r>
          </a:p>
        </p:txBody>
      </p:sp>
      <p:sp>
        <p:nvSpPr>
          <p:cNvPr id="3" name="Date Placeholder 2"/>
          <p:cNvSpPr>
            <a:spLocks noGrp="1"/>
          </p:cNvSpPr>
          <p:nvPr>
            <p:ph type="dt" sz="half" idx="12"/>
          </p:nvPr>
        </p:nvSpPr>
        <p:spPr>
          <a:xfrm>
            <a:off x="1070995" y="4819012"/>
            <a:ext cx="1135339" cy="273844"/>
          </a:xfrm>
        </p:spPr>
        <p:txBody>
          <a:bodyPr/>
          <a:lstStyle/>
          <a:p>
            <a:pPr>
              <a:defRPr/>
            </a:pPr>
            <a:endParaRPr lang="fr-FR" dirty="0"/>
          </a:p>
        </p:txBody>
      </p:sp>
      <p:sp>
        <p:nvSpPr>
          <p:cNvPr id="6" name="Slide Number Placeholder 5"/>
          <p:cNvSpPr>
            <a:spLocks noGrp="1"/>
          </p:cNvSpPr>
          <p:nvPr>
            <p:ph type="sldNum" sz="quarter" idx="14"/>
          </p:nvPr>
        </p:nvSpPr>
        <p:spPr>
          <a:xfrm>
            <a:off x="90525" y="4823027"/>
            <a:ext cx="635986" cy="273844"/>
          </a:xfrm>
        </p:spPr>
        <p:txBody>
          <a:bodyPr/>
          <a:lstStyle/>
          <a:p>
            <a:pPr>
              <a:defRPr/>
            </a:pPr>
            <a:fld id="{6DC00E11-1B0A-A541-ACEC-A8CD1341FED3}" type="slidenum">
              <a:rPr lang="fr-FR" smtClean="0"/>
              <a:pPr>
                <a:defRPr/>
              </a:pPr>
              <a:t>‹#›</a:t>
            </a:fld>
            <a:endParaRPr lang="fr-FR" dirty="0"/>
          </a:p>
        </p:txBody>
      </p:sp>
    </p:spTree>
    <p:extLst>
      <p:ext uri="{BB962C8B-B14F-4D97-AF65-F5344CB8AC3E}">
        <p14:creationId xmlns:p14="http://schemas.microsoft.com/office/powerpoint/2010/main" val="93566112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584325" y="1080000"/>
            <a:ext cx="7170096" cy="3645000"/>
          </a:xfrm>
        </p:spPr>
        <p:txBody>
          <a:bodyPr>
            <a:normAutofit/>
          </a:bodyPr>
          <a:lstStyle>
            <a:lvl1pPr>
              <a:defRPr sz="1600">
                <a:latin typeface="Arial"/>
                <a:cs typeface="Arial"/>
              </a:defRPr>
            </a:lvl1pPr>
            <a:lvl2pPr>
              <a:defRPr sz="1500">
                <a:latin typeface="Arial"/>
                <a:cs typeface="Arial"/>
              </a:defRPr>
            </a:lvl2pPr>
            <a:lvl3pPr>
              <a:defRPr sz="1400">
                <a:latin typeface="Arial"/>
                <a:cs typeface="Arial"/>
              </a:defRPr>
            </a:lvl3pPr>
            <a:lvl4pPr>
              <a:defRPr sz="1800">
                <a:latin typeface="Arial"/>
                <a:cs typeface="Arial"/>
              </a:defRPr>
            </a:lvl4pPr>
            <a:lvl5pPr>
              <a:defRPr sz="1600">
                <a:latin typeface="Arial"/>
                <a:cs typeface="Arial"/>
              </a:defRPr>
            </a:lvl5pPr>
          </a:lstStyle>
          <a:p>
            <a:pPr lvl="0"/>
            <a:r>
              <a:rPr lang="en-US" smtClean="0"/>
              <a:t>Click to edit Master text styles</a:t>
            </a:r>
          </a:p>
          <a:p>
            <a:pPr lvl="1"/>
            <a:r>
              <a:rPr lang="en-US" smtClean="0"/>
              <a:t>Second level</a:t>
            </a:r>
          </a:p>
          <a:p>
            <a:pPr lvl="2"/>
            <a:r>
              <a:rPr lang="en-US" smtClean="0"/>
              <a:t>Third level</a:t>
            </a:r>
          </a:p>
        </p:txBody>
      </p:sp>
      <p:sp>
        <p:nvSpPr>
          <p:cNvPr id="8" name="Espace réservé du texte 8"/>
          <p:cNvSpPr>
            <a:spLocks noGrp="1"/>
          </p:cNvSpPr>
          <p:nvPr>
            <p:ph type="body" sz="quarter" idx="13"/>
          </p:nvPr>
        </p:nvSpPr>
        <p:spPr>
          <a:xfrm>
            <a:off x="1584325" y="544276"/>
            <a:ext cx="5299028" cy="329510"/>
          </a:xfrm>
        </p:spPr>
        <p:txBody>
          <a:bodyPr anchor="b">
            <a:noAutofit/>
          </a:bodyPr>
          <a:lstStyle>
            <a:lvl1pPr marL="0" indent="0" algn="l" defTabSz="457200" rtl="0" eaLnBrk="1" latinLnBrk="0" hangingPunct="1">
              <a:spcBef>
                <a:spcPct val="0"/>
              </a:spcBef>
              <a:buNone/>
              <a:defRPr lang="fr-CH" sz="1900" b="1" i="0" kern="1200" cap="none" dirty="0" smtClean="0">
                <a:solidFill>
                  <a:schemeClr val="tx2"/>
                </a:solidFill>
                <a:latin typeface="Arial"/>
                <a:ea typeface="+mj-ea"/>
                <a:cs typeface="Arial"/>
              </a:defRPr>
            </a:lvl1pPr>
            <a:lvl2pPr marL="0" indent="0" algn="l" defTabSz="457200" rtl="0" eaLnBrk="1" latinLnBrk="0" hangingPunct="1">
              <a:spcBef>
                <a:spcPct val="0"/>
              </a:spcBef>
              <a:buNone/>
              <a:defRPr lang="fr-CH" sz="2800" kern="1200" cap="none" dirty="0" smtClean="0">
                <a:solidFill>
                  <a:schemeClr val="bg1"/>
                </a:solidFill>
                <a:latin typeface="Open Sans Light"/>
                <a:ea typeface="+mj-ea"/>
                <a:cs typeface="Open Sans Light"/>
              </a:defRPr>
            </a:lvl2pPr>
            <a:lvl3pPr marL="0" indent="0" algn="l" defTabSz="457200" rtl="0" eaLnBrk="1" latinLnBrk="0" hangingPunct="1">
              <a:spcBef>
                <a:spcPct val="0"/>
              </a:spcBef>
              <a:buNone/>
              <a:defRPr lang="fr-CH" sz="2800" kern="1200" cap="none" dirty="0" smtClean="0">
                <a:solidFill>
                  <a:schemeClr val="bg1"/>
                </a:solidFill>
                <a:latin typeface="Open Sans Light"/>
                <a:ea typeface="+mj-ea"/>
                <a:cs typeface="Open Sans Light"/>
              </a:defRPr>
            </a:lvl3pPr>
            <a:lvl4pPr marL="0" indent="0" algn="l" defTabSz="457200" rtl="0" eaLnBrk="1" latinLnBrk="0" hangingPunct="1">
              <a:spcBef>
                <a:spcPct val="0"/>
              </a:spcBef>
              <a:buNone/>
              <a:defRPr lang="fr-CH" sz="2800" kern="1200" cap="none" dirty="0" smtClean="0">
                <a:solidFill>
                  <a:schemeClr val="bg1"/>
                </a:solidFill>
                <a:latin typeface="Open Sans Light"/>
                <a:ea typeface="+mj-ea"/>
                <a:cs typeface="Open Sans Light"/>
              </a:defRPr>
            </a:lvl4pPr>
            <a:lvl5pPr marL="0" indent="0" algn="l" defTabSz="457200" rtl="0" eaLnBrk="1" latinLnBrk="0" hangingPunct="1">
              <a:spcBef>
                <a:spcPct val="0"/>
              </a:spcBef>
              <a:buNone/>
              <a:defRPr lang="fr-FR" sz="2800" kern="1200" cap="none" dirty="0">
                <a:solidFill>
                  <a:schemeClr val="bg1"/>
                </a:solidFill>
                <a:latin typeface="Open Sans Light"/>
                <a:ea typeface="+mj-ea"/>
                <a:cs typeface="Open Sans Light"/>
              </a:defRPr>
            </a:lvl5pPr>
          </a:lstStyle>
          <a:p>
            <a:pPr lvl="0"/>
            <a:r>
              <a:rPr lang="en-US" smtClean="0"/>
              <a:t>Click to edit Master text styles</a:t>
            </a:r>
          </a:p>
        </p:txBody>
      </p:sp>
      <p:sp>
        <p:nvSpPr>
          <p:cNvPr id="2" name="Titre 1"/>
          <p:cNvSpPr>
            <a:spLocks noGrp="1"/>
          </p:cNvSpPr>
          <p:nvPr>
            <p:ph type="title"/>
          </p:nvPr>
        </p:nvSpPr>
        <p:spPr>
          <a:xfrm>
            <a:off x="1584512" y="128858"/>
            <a:ext cx="5298842" cy="406519"/>
          </a:xfrm>
          <a:prstGeom prst="rect">
            <a:avLst/>
          </a:prstGeom>
        </p:spPr>
        <p:txBody>
          <a:bodyPr/>
          <a:lstStyle>
            <a:lvl1pPr>
              <a:defRPr sz="2000" b="1">
                <a:solidFill>
                  <a:schemeClr val="tx2"/>
                </a:solidFill>
                <a:latin typeface="Arial"/>
                <a:cs typeface="Arial"/>
              </a:defRPr>
            </a:lvl1pPr>
          </a:lstStyle>
          <a:p>
            <a:r>
              <a:rPr lang="en-US" smtClean="0"/>
              <a:t>Click to edit Master title style</a:t>
            </a:r>
            <a:endParaRPr lang="fr-FR" dirty="0"/>
          </a:p>
        </p:txBody>
      </p:sp>
      <p:sp>
        <p:nvSpPr>
          <p:cNvPr id="6" name="Espace réservé du numéro de diapositive 5"/>
          <p:cNvSpPr>
            <a:spLocks noGrp="1"/>
          </p:cNvSpPr>
          <p:nvPr>
            <p:ph type="sldNum" sz="quarter" idx="4"/>
          </p:nvPr>
        </p:nvSpPr>
        <p:spPr>
          <a:xfrm>
            <a:off x="77144" y="4823027"/>
            <a:ext cx="1271971" cy="273844"/>
          </a:xfrm>
          <a:prstGeom prst="rect">
            <a:avLst/>
          </a:prstGeom>
          <a:noFill/>
        </p:spPr>
        <p:txBody>
          <a:bodyPr vert="horz" wrap="square" lIns="0" tIns="0" rIns="0" bIns="0" numCol="1" anchor="ctr" anchorCtr="0" compatLnSpc="1">
            <a:prstTxWarp prst="textNoShape">
              <a:avLst/>
            </a:prstTxWarp>
          </a:bodyPr>
          <a:lstStyle>
            <a:lvl1pPr algn="l">
              <a:defRPr sz="800">
                <a:solidFill>
                  <a:schemeClr val="tx2"/>
                </a:solidFill>
                <a:latin typeface="+mn-lt"/>
                <a:cs typeface="BentonSans Book" charset="0"/>
              </a:defRPr>
            </a:lvl1pPr>
          </a:lstStyle>
          <a:p>
            <a:pPr>
              <a:defRPr/>
            </a:pPr>
            <a:fld id="{6DC00E11-1B0A-A541-ACEC-A8CD1341FED3}" type="slidenum">
              <a:rPr lang="fr-FR" smtClean="0"/>
              <a:pPr>
                <a:defRPr/>
              </a:pPr>
              <a:t>‹#›</a:t>
            </a:fld>
            <a:endParaRPr lang="fr-FR" dirty="0"/>
          </a:p>
        </p:txBody>
      </p:sp>
      <p:sp>
        <p:nvSpPr>
          <p:cNvPr id="5" name="Date Placeholder 4"/>
          <p:cNvSpPr>
            <a:spLocks noGrp="1"/>
          </p:cNvSpPr>
          <p:nvPr>
            <p:ph type="dt" sz="half" idx="14"/>
          </p:nvPr>
        </p:nvSpPr>
        <p:spPr/>
        <p:txBody>
          <a:bodyPr/>
          <a:lstStyle/>
          <a:p>
            <a:pPr>
              <a:defRPr/>
            </a:pPr>
            <a:endParaRPr lang="fr-FR" dirty="0"/>
          </a:p>
        </p:txBody>
      </p:sp>
      <p:sp>
        <p:nvSpPr>
          <p:cNvPr id="7" name="Footer Placeholder 6"/>
          <p:cNvSpPr>
            <a:spLocks noGrp="1"/>
          </p:cNvSpPr>
          <p:nvPr>
            <p:ph type="ftr" sz="quarter" idx="15"/>
          </p:nvPr>
        </p:nvSpPr>
        <p:spPr/>
        <p:txBody>
          <a:bodyPr/>
          <a:lstStyle/>
          <a:p>
            <a:pPr>
              <a:defRPr/>
            </a:pPr>
            <a:endParaRPr lang="fr-FR" dirty="0"/>
          </a:p>
        </p:txBody>
      </p:sp>
    </p:spTree>
    <p:extLst>
      <p:ext uri="{BB962C8B-B14F-4D97-AF65-F5344CB8AC3E}">
        <p14:creationId xmlns:p14="http://schemas.microsoft.com/office/powerpoint/2010/main" val="3279659742"/>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wmf"/><Relationship Id="rId4" Type="http://schemas.openxmlformats.org/officeDocument/2006/relationships/slideLayout" Target="../slideLayouts/slideLayout4.xml"/><Relationship Id="rId9" Type="http://schemas.openxmlformats.org/officeDocument/2006/relationships/image" Target="../media/image1.wmf"/></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image" Target="../media/image1.wmf"/><Relationship Id="rId5" Type="http://schemas.openxmlformats.org/officeDocument/2006/relationships/theme" Target="../theme/theme2.xml"/><Relationship Id="rId4"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image" Target="../media/image2.wmf"/><Relationship Id="rId5" Type="http://schemas.openxmlformats.org/officeDocument/2006/relationships/slideLayout" Target="../slideLayouts/slideLayout16.xml"/><Relationship Id="rId10" Type="http://schemas.openxmlformats.org/officeDocument/2006/relationships/image" Target="../media/image5.wmf"/><Relationship Id="rId4" Type="http://schemas.openxmlformats.org/officeDocument/2006/relationships/slideLayout" Target="../slideLayouts/slideLayout15.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image" Target="../media/image5.w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0"/>
            <a:ext cx="1422400" cy="5143501"/>
          </a:xfrm>
          <a:prstGeom prst="rect">
            <a:avLst/>
          </a:prstGeom>
        </p:spPr>
      </p:pic>
      <p:sp>
        <p:nvSpPr>
          <p:cNvPr id="1027" name="Espace réservé du texte 2"/>
          <p:cNvSpPr>
            <a:spLocks noGrp="1"/>
          </p:cNvSpPr>
          <p:nvPr>
            <p:ph type="body" idx="1"/>
          </p:nvPr>
        </p:nvSpPr>
        <p:spPr bwMode="auto">
          <a:xfrm>
            <a:off x="1584325" y="1076325"/>
            <a:ext cx="7181850" cy="3421933"/>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CH" dirty="0"/>
              <a:t>Cliquez pour modifier les styles du texte du masque</a:t>
            </a:r>
          </a:p>
          <a:p>
            <a:pPr lvl="1"/>
            <a:r>
              <a:rPr lang="fr-CH" dirty="0"/>
              <a:t>Deuxième niveau</a:t>
            </a:r>
          </a:p>
          <a:p>
            <a:pPr lvl="2"/>
            <a:r>
              <a:rPr lang="fr-CH" dirty="0"/>
              <a:t>Troisième niveau</a:t>
            </a:r>
          </a:p>
        </p:txBody>
      </p:sp>
      <p:sp>
        <p:nvSpPr>
          <p:cNvPr id="6" name="Espace réservé du numéro de diapositive 5"/>
          <p:cNvSpPr>
            <a:spLocks noGrp="1"/>
          </p:cNvSpPr>
          <p:nvPr>
            <p:ph type="sldNum" sz="quarter" idx="4"/>
          </p:nvPr>
        </p:nvSpPr>
        <p:spPr>
          <a:xfrm>
            <a:off x="77144" y="4823027"/>
            <a:ext cx="1271971" cy="273844"/>
          </a:xfrm>
          <a:prstGeom prst="rect">
            <a:avLst/>
          </a:prstGeom>
          <a:noFill/>
        </p:spPr>
        <p:txBody>
          <a:bodyPr vert="horz" wrap="square" lIns="0" tIns="0" rIns="0" bIns="0" numCol="1" anchor="ctr" anchorCtr="0" compatLnSpc="1">
            <a:prstTxWarp prst="textNoShape">
              <a:avLst/>
            </a:prstTxWarp>
          </a:bodyPr>
          <a:lstStyle>
            <a:lvl1pPr algn="l">
              <a:defRPr sz="800">
                <a:solidFill>
                  <a:schemeClr val="tx2"/>
                </a:solidFill>
                <a:latin typeface="+mn-lt"/>
                <a:cs typeface="BentonSans Book" charset="0"/>
              </a:defRPr>
            </a:lvl1pPr>
          </a:lstStyle>
          <a:p>
            <a:pPr>
              <a:defRPr/>
            </a:pPr>
            <a:fld id="{6DC00E11-1B0A-A541-ACEC-A8CD1341FED3}" type="slidenum">
              <a:rPr lang="fr-FR" smtClean="0"/>
              <a:pPr>
                <a:defRPr/>
              </a:pPr>
              <a:t>‹#›</a:t>
            </a:fld>
            <a:endParaRPr lang="fr-FR" dirty="0"/>
          </a:p>
        </p:txBody>
      </p:sp>
      <p:pic>
        <p:nvPicPr>
          <p:cNvPr id="7" name="Image 10"/>
          <p:cNvPicPr>
            <a:picLocks noChangeAspect="1"/>
          </p:cNvPicPr>
          <p:nvPr/>
        </p:nvPicPr>
        <p:blipFill>
          <a:blip r:embed="rId10">
            <a:extLst>
              <a:ext uri="{28A0092B-C50C-407E-A947-70E740481C1C}">
                <a14:useLocalDpi xmlns:a14="http://schemas.microsoft.com/office/drawing/2010/main" val="0"/>
              </a:ext>
            </a:extLst>
          </a:blip>
          <a:stretch>
            <a:fillRect/>
          </a:stretch>
        </p:blipFill>
        <p:spPr bwMode="auto">
          <a:xfrm>
            <a:off x="7120762" y="364685"/>
            <a:ext cx="1632868" cy="3411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 name="Espace réservé de la date 3"/>
          <p:cNvSpPr>
            <a:spLocks noGrp="1"/>
          </p:cNvSpPr>
          <p:nvPr>
            <p:ph type="dt" sz="half" idx="2"/>
          </p:nvPr>
        </p:nvSpPr>
        <p:spPr>
          <a:xfrm>
            <a:off x="1584324" y="4819012"/>
            <a:ext cx="1135339" cy="273844"/>
          </a:xfrm>
          <a:prstGeom prst="rect">
            <a:avLst/>
          </a:prstGeom>
        </p:spPr>
        <p:txBody>
          <a:bodyPr vert="horz" wrap="square" lIns="0" tIns="0" rIns="0" bIns="0" numCol="1" anchor="ctr" anchorCtr="0" compatLnSpc="1">
            <a:prstTxWarp prst="textNoShape">
              <a:avLst/>
            </a:prstTxWarp>
          </a:bodyPr>
          <a:lstStyle>
            <a:lvl1pPr algn="l">
              <a:defRPr sz="800">
                <a:solidFill>
                  <a:schemeClr val="tx2"/>
                </a:solidFill>
                <a:latin typeface="+mn-lt"/>
                <a:cs typeface="BentonSans Book" charset="0"/>
              </a:defRPr>
            </a:lvl1pPr>
          </a:lstStyle>
          <a:p>
            <a:pPr>
              <a:defRPr/>
            </a:pPr>
            <a:endParaRPr lang="fr-FR" dirty="0"/>
          </a:p>
        </p:txBody>
      </p:sp>
      <p:sp>
        <p:nvSpPr>
          <p:cNvPr id="15" name="Espace réservé du pied de page 4"/>
          <p:cNvSpPr>
            <a:spLocks noGrp="1"/>
          </p:cNvSpPr>
          <p:nvPr>
            <p:ph type="ftr" sz="quarter" idx="3"/>
          </p:nvPr>
        </p:nvSpPr>
        <p:spPr>
          <a:xfrm>
            <a:off x="2850632" y="4819012"/>
            <a:ext cx="4026417" cy="273844"/>
          </a:xfrm>
          <a:prstGeom prst="rect">
            <a:avLst/>
          </a:prstGeom>
        </p:spPr>
        <p:txBody>
          <a:bodyPr vert="horz" lIns="0" tIns="0" rIns="0" bIns="0" rtlCol="0" anchor="ctr"/>
          <a:lstStyle>
            <a:lvl1pPr algn="ctr" fontAlgn="auto">
              <a:spcBef>
                <a:spcPts val="0"/>
              </a:spcBef>
              <a:spcAft>
                <a:spcPts val="0"/>
              </a:spcAft>
              <a:defRPr sz="800" b="0" i="0">
                <a:solidFill>
                  <a:schemeClr val="tx2"/>
                </a:solidFill>
                <a:latin typeface="+mn-lt"/>
                <a:ea typeface="+mn-ea"/>
                <a:cs typeface="BentonSans Book"/>
              </a:defRPr>
            </a:lvl1pPr>
          </a:lstStyle>
          <a:p>
            <a:pPr>
              <a:defRPr/>
            </a:pPr>
            <a:endParaRPr lang="fr-FR" dirty="0"/>
          </a:p>
        </p:txBody>
      </p:sp>
      <p:sp>
        <p:nvSpPr>
          <p:cNvPr id="2" name="Title Placeholder 1"/>
          <p:cNvSpPr>
            <a:spLocks noGrp="1"/>
          </p:cNvSpPr>
          <p:nvPr>
            <p:ph type="title"/>
          </p:nvPr>
        </p:nvSpPr>
        <p:spPr>
          <a:xfrm>
            <a:off x="1584325" y="123825"/>
            <a:ext cx="5299028" cy="755651"/>
          </a:xfrm>
          <a:prstGeom prst="rect">
            <a:avLst/>
          </a:prstGeom>
        </p:spPr>
        <p:txBody>
          <a:bodyPr vert="horz" lIns="0" tIns="0" rIns="0" bIns="0" rtlCol="0" anchor="t" anchorCtr="0">
            <a:no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96" r:id="rId6"/>
    <p:sldLayoutId id="2147483797" r:id="rId7"/>
  </p:sldLayoutIdLst>
  <p:timing>
    <p:tnLst>
      <p:par>
        <p:cTn id="1" dur="indefinite" restart="never" nodeType="tmRoot"/>
      </p:par>
    </p:tnLst>
  </p:timing>
  <p:hf hdr="0" ftr="0" dt="0"/>
  <p:txStyles>
    <p:titleStyle>
      <a:lvl1pPr algn="l" defTabSz="457200" rtl="0" eaLnBrk="1" fontAlgn="base" hangingPunct="1">
        <a:spcBef>
          <a:spcPct val="0"/>
        </a:spcBef>
        <a:spcAft>
          <a:spcPct val="0"/>
        </a:spcAft>
        <a:defRPr sz="2000" b="1" kern="1200" cap="all">
          <a:solidFill>
            <a:schemeClr val="tx2"/>
          </a:solidFill>
          <a:latin typeface="Arial"/>
          <a:ea typeface="ＭＳ Ｐゴシック" charset="0"/>
          <a:cs typeface="Arial"/>
        </a:defRPr>
      </a:lvl1pPr>
      <a:lvl2pPr algn="l" defTabSz="457200" rtl="0" eaLnBrk="1" fontAlgn="base" hangingPunct="1">
        <a:spcBef>
          <a:spcPct val="0"/>
        </a:spcBef>
        <a:spcAft>
          <a:spcPct val="0"/>
        </a:spcAft>
        <a:defRPr sz="3200">
          <a:solidFill>
            <a:schemeClr val="tx1"/>
          </a:solidFill>
          <a:latin typeface="Arial" charset="0"/>
          <a:ea typeface="ＭＳ Ｐゴシック" charset="0"/>
        </a:defRPr>
      </a:lvl2pPr>
      <a:lvl3pPr algn="l" defTabSz="457200" rtl="0" eaLnBrk="1" fontAlgn="base" hangingPunct="1">
        <a:spcBef>
          <a:spcPct val="0"/>
        </a:spcBef>
        <a:spcAft>
          <a:spcPct val="0"/>
        </a:spcAft>
        <a:defRPr sz="3200">
          <a:solidFill>
            <a:schemeClr val="tx1"/>
          </a:solidFill>
          <a:latin typeface="Arial" charset="0"/>
          <a:ea typeface="ＭＳ Ｐゴシック" charset="0"/>
        </a:defRPr>
      </a:lvl3pPr>
      <a:lvl4pPr algn="l" defTabSz="457200" rtl="0" eaLnBrk="1" fontAlgn="base" hangingPunct="1">
        <a:spcBef>
          <a:spcPct val="0"/>
        </a:spcBef>
        <a:spcAft>
          <a:spcPct val="0"/>
        </a:spcAft>
        <a:defRPr sz="3200">
          <a:solidFill>
            <a:schemeClr val="tx1"/>
          </a:solidFill>
          <a:latin typeface="Arial" charset="0"/>
          <a:ea typeface="ＭＳ Ｐゴシック" charset="0"/>
        </a:defRPr>
      </a:lvl4pPr>
      <a:lvl5pPr algn="l" defTabSz="457200" rtl="0" eaLnBrk="1" fontAlgn="base" hangingPunct="1">
        <a:spcBef>
          <a:spcPct val="0"/>
        </a:spcBef>
        <a:spcAft>
          <a:spcPct val="0"/>
        </a:spcAft>
        <a:defRPr sz="3200">
          <a:solidFill>
            <a:schemeClr val="tx1"/>
          </a:solidFill>
          <a:latin typeface="Arial" charset="0"/>
          <a:ea typeface="ＭＳ Ｐゴシック" charset="0"/>
        </a:defRPr>
      </a:lvl5pPr>
      <a:lvl6pPr marL="457200" algn="l" defTabSz="457200" rtl="0" eaLnBrk="1" fontAlgn="base" hangingPunct="1">
        <a:spcBef>
          <a:spcPct val="0"/>
        </a:spcBef>
        <a:spcAft>
          <a:spcPct val="0"/>
        </a:spcAft>
        <a:defRPr sz="3200">
          <a:solidFill>
            <a:schemeClr val="tx1"/>
          </a:solidFill>
          <a:latin typeface="Bebas Neue" charset="0"/>
          <a:ea typeface="ＭＳ Ｐゴシック" charset="0"/>
        </a:defRPr>
      </a:lvl6pPr>
      <a:lvl7pPr marL="914400" algn="l" defTabSz="457200" rtl="0" eaLnBrk="1" fontAlgn="base" hangingPunct="1">
        <a:spcBef>
          <a:spcPct val="0"/>
        </a:spcBef>
        <a:spcAft>
          <a:spcPct val="0"/>
        </a:spcAft>
        <a:defRPr sz="3200">
          <a:solidFill>
            <a:schemeClr val="tx1"/>
          </a:solidFill>
          <a:latin typeface="Bebas Neue" charset="0"/>
          <a:ea typeface="ＭＳ Ｐゴシック" charset="0"/>
        </a:defRPr>
      </a:lvl7pPr>
      <a:lvl8pPr marL="1371600" algn="l" defTabSz="457200" rtl="0" eaLnBrk="1" fontAlgn="base" hangingPunct="1">
        <a:spcBef>
          <a:spcPct val="0"/>
        </a:spcBef>
        <a:spcAft>
          <a:spcPct val="0"/>
        </a:spcAft>
        <a:defRPr sz="3200">
          <a:solidFill>
            <a:schemeClr val="tx1"/>
          </a:solidFill>
          <a:latin typeface="Bebas Neue" charset="0"/>
          <a:ea typeface="ＭＳ Ｐゴシック" charset="0"/>
        </a:defRPr>
      </a:lvl8pPr>
      <a:lvl9pPr marL="1828800" algn="l" defTabSz="457200" rtl="0" eaLnBrk="1" fontAlgn="base" hangingPunct="1">
        <a:spcBef>
          <a:spcPct val="0"/>
        </a:spcBef>
        <a:spcAft>
          <a:spcPct val="0"/>
        </a:spcAft>
        <a:defRPr sz="3200">
          <a:solidFill>
            <a:schemeClr val="tx1"/>
          </a:solidFill>
          <a:latin typeface="Bebas Neue" charset="0"/>
          <a:ea typeface="ＭＳ Ｐゴシック" charset="0"/>
        </a:defRPr>
      </a:lvl9pPr>
    </p:titleStyle>
    <p:bodyStyle>
      <a:lvl1pPr marL="184150" indent="-184150" algn="l" defTabSz="457200" rtl="0" eaLnBrk="1" fontAlgn="base" hangingPunct="1">
        <a:spcBef>
          <a:spcPct val="20000"/>
        </a:spcBef>
        <a:spcAft>
          <a:spcPct val="0"/>
        </a:spcAft>
        <a:buClr>
          <a:srgbClr val="00A0AF"/>
        </a:buClr>
        <a:buFont typeface="Arial" charset="0"/>
        <a:buChar char="•"/>
        <a:defRPr sz="1800" kern="1200">
          <a:solidFill>
            <a:schemeClr val="tx1"/>
          </a:solidFill>
          <a:latin typeface="Arial"/>
          <a:ea typeface="ＭＳ Ｐゴシック" charset="0"/>
          <a:cs typeface="Arial"/>
        </a:defRPr>
      </a:lvl1pPr>
      <a:lvl2pPr marL="360363" indent="-176213" algn="l" defTabSz="457200" rtl="0" eaLnBrk="1" fontAlgn="base" hangingPunct="1">
        <a:spcBef>
          <a:spcPct val="20000"/>
        </a:spcBef>
        <a:spcAft>
          <a:spcPct val="0"/>
        </a:spcAft>
        <a:buClr>
          <a:srgbClr val="00A0AF"/>
        </a:buClr>
        <a:buFont typeface="Arial" charset="0"/>
        <a:buChar char="•"/>
        <a:defRPr sz="1800" kern="1200">
          <a:solidFill>
            <a:schemeClr val="tx1"/>
          </a:solidFill>
          <a:latin typeface="Arial"/>
          <a:ea typeface="ＭＳ Ｐゴシック" charset="0"/>
          <a:cs typeface="Arial"/>
        </a:defRPr>
      </a:lvl2pPr>
      <a:lvl3pPr marL="541338" indent="-184150" algn="l" defTabSz="457200" rtl="0" eaLnBrk="1" fontAlgn="base" hangingPunct="1">
        <a:spcBef>
          <a:spcPct val="20000"/>
        </a:spcBef>
        <a:spcAft>
          <a:spcPct val="0"/>
        </a:spcAft>
        <a:buClr>
          <a:srgbClr val="00A0AF"/>
        </a:buClr>
        <a:buFont typeface="Arial" charset="0"/>
        <a:buChar char="•"/>
        <a:defRPr sz="1800" kern="1200">
          <a:solidFill>
            <a:schemeClr val="tx1"/>
          </a:solidFill>
          <a:latin typeface="Arial"/>
          <a:ea typeface="BentonSans Condensed Book" charset="0"/>
          <a:cs typeface="Arial"/>
        </a:defRPr>
      </a:lvl3pPr>
      <a:lvl4pPr marL="901700" indent="-271463" algn="l" defTabSz="457200" rtl="0" eaLnBrk="1" fontAlgn="base" hangingPunct="1">
        <a:spcBef>
          <a:spcPct val="20000"/>
        </a:spcBef>
        <a:spcAft>
          <a:spcPct val="0"/>
        </a:spcAft>
        <a:buClr>
          <a:srgbClr val="00A0AF"/>
        </a:buClr>
        <a:buFont typeface="Arial" charset="0"/>
        <a:buChar char="•"/>
        <a:defRPr sz="2800" kern="1200">
          <a:solidFill>
            <a:schemeClr val="tx1"/>
          </a:solidFill>
          <a:latin typeface="Arial"/>
          <a:ea typeface="BentonSans Condensed Book" charset="0"/>
          <a:cs typeface="Arial"/>
        </a:defRPr>
      </a:lvl4pPr>
      <a:lvl5pPr marL="1076325" indent="-174625" algn="l" defTabSz="457200" rtl="0" eaLnBrk="1" fontAlgn="base" hangingPunct="1">
        <a:spcBef>
          <a:spcPct val="20000"/>
        </a:spcBef>
        <a:spcAft>
          <a:spcPct val="0"/>
        </a:spcAft>
        <a:buClr>
          <a:srgbClr val="00A0AF"/>
        </a:buClr>
        <a:buFont typeface="Arial" charset="0"/>
        <a:buChar char="•"/>
        <a:defRPr sz="2800" kern="1200">
          <a:solidFill>
            <a:schemeClr val="tx1"/>
          </a:solidFill>
          <a:latin typeface="Arial"/>
          <a:ea typeface="BentonSans Condensed Book"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422400" cy="5143501"/>
          </a:xfrm>
          <a:prstGeom prst="rect">
            <a:avLst/>
          </a:prstGeom>
        </p:spPr>
      </p:pic>
      <p:sp>
        <p:nvSpPr>
          <p:cNvPr id="1027" name="Espace réservé du texte 2"/>
          <p:cNvSpPr>
            <a:spLocks noGrp="1"/>
          </p:cNvSpPr>
          <p:nvPr>
            <p:ph type="body" idx="1"/>
          </p:nvPr>
        </p:nvSpPr>
        <p:spPr bwMode="auto">
          <a:xfrm>
            <a:off x="1584325" y="1076325"/>
            <a:ext cx="7181850" cy="3421933"/>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CH" dirty="0"/>
              <a:t>Cliquez pour modifier les styles du texte du masque</a:t>
            </a:r>
          </a:p>
          <a:p>
            <a:pPr lvl="1"/>
            <a:r>
              <a:rPr lang="fr-CH" dirty="0"/>
              <a:t>Deuxième niveau</a:t>
            </a:r>
          </a:p>
          <a:p>
            <a:pPr lvl="2"/>
            <a:r>
              <a:rPr lang="fr-CH" dirty="0"/>
              <a:t>Troisième niveau</a:t>
            </a:r>
          </a:p>
        </p:txBody>
      </p:sp>
      <p:sp>
        <p:nvSpPr>
          <p:cNvPr id="6" name="Espace réservé du numéro de diapositive 5"/>
          <p:cNvSpPr>
            <a:spLocks noGrp="1"/>
          </p:cNvSpPr>
          <p:nvPr>
            <p:ph type="sldNum" sz="quarter" idx="4"/>
          </p:nvPr>
        </p:nvSpPr>
        <p:spPr>
          <a:xfrm>
            <a:off x="77144" y="4823027"/>
            <a:ext cx="1271971" cy="273844"/>
          </a:xfrm>
          <a:prstGeom prst="rect">
            <a:avLst/>
          </a:prstGeom>
          <a:noFill/>
        </p:spPr>
        <p:txBody>
          <a:bodyPr vert="horz" wrap="square" lIns="0" tIns="0" rIns="0" bIns="0" numCol="1" anchor="ctr" anchorCtr="0" compatLnSpc="1">
            <a:prstTxWarp prst="textNoShape">
              <a:avLst/>
            </a:prstTxWarp>
          </a:bodyPr>
          <a:lstStyle>
            <a:lvl1pPr algn="l">
              <a:defRPr sz="800">
                <a:solidFill>
                  <a:schemeClr val="tx2"/>
                </a:solidFill>
                <a:latin typeface="+mn-lt"/>
                <a:cs typeface="BentonSans Book" charset="0"/>
              </a:defRPr>
            </a:lvl1pPr>
          </a:lstStyle>
          <a:p>
            <a:pPr>
              <a:defRPr/>
            </a:pPr>
            <a:fld id="{6DC00E11-1B0A-A541-ACEC-A8CD1341FED3}" type="slidenum">
              <a:rPr lang="fr-FR" smtClean="0"/>
              <a:pPr>
                <a:defRPr/>
              </a:pPr>
              <a:t>‹#›</a:t>
            </a:fld>
            <a:endParaRPr lang="fr-FR" dirty="0"/>
          </a:p>
        </p:txBody>
      </p:sp>
      <p:sp>
        <p:nvSpPr>
          <p:cNvPr id="14" name="Espace réservé de la date 3"/>
          <p:cNvSpPr>
            <a:spLocks noGrp="1"/>
          </p:cNvSpPr>
          <p:nvPr>
            <p:ph type="dt" sz="half" idx="2"/>
          </p:nvPr>
        </p:nvSpPr>
        <p:spPr>
          <a:xfrm>
            <a:off x="1584324" y="4819012"/>
            <a:ext cx="1135339" cy="273844"/>
          </a:xfrm>
          <a:prstGeom prst="rect">
            <a:avLst/>
          </a:prstGeom>
        </p:spPr>
        <p:txBody>
          <a:bodyPr vert="horz" wrap="square" lIns="0" tIns="0" rIns="0" bIns="0" numCol="1" anchor="ctr" anchorCtr="0" compatLnSpc="1">
            <a:prstTxWarp prst="textNoShape">
              <a:avLst/>
            </a:prstTxWarp>
          </a:bodyPr>
          <a:lstStyle>
            <a:lvl1pPr algn="l">
              <a:defRPr sz="800">
                <a:solidFill>
                  <a:schemeClr val="tx2"/>
                </a:solidFill>
                <a:latin typeface="+mn-lt"/>
                <a:cs typeface="BentonSans Book" charset="0"/>
              </a:defRPr>
            </a:lvl1pPr>
          </a:lstStyle>
          <a:p>
            <a:pPr>
              <a:defRPr/>
            </a:pPr>
            <a:endParaRPr lang="fr-FR" dirty="0"/>
          </a:p>
        </p:txBody>
      </p:sp>
      <p:sp>
        <p:nvSpPr>
          <p:cNvPr id="15" name="Espace réservé du pied de page 4"/>
          <p:cNvSpPr>
            <a:spLocks noGrp="1"/>
          </p:cNvSpPr>
          <p:nvPr>
            <p:ph type="ftr" sz="quarter" idx="3"/>
          </p:nvPr>
        </p:nvSpPr>
        <p:spPr>
          <a:xfrm>
            <a:off x="2850632" y="4819012"/>
            <a:ext cx="4026417" cy="273844"/>
          </a:xfrm>
          <a:prstGeom prst="rect">
            <a:avLst/>
          </a:prstGeom>
        </p:spPr>
        <p:txBody>
          <a:bodyPr vert="horz" lIns="0" tIns="0" rIns="0" bIns="0" rtlCol="0" anchor="ctr"/>
          <a:lstStyle>
            <a:lvl1pPr algn="ctr" fontAlgn="auto">
              <a:spcBef>
                <a:spcPts val="0"/>
              </a:spcBef>
              <a:spcAft>
                <a:spcPts val="0"/>
              </a:spcAft>
              <a:defRPr sz="800" b="0" i="0">
                <a:solidFill>
                  <a:schemeClr val="tx2"/>
                </a:solidFill>
                <a:latin typeface="+mn-lt"/>
                <a:ea typeface="+mn-ea"/>
                <a:cs typeface="BentonSans Book"/>
              </a:defRPr>
            </a:lvl1pPr>
          </a:lstStyle>
          <a:p>
            <a:pPr>
              <a:defRPr/>
            </a:pPr>
            <a:endParaRPr lang="fr-FR" dirty="0"/>
          </a:p>
        </p:txBody>
      </p:sp>
      <p:sp>
        <p:nvSpPr>
          <p:cNvPr id="2" name="Title Placeholder 1"/>
          <p:cNvSpPr>
            <a:spLocks noGrp="1"/>
          </p:cNvSpPr>
          <p:nvPr>
            <p:ph type="title"/>
          </p:nvPr>
        </p:nvSpPr>
        <p:spPr>
          <a:xfrm>
            <a:off x="1584325" y="123825"/>
            <a:ext cx="7181850" cy="755651"/>
          </a:xfrm>
          <a:prstGeom prst="rect">
            <a:avLst/>
          </a:prstGeom>
        </p:spPr>
        <p:txBody>
          <a:bodyPr vert="horz" lIns="0" tIns="0" rIns="0" bIns="0" rtlCol="0" anchor="t" anchorCtr="0">
            <a:noAutofit/>
          </a:bodyPr>
          <a:lstStyle/>
          <a:p>
            <a:r>
              <a:rPr lang="en-US" smtClean="0"/>
              <a:t>Click to edit Master title style</a:t>
            </a:r>
            <a:endParaRPr lang="en-US" dirty="0"/>
          </a:p>
        </p:txBody>
      </p:sp>
    </p:spTree>
    <p:extLst>
      <p:ext uri="{BB962C8B-B14F-4D97-AF65-F5344CB8AC3E}">
        <p14:creationId xmlns:p14="http://schemas.microsoft.com/office/powerpoint/2010/main" val="1061624881"/>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Lst>
  <p:timing>
    <p:tnLst>
      <p:par>
        <p:cTn id="1" dur="indefinite" restart="never" nodeType="tmRoot"/>
      </p:par>
    </p:tnLst>
  </p:timing>
  <p:hf hdr="0" ftr="0" dt="0"/>
  <p:txStyles>
    <p:titleStyle>
      <a:lvl1pPr algn="l" defTabSz="457200" rtl="0" eaLnBrk="1" fontAlgn="base" hangingPunct="1">
        <a:spcBef>
          <a:spcPct val="0"/>
        </a:spcBef>
        <a:spcAft>
          <a:spcPct val="0"/>
        </a:spcAft>
        <a:defRPr sz="2000" b="1" kern="1200" cap="all">
          <a:solidFill>
            <a:schemeClr val="tx2"/>
          </a:solidFill>
          <a:latin typeface="Arial"/>
          <a:ea typeface="ＭＳ Ｐゴシック" charset="0"/>
          <a:cs typeface="Arial"/>
        </a:defRPr>
      </a:lvl1pPr>
      <a:lvl2pPr algn="l" defTabSz="457200" rtl="0" eaLnBrk="1" fontAlgn="base" hangingPunct="1">
        <a:spcBef>
          <a:spcPct val="0"/>
        </a:spcBef>
        <a:spcAft>
          <a:spcPct val="0"/>
        </a:spcAft>
        <a:defRPr sz="3200">
          <a:solidFill>
            <a:schemeClr val="tx1"/>
          </a:solidFill>
          <a:latin typeface="Arial" charset="0"/>
          <a:ea typeface="ＭＳ Ｐゴシック" charset="0"/>
        </a:defRPr>
      </a:lvl2pPr>
      <a:lvl3pPr algn="l" defTabSz="457200" rtl="0" eaLnBrk="1" fontAlgn="base" hangingPunct="1">
        <a:spcBef>
          <a:spcPct val="0"/>
        </a:spcBef>
        <a:spcAft>
          <a:spcPct val="0"/>
        </a:spcAft>
        <a:defRPr sz="3200">
          <a:solidFill>
            <a:schemeClr val="tx1"/>
          </a:solidFill>
          <a:latin typeface="Arial" charset="0"/>
          <a:ea typeface="ＭＳ Ｐゴシック" charset="0"/>
        </a:defRPr>
      </a:lvl3pPr>
      <a:lvl4pPr algn="l" defTabSz="457200" rtl="0" eaLnBrk="1" fontAlgn="base" hangingPunct="1">
        <a:spcBef>
          <a:spcPct val="0"/>
        </a:spcBef>
        <a:spcAft>
          <a:spcPct val="0"/>
        </a:spcAft>
        <a:defRPr sz="3200">
          <a:solidFill>
            <a:schemeClr val="tx1"/>
          </a:solidFill>
          <a:latin typeface="Arial" charset="0"/>
          <a:ea typeface="ＭＳ Ｐゴシック" charset="0"/>
        </a:defRPr>
      </a:lvl4pPr>
      <a:lvl5pPr algn="l" defTabSz="457200" rtl="0" eaLnBrk="1" fontAlgn="base" hangingPunct="1">
        <a:spcBef>
          <a:spcPct val="0"/>
        </a:spcBef>
        <a:spcAft>
          <a:spcPct val="0"/>
        </a:spcAft>
        <a:defRPr sz="3200">
          <a:solidFill>
            <a:schemeClr val="tx1"/>
          </a:solidFill>
          <a:latin typeface="Arial" charset="0"/>
          <a:ea typeface="ＭＳ Ｐゴシック" charset="0"/>
        </a:defRPr>
      </a:lvl5pPr>
      <a:lvl6pPr marL="457200" algn="l" defTabSz="457200" rtl="0" eaLnBrk="1" fontAlgn="base" hangingPunct="1">
        <a:spcBef>
          <a:spcPct val="0"/>
        </a:spcBef>
        <a:spcAft>
          <a:spcPct val="0"/>
        </a:spcAft>
        <a:defRPr sz="3200">
          <a:solidFill>
            <a:schemeClr val="tx1"/>
          </a:solidFill>
          <a:latin typeface="Bebas Neue" charset="0"/>
          <a:ea typeface="ＭＳ Ｐゴシック" charset="0"/>
        </a:defRPr>
      </a:lvl6pPr>
      <a:lvl7pPr marL="914400" algn="l" defTabSz="457200" rtl="0" eaLnBrk="1" fontAlgn="base" hangingPunct="1">
        <a:spcBef>
          <a:spcPct val="0"/>
        </a:spcBef>
        <a:spcAft>
          <a:spcPct val="0"/>
        </a:spcAft>
        <a:defRPr sz="3200">
          <a:solidFill>
            <a:schemeClr val="tx1"/>
          </a:solidFill>
          <a:latin typeface="Bebas Neue" charset="0"/>
          <a:ea typeface="ＭＳ Ｐゴシック" charset="0"/>
        </a:defRPr>
      </a:lvl7pPr>
      <a:lvl8pPr marL="1371600" algn="l" defTabSz="457200" rtl="0" eaLnBrk="1" fontAlgn="base" hangingPunct="1">
        <a:spcBef>
          <a:spcPct val="0"/>
        </a:spcBef>
        <a:spcAft>
          <a:spcPct val="0"/>
        </a:spcAft>
        <a:defRPr sz="3200">
          <a:solidFill>
            <a:schemeClr val="tx1"/>
          </a:solidFill>
          <a:latin typeface="Bebas Neue" charset="0"/>
          <a:ea typeface="ＭＳ Ｐゴシック" charset="0"/>
        </a:defRPr>
      </a:lvl8pPr>
      <a:lvl9pPr marL="1828800" algn="l" defTabSz="457200" rtl="0" eaLnBrk="1" fontAlgn="base" hangingPunct="1">
        <a:spcBef>
          <a:spcPct val="0"/>
        </a:spcBef>
        <a:spcAft>
          <a:spcPct val="0"/>
        </a:spcAft>
        <a:defRPr sz="3200">
          <a:solidFill>
            <a:schemeClr val="tx1"/>
          </a:solidFill>
          <a:latin typeface="Bebas Neue" charset="0"/>
          <a:ea typeface="ＭＳ Ｐゴシック" charset="0"/>
        </a:defRPr>
      </a:lvl9pPr>
    </p:titleStyle>
    <p:bodyStyle>
      <a:lvl1pPr marL="184150" indent="-184150" algn="l" defTabSz="457200" rtl="0" eaLnBrk="1" fontAlgn="base" hangingPunct="1">
        <a:spcBef>
          <a:spcPct val="20000"/>
        </a:spcBef>
        <a:spcAft>
          <a:spcPct val="0"/>
        </a:spcAft>
        <a:buClr>
          <a:srgbClr val="00A0AF"/>
        </a:buClr>
        <a:buFont typeface="Arial" charset="0"/>
        <a:buChar char="•"/>
        <a:defRPr sz="1800" kern="1200">
          <a:solidFill>
            <a:schemeClr val="tx1"/>
          </a:solidFill>
          <a:latin typeface="Arial"/>
          <a:ea typeface="ＭＳ Ｐゴシック" charset="0"/>
          <a:cs typeface="Arial"/>
        </a:defRPr>
      </a:lvl1pPr>
      <a:lvl2pPr marL="360363" indent="-176213" algn="l" defTabSz="457200" rtl="0" eaLnBrk="1" fontAlgn="base" hangingPunct="1">
        <a:spcBef>
          <a:spcPct val="20000"/>
        </a:spcBef>
        <a:spcAft>
          <a:spcPct val="0"/>
        </a:spcAft>
        <a:buClr>
          <a:srgbClr val="00A0AF"/>
        </a:buClr>
        <a:buFont typeface="Arial" charset="0"/>
        <a:buChar char="•"/>
        <a:defRPr sz="1800" kern="1200">
          <a:solidFill>
            <a:schemeClr val="tx1"/>
          </a:solidFill>
          <a:latin typeface="Arial"/>
          <a:ea typeface="ＭＳ Ｐゴシック" charset="0"/>
          <a:cs typeface="Arial"/>
        </a:defRPr>
      </a:lvl2pPr>
      <a:lvl3pPr marL="541338" indent="-184150" algn="l" defTabSz="457200" rtl="0" eaLnBrk="1" fontAlgn="base" hangingPunct="1">
        <a:spcBef>
          <a:spcPct val="20000"/>
        </a:spcBef>
        <a:spcAft>
          <a:spcPct val="0"/>
        </a:spcAft>
        <a:buClr>
          <a:srgbClr val="00A0AF"/>
        </a:buClr>
        <a:buFont typeface="Arial" charset="0"/>
        <a:buChar char="•"/>
        <a:defRPr sz="1800" kern="1200">
          <a:solidFill>
            <a:schemeClr val="tx1"/>
          </a:solidFill>
          <a:latin typeface="Arial"/>
          <a:ea typeface="BentonSans Condensed Book" charset="0"/>
          <a:cs typeface="Arial"/>
        </a:defRPr>
      </a:lvl3pPr>
      <a:lvl4pPr marL="901700" indent="-271463" algn="l" defTabSz="457200" rtl="0" eaLnBrk="1" fontAlgn="base" hangingPunct="1">
        <a:spcBef>
          <a:spcPct val="20000"/>
        </a:spcBef>
        <a:spcAft>
          <a:spcPct val="0"/>
        </a:spcAft>
        <a:buClr>
          <a:srgbClr val="00A0AF"/>
        </a:buClr>
        <a:buFont typeface="Arial" charset="0"/>
        <a:buChar char="•"/>
        <a:defRPr sz="2800" kern="1200">
          <a:solidFill>
            <a:schemeClr val="tx1"/>
          </a:solidFill>
          <a:latin typeface="Arial"/>
          <a:ea typeface="BentonSans Condensed Book" charset="0"/>
          <a:cs typeface="Arial"/>
        </a:defRPr>
      </a:lvl4pPr>
      <a:lvl5pPr marL="1076325" indent="-174625" algn="l" defTabSz="457200" rtl="0" eaLnBrk="1" fontAlgn="base" hangingPunct="1">
        <a:spcBef>
          <a:spcPct val="20000"/>
        </a:spcBef>
        <a:spcAft>
          <a:spcPct val="0"/>
        </a:spcAft>
        <a:buClr>
          <a:srgbClr val="00A0AF"/>
        </a:buClr>
        <a:buFont typeface="Arial" charset="0"/>
        <a:buChar char="•"/>
        <a:defRPr sz="2800" kern="1200">
          <a:solidFill>
            <a:schemeClr val="tx1"/>
          </a:solidFill>
          <a:latin typeface="Arial"/>
          <a:ea typeface="BentonSans Condensed Book"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 y="4423929"/>
            <a:ext cx="9144001" cy="723900"/>
          </a:xfrm>
          <a:prstGeom prst="rect">
            <a:avLst/>
          </a:prstGeom>
        </p:spPr>
      </p:pic>
      <p:sp>
        <p:nvSpPr>
          <p:cNvPr id="1027" name="Espace réservé du texte 2"/>
          <p:cNvSpPr>
            <a:spLocks noGrp="1"/>
          </p:cNvSpPr>
          <p:nvPr>
            <p:ph type="body" idx="1"/>
          </p:nvPr>
        </p:nvSpPr>
        <p:spPr bwMode="auto">
          <a:xfrm>
            <a:off x="287338" y="1076326"/>
            <a:ext cx="8594726" cy="3347394"/>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CH" dirty="0"/>
              <a:t>Cliquez pour modifier les styles du texte du masque</a:t>
            </a:r>
          </a:p>
          <a:p>
            <a:pPr lvl="1"/>
            <a:r>
              <a:rPr lang="fr-CH" dirty="0"/>
              <a:t>Deuxième niveau</a:t>
            </a:r>
          </a:p>
          <a:p>
            <a:pPr lvl="2"/>
            <a:r>
              <a:rPr lang="fr-CH" dirty="0"/>
              <a:t>Troisième niveau</a:t>
            </a:r>
          </a:p>
        </p:txBody>
      </p:sp>
      <p:cxnSp>
        <p:nvCxnSpPr>
          <p:cNvPr id="11" name="Straight Connector 10"/>
          <p:cNvCxnSpPr/>
          <p:nvPr userDrawn="1"/>
        </p:nvCxnSpPr>
        <p:spPr>
          <a:xfrm>
            <a:off x="196473" y="116206"/>
            <a:ext cx="0" cy="841845"/>
          </a:xfrm>
          <a:prstGeom prst="line">
            <a:avLst/>
          </a:prstGeom>
          <a:ln w="12700">
            <a:solidFill>
              <a:srgbClr val="2A6D81"/>
            </a:solidFill>
          </a:ln>
          <a:effectLst/>
        </p:spPr>
        <p:style>
          <a:lnRef idx="2">
            <a:schemeClr val="accent1"/>
          </a:lnRef>
          <a:fillRef idx="0">
            <a:schemeClr val="accent1"/>
          </a:fillRef>
          <a:effectRef idx="1">
            <a:schemeClr val="accent1"/>
          </a:effectRef>
          <a:fontRef idx="minor">
            <a:schemeClr val="tx1"/>
          </a:fontRef>
        </p:style>
      </p:cxnSp>
      <p:pic>
        <p:nvPicPr>
          <p:cNvPr id="13" name="Image 10"/>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bwMode="auto">
          <a:xfrm>
            <a:off x="7120762" y="364685"/>
            <a:ext cx="1632868" cy="3411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 name="Espace réservé de la date 3"/>
          <p:cNvSpPr>
            <a:spLocks noGrp="1"/>
          </p:cNvSpPr>
          <p:nvPr>
            <p:ph type="dt" sz="half" idx="2"/>
          </p:nvPr>
        </p:nvSpPr>
        <p:spPr>
          <a:xfrm>
            <a:off x="1480083" y="4819012"/>
            <a:ext cx="1239581" cy="273844"/>
          </a:xfrm>
          <a:prstGeom prst="rect">
            <a:avLst/>
          </a:prstGeom>
        </p:spPr>
        <p:txBody>
          <a:bodyPr vert="horz" wrap="square" lIns="0" tIns="0" rIns="0" bIns="0" numCol="1" anchor="ctr" anchorCtr="0" compatLnSpc="1">
            <a:prstTxWarp prst="textNoShape">
              <a:avLst/>
            </a:prstTxWarp>
          </a:bodyPr>
          <a:lstStyle>
            <a:lvl1pPr algn="l">
              <a:defRPr sz="800">
                <a:solidFill>
                  <a:schemeClr val="tx2"/>
                </a:solidFill>
                <a:latin typeface="+mn-lt"/>
                <a:cs typeface="BentonSans Book" charset="0"/>
              </a:defRPr>
            </a:lvl1pPr>
          </a:lstStyle>
          <a:p>
            <a:pPr>
              <a:defRPr/>
            </a:pPr>
            <a:endParaRPr lang="fr-FR" dirty="0"/>
          </a:p>
        </p:txBody>
      </p:sp>
      <p:sp>
        <p:nvSpPr>
          <p:cNvPr id="6" name="Title Placeholder 5"/>
          <p:cNvSpPr>
            <a:spLocks noGrp="1"/>
          </p:cNvSpPr>
          <p:nvPr>
            <p:ph type="title"/>
          </p:nvPr>
        </p:nvSpPr>
        <p:spPr>
          <a:xfrm>
            <a:off x="287338" y="116206"/>
            <a:ext cx="6589712" cy="841845"/>
          </a:xfrm>
          <a:prstGeom prst="rect">
            <a:avLst/>
          </a:prstGeom>
        </p:spPr>
        <p:txBody>
          <a:bodyPr vert="horz" lIns="0" tIns="0" rIns="0" bIns="0" rtlCol="0" anchor="t" anchorCtr="0">
            <a:normAutofit/>
          </a:bodyPr>
          <a:lstStyle/>
          <a:p>
            <a:r>
              <a:rPr lang="en-US" dirty="0" smtClean="0"/>
              <a:t>Click to edit Master title style</a:t>
            </a:r>
            <a:endParaRPr lang="en-US" dirty="0"/>
          </a:p>
        </p:txBody>
      </p:sp>
      <p:sp>
        <p:nvSpPr>
          <p:cNvPr id="9" name="Footer Placeholder 8"/>
          <p:cNvSpPr>
            <a:spLocks noGrp="1"/>
          </p:cNvSpPr>
          <p:nvPr>
            <p:ph type="ftr" sz="quarter" idx="3"/>
          </p:nvPr>
        </p:nvSpPr>
        <p:spPr>
          <a:xfrm>
            <a:off x="3028949" y="4819012"/>
            <a:ext cx="3086100" cy="274637"/>
          </a:xfrm>
          <a:prstGeom prst="rect">
            <a:avLst/>
          </a:prstGeom>
        </p:spPr>
        <p:txBody>
          <a:bodyPr vert="horz" lIns="0" tIns="0" rIns="0" bIns="0" rtlCol="0" anchor="ctr"/>
          <a:lstStyle>
            <a:lvl1pPr algn="ctr">
              <a:defRPr sz="800">
                <a:solidFill>
                  <a:schemeClr val="tx2"/>
                </a:solidFill>
                <a:latin typeface="+mn-lt"/>
              </a:defRPr>
            </a:lvl1pPr>
          </a:lstStyle>
          <a:p>
            <a:endParaRPr lang="en-US" dirty="0"/>
          </a:p>
        </p:txBody>
      </p:sp>
      <p:sp>
        <p:nvSpPr>
          <p:cNvPr id="10" name="Slide Number Placeholder 9"/>
          <p:cNvSpPr>
            <a:spLocks noGrp="1"/>
          </p:cNvSpPr>
          <p:nvPr>
            <p:ph type="sldNum" sz="quarter" idx="4"/>
          </p:nvPr>
        </p:nvSpPr>
        <p:spPr>
          <a:xfrm>
            <a:off x="287337" y="4818219"/>
            <a:ext cx="1038103" cy="274637"/>
          </a:xfrm>
          <a:prstGeom prst="rect">
            <a:avLst/>
          </a:prstGeom>
        </p:spPr>
        <p:txBody>
          <a:bodyPr vert="horz" lIns="0" tIns="0" rIns="0" bIns="0" rtlCol="0" anchor="ctr"/>
          <a:lstStyle>
            <a:lvl1pPr algn="l">
              <a:defRPr sz="800">
                <a:solidFill>
                  <a:schemeClr val="tx2"/>
                </a:solidFill>
                <a:latin typeface="+mn-lt"/>
              </a:defRPr>
            </a:lvl1pPr>
          </a:lstStyle>
          <a:p>
            <a:fld id="{9A4C1D31-8393-DE43-ADE8-0043805816B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94" r:id="rId6"/>
    <p:sldLayoutId id="2147483795" r:id="rId7"/>
    <p:sldLayoutId id="2147483804" r:id="rId8"/>
  </p:sldLayoutIdLst>
  <p:timing>
    <p:tnLst>
      <p:par>
        <p:cTn id="1" dur="indefinite" restart="never" nodeType="tmRoot"/>
      </p:par>
    </p:tnLst>
  </p:timing>
  <p:hf hdr="0" ftr="0" dt="0"/>
  <p:txStyles>
    <p:titleStyle>
      <a:lvl1pPr algn="l" defTabSz="457200" rtl="0" eaLnBrk="1" fontAlgn="base" hangingPunct="1">
        <a:spcBef>
          <a:spcPct val="0"/>
        </a:spcBef>
        <a:spcAft>
          <a:spcPct val="0"/>
        </a:spcAft>
        <a:defRPr sz="2400" b="1" kern="1200" cap="all">
          <a:solidFill>
            <a:schemeClr val="tx2"/>
          </a:solidFill>
          <a:latin typeface="+mj-lt"/>
          <a:ea typeface="Bebas Neue" charset="0"/>
          <a:cs typeface="Bebas Neue" charset="0"/>
        </a:defRPr>
      </a:lvl1pPr>
      <a:lvl2pPr algn="l" defTabSz="457200" rtl="0" eaLnBrk="1" fontAlgn="base" hangingPunct="1">
        <a:spcBef>
          <a:spcPct val="0"/>
        </a:spcBef>
        <a:spcAft>
          <a:spcPct val="0"/>
        </a:spcAft>
        <a:defRPr sz="3200">
          <a:solidFill>
            <a:schemeClr val="tx1"/>
          </a:solidFill>
          <a:latin typeface="Arial" charset="0"/>
          <a:ea typeface="ＭＳ Ｐゴシック" charset="0"/>
        </a:defRPr>
      </a:lvl2pPr>
      <a:lvl3pPr algn="l" defTabSz="457200" rtl="0" eaLnBrk="1" fontAlgn="base" hangingPunct="1">
        <a:spcBef>
          <a:spcPct val="0"/>
        </a:spcBef>
        <a:spcAft>
          <a:spcPct val="0"/>
        </a:spcAft>
        <a:defRPr sz="3200">
          <a:solidFill>
            <a:schemeClr val="tx1"/>
          </a:solidFill>
          <a:latin typeface="Arial" charset="0"/>
          <a:ea typeface="ＭＳ Ｐゴシック" charset="0"/>
        </a:defRPr>
      </a:lvl3pPr>
      <a:lvl4pPr algn="l" defTabSz="457200" rtl="0" eaLnBrk="1" fontAlgn="base" hangingPunct="1">
        <a:spcBef>
          <a:spcPct val="0"/>
        </a:spcBef>
        <a:spcAft>
          <a:spcPct val="0"/>
        </a:spcAft>
        <a:defRPr sz="3200">
          <a:solidFill>
            <a:schemeClr val="tx1"/>
          </a:solidFill>
          <a:latin typeface="Arial" charset="0"/>
          <a:ea typeface="ＭＳ Ｐゴシック" charset="0"/>
        </a:defRPr>
      </a:lvl4pPr>
      <a:lvl5pPr algn="l" defTabSz="457200" rtl="0" eaLnBrk="1" fontAlgn="base" hangingPunct="1">
        <a:spcBef>
          <a:spcPct val="0"/>
        </a:spcBef>
        <a:spcAft>
          <a:spcPct val="0"/>
        </a:spcAft>
        <a:defRPr sz="3200">
          <a:solidFill>
            <a:schemeClr val="tx1"/>
          </a:solidFill>
          <a:latin typeface="Arial" charset="0"/>
          <a:ea typeface="ＭＳ Ｐゴシック" charset="0"/>
        </a:defRPr>
      </a:lvl5pPr>
      <a:lvl6pPr marL="457200" algn="l" defTabSz="457200" rtl="0" eaLnBrk="1" fontAlgn="base" hangingPunct="1">
        <a:spcBef>
          <a:spcPct val="0"/>
        </a:spcBef>
        <a:spcAft>
          <a:spcPct val="0"/>
        </a:spcAft>
        <a:defRPr sz="3200">
          <a:solidFill>
            <a:schemeClr val="tx1"/>
          </a:solidFill>
          <a:latin typeface="Bebas Neue" charset="0"/>
          <a:ea typeface="ＭＳ Ｐゴシック" charset="0"/>
        </a:defRPr>
      </a:lvl6pPr>
      <a:lvl7pPr marL="914400" algn="l" defTabSz="457200" rtl="0" eaLnBrk="1" fontAlgn="base" hangingPunct="1">
        <a:spcBef>
          <a:spcPct val="0"/>
        </a:spcBef>
        <a:spcAft>
          <a:spcPct val="0"/>
        </a:spcAft>
        <a:defRPr sz="3200">
          <a:solidFill>
            <a:schemeClr val="tx1"/>
          </a:solidFill>
          <a:latin typeface="Bebas Neue" charset="0"/>
          <a:ea typeface="ＭＳ Ｐゴシック" charset="0"/>
        </a:defRPr>
      </a:lvl7pPr>
      <a:lvl8pPr marL="1371600" algn="l" defTabSz="457200" rtl="0" eaLnBrk="1" fontAlgn="base" hangingPunct="1">
        <a:spcBef>
          <a:spcPct val="0"/>
        </a:spcBef>
        <a:spcAft>
          <a:spcPct val="0"/>
        </a:spcAft>
        <a:defRPr sz="3200">
          <a:solidFill>
            <a:schemeClr val="tx1"/>
          </a:solidFill>
          <a:latin typeface="Bebas Neue" charset="0"/>
          <a:ea typeface="ＭＳ Ｐゴシック" charset="0"/>
        </a:defRPr>
      </a:lvl8pPr>
      <a:lvl9pPr marL="1828800" algn="l" defTabSz="457200" rtl="0" eaLnBrk="1" fontAlgn="base" hangingPunct="1">
        <a:spcBef>
          <a:spcPct val="0"/>
        </a:spcBef>
        <a:spcAft>
          <a:spcPct val="0"/>
        </a:spcAft>
        <a:defRPr sz="3200">
          <a:solidFill>
            <a:schemeClr val="tx1"/>
          </a:solidFill>
          <a:latin typeface="Bebas Neue" charset="0"/>
          <a:ea typeface="ＭＳ Ｐゴシック" charset="0"/>
        </a:defRPr>
      </a:lvl9pPr>
    </p:titleStyle>
    <p:bodyStyle>
      <a:lvl1pPr marL="184150" indent="-184150" algn="l" defTabSz="457200" rtl="0" eaLnBrk="1" fontAlgn="base" hangingPunct="1">
        <a:spcBef>
          <a:spcPct val="20000"/>
        </a:spcBef>
        <a:spcAft>
          <a:spcPct val="0"/>
        </a:spcAft>
        <a:buClr>
          <a:srgbClr val="00A0AF"/>
        </a:buClr>
        <a:buFont typeface="Arial" charset="0"/>
        <a:buChar char="•"/>
        <a:defRPr sz="1800" kern="1200">
          <a:solidFill>
            <a:schemeClr val="tx1"/>
          </a:solidFill>
          <a:latin typeface="Arial"/>
          <a:ea typeface="ＭＳ Ｐゴシック" charset="0"/>
          <a:cs typeface="Arial"/>
        </a:defRPr>
      </a:lvl1pPr>
      <a:lvl2pPr marL="360363" indent="-176213" algn="l" defTabSz="457200" rtl="0" eaLnBrk="1" fontAlgn="base" hangingPunct="1">
        <a:spcBef>
          <a:spcPct val="20000"/>
        </a:spcBef>
        <a:spcAft>
          <a:spcPct val="0"/>
        </a:spcAft>
        <a:buClr>
          <a:srgbClr val="00A0AF"/>
        </a:buClr>
        <a:buFont typeface="Arial" charset="0"/>
        <a:buChar char="•"/>
        <a:defRPr sz="1800" kern="1200">
          <a:solidFill>
            <a:schemeClr val="tx1"/>
          </a:solidFill>
          <a:latin typeface="Arial"/>
          <a:ea typeface="ＭＳ Ｐゴシック" charset="0"/>
          <a:cs typeface="Arial"/>
        </a:defRPr>
      </a:lvl2pPr>
      <a:lvl3pPr marL="541338" indent="-184150" algn="l" defTabSz="457200" rtl="0" eaLnBrk="1" fontAlgn="base" hangingPunct="1">
        <a:spcBef>
          <a:spcPct val="20000"/>
        </a:spcBef>
        <a:spcAft>
          <a:spcPct val="0"/>
        </a:spcAft>
        <a:buClr>
          <a:srgbClr val="00A0AF"/>
        </a:buClr>
        <a:buFont typeface="Arial" charset="0"/>
        <a:buChar char="•"/>
        <a:defRPr sz="1800" kern="1200">
          <a:solidFill>
            <a:schemeClr val="tx1"/>
          </a:solidFill>
          <a:latin typeface="Arial"/>
          <a:ea typeface="BentonSans Condensed Book" charset="0"/>
          <a:cs typeface="Arial"/>
        </a:defRPr>
      </a:lvl3pPr>
      <a:lvl4pPr marL="901700" indent="-271463" algn="l" defTabSz="457200" rtl="0" eaLnBrk="1" fontAlgn="base" hangingPunct="1">
        <a:spcBef>
          <a:spcPct val="20000"/>
        </a:spcBef>
        <a:spcAft>
          <a:spcPct val="0"/>
        </a:spcAft>
        <a:buClr>
          <a:srgbClr val="00A0AF"/>
        </a:buClr>
        <a:buFont typeface="Arial" charset="0"/>
        <a:buChar char="•"/>
        <a:defRPr sz="2800" kern="1200">
          <a:solidFill>
            <a:schemeClr val="tx1"/>
          </a:solidFill>
          <a:latin typeface="Arial"/>
          <a:ea typeface="BentonSans Condensed Book" charset="0"/>
          <a:cs typeface="Arial"/>
        </a:defRPr>
      </a:lvl4pPr>
      <a:lvl5pPr marL="1076325" indent="-174625" algn="l" defTabSz="457200" rtl="0" eaLnBrk="1" fontAlgn="base" hangingPunct="1">
        <a:spcBef>
          <a:spcPct val="20000"/>
        </a:spcBef>
        <a:spcAft>
          <a:spcPct val="0"/>
        </a:spcAft>
        <a:buClr>
          <a:srgbClr val="00A0AF"/>
        </a:buClr>
        <a:buFont typeface="Arial" charset="0"/>
        <a:buChar char="•"/>
        <a:defRPr sz="2800" kern="1200">
          <a:solidFill>
            <a:schemeClr val="tx1"/>
          </a:solidFill>
          <a:latin typeface="Arial"/>
          <a:ea typeface="BentonSans Condensed Book"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 y="4423929"/>
            <a:ext cx="9144001" cy="723900"/>
          </a:xfrm>
          <a:prstGeom prst="rect">
            <a:avLst/>
          </a:prstGeom>
        </p:spPr>
      </p:pic>
      <p:sp>
        <p:nvSpPr>
          <p:cNvPr id="1027" name="Espace réservé du texte 2"/>
          <p:cNvSpPr>
            <a:spLocks noGrp="1"/>
          </p:cNvSpPr>
          <p:nvPr>
            <p:ph type="body" idx="1"/>
          </p:nvPr>
        </p:nvSpPr>
        <p:spPr bwMode="auto">
          <a:xfrm>
            <a:off x="287338" y="1076326"/>
            <a:ext cx="8594726" cy="3347394"/>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CH" dirty="0"/>
              <a:t>Cliquez pour modifier les styles du texte du masque</a:t>
            </a:r>
          </a:p>
          <a:p>
            <a:pPr lvl="1"/>
            <a:r>
              <a:rPr lang="fr-CH" dirty="0"/>
              <a:t>Deuxième niveau</a:t>
            </a:r>
          </a:p>
          <a:p>
            <a:pPr lvl="2"/>
            <a:r>
              <a:rPr lang="fr-CH" dirty="0"/>
              <a:t>Troisième niveau</a:t>
            </a:r>
          </a:p>
        </p:txBody>
      </p:sp>
      <p:cxnSp>
        <p:nvCxnSpPr>
          <p:cNvPr id="11" name="Straight Connector 10"/>
          <p:cNvCxnSpPr/>
          <p:nvPr userDrawn="1"/>
        </p:nvCxnSpPr>
        <p:spPr>
          <a:xfrm>
            <a:off x="196473" y="116206"/>
            <a:ext cx="0" cy="841845"/>
          </a:xfrm>
          <a:prstGeom prst="line">
            <a:avLst/>
          </a:prstGeom>
          <a:ln w="12700">
            <a:solidFill>
              <a:srgbClr val="2A6D81"/>
            </a:solidFill>
          </a:ln>
          <a:effectLst/>
        </p:spPr>
        <p:style>
          <a:lnRef idx="2">
            <a:schemeClr val="accent1"/>
          </a:lnRef>
          <a:fillRef idx="0">
            <a:schemeClr val="accent1"/>
          </a:fillRef>
          <a:effectRef idx="1">
            <a:schemeClr val="accent1"/>
          </a:effectRef>
          <a:fontRef idx="minor">
            <a:schemeClr val="tx1"/>
          </a:fontRef>
        </p:style>
      </p:cxnSp>
      <p:sp>
        <p:nvSpPr>
          <p:cNvPr id="16" name="Espace réservé de la date 3"/>
          <p:cNvSpPr>
            <a:spLocks noGrp="1"/>
          </p:cNvSpPr>
          <p:nvPr>
            <p:ph type="dt" sz="half" idx="2"/>
          </p:nvPr>
        </p:nvSpPr>
        <p:spPr>
          <a:xfrm>
            <a:off x="1480083" y="4819012"/>
            <a:ext cx="1239581" cy="273844"/>
          </a:xfrm>
          <a:prstGeom prst="rect">
            <a:avLst/>
          </a:prstGeom>
        </p:spPr>
        <p:txBody>
          <a:bodyPr vert="horz" wrap="square" lIns="0" tIns="0" rIns="0" bIns="0" numCol="1" anchor="ctr" anchorCtr="0" compatLnSpc="1">
            <a:prstTxWarp prst="textNoShape">
              <a:avLst/>
            </a:prstTxWarp>
          </a:bodyPr>
          <a:lstStyle>
            <a:lvl1pPr algn="l">
              <a:defRPr sz="800">
                <a:solidFill>
                  <a:schemeClr val="tx2"/>
                </a:solidFill>
                <a:latin typeface="+mn-lt"/>
                <a:cs typeface="BentonSans Book" charset="0"/>
              </a:defRPr>
            </a:lvl1pPr>
          </a:lstStyle>
          <a:p>
            <a:pPr>
              <a:defRPr/>
            </a:pPr>
            <a:endParaRPr lang="fr-FR" dirty="0"/>
          </a:p>
        </p:txBody>
      </p:sp>
      <p:sp>
        <p:nvSpPr>
          <p:cNvPr id="6" name="Title Placeholder 5"/>
          <p:cNvSpPr>
            <a:spLocks noGrp="1"/>
          </p:cNvSpPr>
          <p:nvPr>
            <p:ph type="title"/>
          </p:nvPr>
        </p:nvSpPr>
        <p:spPr>
          <a:xfrm>
            <a:off x="287338" y="116206"/>
            <a:ext cx="8594726" cy="841845"/>
          </a:xfrm>
          <a:prstGeom prst="rect">
            <a:avLst/>
          </a:prstGeom>
        </p:spPr>
        <p:txBody>
          <a:bodyPr vert="horz" lIns="0" tIns="0" rIns="0" bIns="0" rtlCol="0" anchor="t" anchorCtr="0">
            <a:normAutofit/>
          </a:bodyPr>
          <a:lstStyle/>
          <a:p>
            <a:r>
              <a:rPr lang="en-US" dirty="0" smtClean="0"/>
              <a:t>Click to edit Master title style</a:t>
            </a:r>
            <a:endParaRPr lang="en-US" dirty="0"/>
          </a:p>
        </p:txBody>
      </p:sp>
      <p:sp>
        <p:nvSpPr>
          <p:cNvPr id="9" name="Footer Placeholder 8"/>
          <p:cNvSpPr>
            <a:spLocks noGrp="1"/>
          </p:cNvSpPr>
          <p:nvPr>
            <p:ph type="ftr" sz="quarter" idx="3"/>
          </p:nvPr>
        </p:nvSpPr>
        <p:spPr>
          <a:xfrm>
            <a:off x="3028949" y="4819012"/>
            <a:ext cx="3086100" cy="274637"/>
          </a:xfrm>
          <a:prstGeom prst="rect">
            <a:avLst/>
          </a:prstGeom>
        </p:spPr>
        <p:txBody>
          <a:bodyPr vert="horz" lIns="0" tIns="0" rIns="0" bIns="0" rtlCol="0" anchor="ctr"/>
          <a:lstStyle>
            <a:lvl1pPr algn="ctr">
              <a:defRPr sz="800">
                <a:solidFill>
                  <a:schemeClr val="tx2"/>
                </a:solidFill>
                <a:latin typeface="+mn-lt"/>
              </a:defRPr>
            </a:lvl1pPr>
          </a:lstStyle>
          <a:p>
            <a:endParaRPr lang="en-US" dirty="0"/>
          </a:p>
        </p:txBody>
      </p:sp>
      <p:sp>
        <p:nvSpPr>
          <p:cNvPr id="10" name="Slide Number Placeholder 9"/>
          <p:cNvSpPr>
            <a:spLocks noGrp="1"/>
          </p:cNvSpPr>
          <p:nvPr>
            <p:ph type="sldNum" sz="quarter" idx="4"/>
          </p:nvPr>
        </p:nvSpPr>
        <p:spPr>
          <a:xfrm>
            <a:off x="287337" y="4818219"/>
            <a:ext cx="1038103" cy="274637"/>
          </a:xfrm>
          <a:prstGeom prst="rect">
            <a:avLst/>
          </a:prstGeom>
        </p:spPr>
        <p:txBody>
          <a:bodyPr vert="horz" lIns="0" tIns="0" rIns="0" bIns="0" rtlCol="0" anchor="ctr"/>
          <a:lstStyle>
            <a:lvl1pPr algn="l">
              <a:defRPr sz="800">
                <a:solidFill>
                  <a:schemeClr val="tx2"/>
                </a:solidFill>
                <a:latin typeface="+mn-lt"/>
              </a:defRPr>
            </a:lvl1pPr>
          </a:lstStyle>
          <a:p>
            <a:fld id="{9A4C1D31-8393-DE43-ADE8-0043805816BE}" type="slidenum">
              <a:rPr lang="en-US" smtClean="0"/>
              <a:pPr/>
              <a:t>‹#›</a:t>
            </a:fld>
            <a:endParaRPr lang="en-US"/>
          </a:p>
        </p:txBody>
      </p:sp>
    </p:spTree>
    <p:extLst>
      <p:ext uri="{BB962C8B-B14F-4D97-AF65-F5344CB8AC3E}">
        <p14:creationId xmlns:p14="http://schemas.microsoft.com/office/powerpoint/2010/main" val="1814173418"/>
      </p:ext>
    </p:extLst>
  </p:cSld>
  <p:clrMap bg1="lt1" tx1="dk1" bg2="lt2" tx2="dk2" accent1="accent1" accent2="accent2" accent3="accent3" accent4="accent4" accent5="accent5" accent6="accent6" hlink="hlink" folHlink="folHlink"/>
  <p:sldLayoutIdLst>
    <p:sldLayoutId id="2147483802" r:id="rId1"/>
    <p:sldLayoutId id="2147483803" r:id="rId2"/>
  </p:sldLayoutIdLst>
  <p:timing>
    <p:tnLst>
      <p:par>
        <p:cTn id="1" dur="indefinite" restart="never" nodeType="tmRoot"/>
      </p:par>
    </p:tnLst>
  </p:timing>
  <p:hf hdr="0" ftr="0" dt="0"/>
  <p:txStyles>
    <p:titleStyle>
      <a:lvl1pPr algn="l" defTabSz="457200" rtl="0" eaLnBrk="1" fontAlgn="base" hangingPunct="1">
        <a:spcBef>
          <a:spcPct val="0"/>
        </a:spcBef>
        <a:spcAft>
          <a:spcPct val="0"/>
        </a:spcAft>
        <a:defRPr sz="2400" b="1" kern="1200" cap="all">
          <a:solidFill>
            <a:schemeClr val="tx2"/>
          </a:solidFill>
          <a:latin typeface="+mj-lt"/>
          <a:ea typeface="Bebas Neue" charset="0"/>
          <a:cs typeface="Bebas Neue" charset="0"/>
        </a:defRPr>
      </a:lvl1pPr>
      <a:lvl2pPr algn="l" defTabSz="457200" rtl="0" eaLnBrk="1" fontAlgn="base" hangingPunct="1">
        <a:spcBef>
          <a:spcPct val="0"/>
        </a:spcBef>
        <a:spcAft>
          <a:spcPct val="0"/>
        </a:spcAft>
        <a:defRPr sz="3200">
          <a:solidFill>
            <a:schemeClr val="tx1"/>
          </a:solidFill>
          <a:latin typeface="Arial" charset="0"/>
          <a:ea typeface="ＭＳ Ｐゴシック" charset="0"/>
        </a:defRPr>
      </a:lvl2pPr>
      <a:lvl3pPr algn="l" defTabSz="457200" rtl="0" eaLnBrk="1" fontAlgn="base" hangingPunct="1">
        <a:spcBef>
          <a:spcPct val="0"/>
        </a:spcBef>
        <a:spcAft>
          <a:spcPct val="0"/>
        </a:spcAft>
        <a:defRPr sz="3200">
          <a:solidFill>
            <a:schemeClr val="tx1"/>
          </a:solidFill>
          <a:latin typeface="Arial" charset="0"/>
          <a:ea typeface="ＭＳ Ｐゴシック" charset="0"/>
        </a:defRPr>
      </a:lvl3pPr>
      <a:lvl4pPr algn="l" defTabSz="457200" rtl="0" eaLnBrk="1" fontAlgn="base" hangingPunct="1">
        <a:spcBef>
          <a:spcPct val="0"/>
        </a:spcBef>
        <a:spcAft>
          <a:spcPct val="0"/>
        </a:spcAft>
        <a:defRPr sz="3200">
          <a:solidFill>
            <a:schemeClr val="tx1"/>
          </a:solidFill>
          <a:latin typeface="Arial" charset="0"/>
          <a:ea typeface="ＭＳ Ｐゴシック" charset="0"/>
        </a:defRPr>
      </a:lvl4pPr>
      <a:lvl5pPr algn="l" defTabSz="457200" rtl="0" eaLnBrk="1" fontAlgn="base" hangingPunct="1">
        <a:spcBef>
          <a:spcPct val="0"/>
        </a:spcBef>
        <a:spcAft>
          <a:spcPct val="0"/>
        </a:spcAft>
        <a:defRPr sz="3200">
          <a:solidFill>
            <a:schemeClr val="tx1"/>
          </a:solidFill>
          <a:latin typeface="Arial" charset="0"/>
          <a:ea typeface="ＭＳ Ｐゴシック" charset="0"/>
        </a:defRPr>
      </a:lvl5pPr>
      <a:lvl6pPr marL="457200" algn="l" defTabSz="457200" rtl="0" eaLnBrk="1" fontAlgn="base" hangingPunct="1">
        <a:spcBef>
          <a:spcPct val="0"/>
        </a:spcBef>
        <a:spcAft>
          <a:spcPct val="0"/>
        </a:spcAft>
        <a:defRPr sz="3200">
          <a:solidFill>
            <a:schemeClr val="tx1"/>
          </a:solidFill>
          <a:latin typeface="Bebas Neue" charset="0"/>
          <a:ea typeface="ＭＳ Ｐゴシック" charset="0"/>
        </a:defRPr>
      </a:lvl6pPr>
      <a:lvl7pPr marL="914400" algn="l" defTabSz="457200" rtl="0" eaLnBrk="1" fontAlgn="base" hangingPunct="1">
        <a:spcBef>
          <a:spcPct val="0"/>
        </a:spcBef>
        <a:spcAft>
          <a:spcPct val="0"/>
        </a:spcAft>
        <a:defRPr sz="3200">
          <a:solidFill>
            <a:schemeClr val="tx1"/>
          </a:solidFill>
          <a:latin typeface="Bebas Neue" charset="0"/>
          <a:ea typeface="ＭＳ Ｐゴシック" charset="0"/>
        </a:defRPr>
      </a:lvl7pPr>
      <a:lvl8pPr marL="1371600" algn="l" defTabSz="457200" rtl="0" eaLnBrk="1" fontAlgn="base" hangingPunct="1">
        <a:spcBef>
          <a:spcPct val="0"/>
        </a:spcBef>
        <a:spcAft>
          <a:spcPct val="0"/>
        </a:spcAft>
        <a:defRPr sz="3200">
          <a:solidFill>
            <a:schemeClr val="tx1"/>
          </a:solidFill>
          <a:latin typeface="Bebas Neue" charset="0"/>
          <a:ea typeface="ＭＳ Ｐゴシック" charset="0"/>
        </a:defRPr>
      </a:lvl8pPr>
      <a:lvl9pPr marL="1828800" algn="l" defTabSz="457200" rtl="0" eaLnBrk="1" fontAlgn="base" hangingPunct="1">
        <a:spcBef>
          <a:spcPct val="0"/>
        </a:spcBef>
        <a:spcAft>
          <a:spcPct val="0"/>
        </a:spcAft>
        <a:defRPr sz="3200">
          <a:solidFill>
            <a:schemeClr val="tx1"/>
          </a:solidFill>
          <a:latin typeface="Bebas Neue" charset="0"/>
          <a:ea typeface="ＭＳ Ｐゴシック" charset="0"/>
        </a:defRPr>
      </a:lvl9pPr>
    </p:titleStyle>
    <p:bodyStyle>
      <a:lvl1pPr marL="184150" indent="-184150" algn="l" defTabSz="457200" rtl="0" eaLnBrk="1" fontAlgn="base" hangingPunct="1">
        <a:spcBef>
          <a:spcPct val="20000"/>
        </a:spcBef>
        <a:spcAft>
          <a:spcPct val="0"/>
        </a:spcAft>
        <a:buClr>
          <a:srgbClr val="00A0AF"/>
        </a:buClr>
        <a:buFont typeface="Arial" charset="0"/>
        <a:buChar char="•"/>
        <a:defRPr sz="1800" kern="1200">
          <a:solidFill>
            <a:schemeClr val="tx1"/>
          </a:solidFill>
          <a:latin typeface="Arial"/>
          <a:ea typeface="ＭＳ Ｐゴシック" charset="0"/>
          <a:cs typeface="Arial"/>
        </a:defRPr>
      </a:lvl1pPr>
      <a:lvl2pPr marL="360363" indent="-176213" algn="l" defTabSz="457200" rtl="0" eaLnBrk="1" fontAlgn="base" hangingPunct="1">
        <a:spcBef>
          <a:spcPct val="20000"/>
        </a:spcBef>
        <a:spcAft>
          <a:spcPct val="0"/>
        </a:spcAft>
        <a:buClr>
          <a:srgbClr val="00A0AF"/>
        </a:buClr>
        <a:buFont typeface="Arial" charset="0"/>
        <a:buChar char="•"/>
        <a:defRPr sz="1800" kern="1200">
          <a:solidFill>
            <a:schemeClr val="tx1"/>
          </a:solidFill>
          <a:latin typeface="Arial"/>
          <a:ea typeface="ＭＳ Ｐゴシック" charset="0"/>
          <a:cs typeface="Arial"/>
        </a:defRPr>
      </a:lvl2pPr>
      <a:lvl3pPr marL="541338" indent="-184150" algn="l" defTabSz="457200" rtl="0" eaLnBrk="1" fontAlgn="base" hangingPunct="1">
        <a:spcBef>
          <a:spcPct val="20000"/>
        </a:spcBef>
        <a:spcAft>
          <a:spcPct val="0"/>
        </a:spcAft>
        <a:buClr>
          <a:srgbClr val="00A0AF"/>
        </a:buClr>
        <a:buFont typeface="Arial" charset="0"/>
        <a:buChar char="•"/>
        <a:defRPr sz="1800" kern="1200">
          <a:solidFill>
            <a:schemeClr val="tx1"/>
          </a:solidFill>
          <a:latin typeface="Arial"/>
          <a:ea typeface="BentonSans Condensed Book" charset="0"/>
          <a:cs typeface="Arial"/>
        </a:defRPr>
      </a:lvl3pPr>
      <a:lvl4pPr marL="901700" indent="-271463" algn="l" defTabSz="457200" rtl="0" eaLnBrk="1" fontAlgn="base" hangingPunct="1">
        <a:spcBef>
          <a:spcPct val="20000"/>
        </a:spcBef>
        <a:spcAft>
          <a:spcPct val="0"/>
        </a:spcAft>
        <a:buClr>
          <a:srgbClr val="00A0AF"/>
        </a:buClr>
        <a:buFont typeface="Arial" charset="0"/>
        <a:buChar char="•"/>
        <a:defRPr sz="2800" kern="1200">
          <a:solidFill>
            <a:schemeClr val="tx1"/>
          </a:solidFill>
          <a:latin typeface="Arial"/>
          <a:ea typeface="BentonSans Condensed Book" charset="0"/>
          <a:cs typeface="Arial"/>
        </a:defRPr>
      </a:lvl4pPr>
      <a:lvl5pPr marL="1076325" indent="-174625" algn="l" defTabSz="457200" rtl="0" eaLnBrk="1" fontAlgn="base" hangingPunct="1">
        <a:spcBef>
          <a:spcPct val="20000"/>
        </a:spcBef>
        <a:spcAft>
          <a:spcPct val="0"/>
        </a:spcAft>
        <a:buClr>
          <a:srgbClr val="00A0AF"/>
        </a:buClr>
        <a:buFont typeface="Arial" charset="0"/>
        <a:buChar char="•"/>
        <a:defRPr sz="2800" kern="1200">
          <a:solidFill>
            <a:schemeClr val="tx1"/>
          </a:solidFill>
          <a:latin typeface="Arial"/>
          <a:ea typeface="BentonSans Condensed Book"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audio" Target="../media/media2.m4a"/><Relationship Id="rId7" Type="http://schemas.openxmlformats.org/officeDocument/2006/relationships/image" Target="../media/image11.png"/><Relationship Id="rId2" Type="http://schemas.microsoft.com/office/2007/relationships/media" Target="../media/media2.m4a"/><Relationship Id="rId1" Type="http://schemas.openxmlformats.org/officeDocument/2006/relationships/tags" Target="../tags/tag1.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8.png"/><Relationship Id="rId4" Type="http://schemas.openxmlformats.org/officeDocument/2006/relationships/slideLayout" Target="../slideLayouts/slideLayout19.xml"/><Relationship Id="rId9"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8.png"/><Relationship Id="rId5" Type="http://schemas.openxmlformats.org/officeDocument/2006/relationships/image" Target="../media/image15.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audio" Target="../media/media4.m4a"/><Relationship Id="rId7" Type="http://schemas.openxmlformats.org/officeDocument/2006/relationships/image" Target="../media/image18.png"/><Relationship Id="rId2" Type="http://schemas.microsoft.com/office/2007/relationships/media" Target="../media/media4.m4a"/><Relationship Id="rId1" Type="http://schemas.openxmlformats.org/officeDocument/2006/relationships/tags" Target="../tags/tag2.xml"/><Relationship Id="rId6" Type="http://schemas.openxmlformats.org/officeDocument/2006/relationships/image" Target="../media/image17.png"/><Relationship Id="rId11" Type="http://schemas.openxmlformats.org/officeDocument/2006/relationships/image" Target="../media/image8.png"/><Relationship Id="rId5" Type="http://schemas.openxmlformats.org/officeDocument/2006/relationships/image" Target="../media/image16.png"/><Relationship Id="rId10" Type="http://schemas.openxmlformats.org/officeDocument/2006/relationships/image" Target="../media/image20.png"/><Relationship Id="rId4" Type="http://schemas.openxmlformats.org/officeDocument/2006/relationships/slideLayout" Target="../slideLayouts/slideLayout19.xml"/><Relationship Id="rId9" Type="http://schemas.openxmlformats.org/officeDocument/2006/relationships/image" Target="../media/image190.png"/></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audio" Target="../media/media5.m4a"/><Relationship Id="rId7" Type="http://schemas.openxmlformats.org/officeDocument/2006/relationships/image" Target="../media/image23.png"/><Relationship Id="rId2" Type="http://schemas.microsoft.com/office/2007/relationships/media" Target="../media/media5.m4a"/><Relationship Id="rId1" Type="http://schemas.openxmlformats.org/officeDocument/2006/relationships/tags" Target="../tags/tag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8.png"/><Relationship Id="rId5" Type="http://schemas.openxmlformats.org/officeDocument/2006/relationships/image" Target="../media/image25.gif"/><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8.png"/><Relationship Id="rId4" Type="http://schemas.openxmlformats.org/officeDocument/2006/relationships/image" Target="../media/image26.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8.m4a"/><Relationship Id="rId1" Type="http://schemas.microsoft.com/office/2007/relationships/media" Target="../media/media8.m4a"/><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9.m4a"/><Relationship Id="rId1" Type="http://schemas.microsoft.com/office/2007/relationships/media" Target="../media/media9.m4a"/><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GB" dirty="0"/>
              <a:t>Metamaterial design for ideal solar absorber using multiscale simulations on COMSOL Multi-physics.</a:t>
            </a:r>
            <a:endParaRPr lang="en-US" dirty="0"/>
          </a:p>
        </p:txBody>
      </p:sp>
      <p:sp>
        <p:nvSpPr>
          <p:cNvPr id="5" name="Slide Number Placeholder 4"/>
          <p:cNvSpPr>
            <a:spLocks noGrp="1"/>
          </p:cNvSpPr>
          <p:nvPr>
            <p:ph type="sldNum" sz="quarter" idx="13"/>
          </p:nvPr>
        </p:nvSpPr>
        <p:spPr/>
        <p:txBody>
          <a:bodyPr/>
          <a:lstStyle/>
          <a:p>
            <a:pPr>
              <a:defRPr/>
            </a:pPr>
            <a:fld id="{6DC00E11-1B0A-A541-ACEC-A8CD1341FED3}" type="slidenum">
              <a:rPr lang="fr-FR" smtClean="0"/>
              <a:pPr>
                <a:defRPr/>
              </a:pPr>
              <a:t>1</a:t>
            </a:fld>
            <a:endParaRPr lang="fr-FR" dirty="0"/>
          </a:p>
        </p:txBody>
      </p:sp>
      <p:sp>
        <p:nvSpPr>
          <p:cNvPr id="7" name="Content Placeholder 6"/>
          <p:cNvSpPr>
            <a:spLocks noGrp="1"/>
          </p:cNvSpPr>
          <p:nvPr>
            <p:ph type="body" sz="quarter" idx="14"/>
          </p:nvPr>
        </p:nvSpPr>
        <p:spPr>
          <a:xfrm>
            <a:off x="673055" y="2894565"/>
            <a:ext cx="7744274" cy="1811337"/>
          </a:xfrm>
        </p:spPr>
        <p:txBody>
          <a:bodyPr/>
          <a:lstStyle/>
          <a:p>
            <a:r>
              <a:rPr lang="en-GB" sz="1400" dirty="0" smtClean="0"/>
              <a:t>Presenter : </a:t>
            </a:r>
          </a:p>
          <a:p>
            <a:pPr marL="365125" lvl="2" indent="0">
              <a:buNone/>
            </a:pPr>
            <a:r>
              <a:rPr lang="en-GB" sz="1400" noProof="1" smtClean="0"/>
              <a:t>Dr. Mohamed El Hachemi.</a:t>
            </a:r>
          </a:p>
          <a:p>
            <a:endParaRPr lang="en-GB" sz="1400" dirty="0" smtClean="0"/>
          </a:p>
          <a:p>
            <a:r>
              <a:rPr lang="en-GB" sz="1400" dirty="0" smtClean="0"/>
              <a:t>Project Team</a:t>
            </a:r>
            <a:r>
              <a:rPr lang="en-GB" sz="1400" dirty="0"/>
              <a:t>:</a:t>
            </a:r>
            <a:endParaRPr lang="en-GB" sz="1400" dirty="0" smtClean="0"/>
          </a:p>
          <a:p>
            <a:pPr marL="357188" lvl="2" indent="0">
              <a:buNone/>
            </a:pPr>
            <a:r>
              <a:rPr lang="en-GB" sz="1400" dirty="0" smtClean="0"/>
              <a:t>Ms </a:t>
            </a:r>
            <a:r>
              <a:rPr lang="en-GB" sz="1400" dirty="0" err="1" smtClean="0"/>
              <a:t>Nikhar</a:t>
            </a:r>
            <a:r>
              <a:rPr lang="en-GB" sz="1400" dirty="0" smtClean="0"/>
              <a:t> Khanna</a:t>
            </a:r>
          </a:p>
          <a:p>
            <a:pPr marL="357188" lvl="2" indent="0">
              <a:buNone/>
            </a:pPr>
            <a:r>
              <a:rPr lang="en-GB" sz="1400" dirty="0" err="1" smtClean="0"/>
              <a:t>Dr.</a:t>
            </a:r>
            <a:r>
              <a:rPr lang="en-GB" sz="1400" dirty="0" smtClean="0"/>
              <a:t> </a:t>
            </a:r>
            <a:r>
              <a:rPr lang="en-GB" sz="1400" dirty="0" err="1" smtClean="0"/>
              <a:t>Gullaum</a:t>
            </a:r>
            <a:r>
              <a:rPr lang="en-GB" sz="1400" dirty="0" smtClean="0"/>
              <a:t> </a:t>
            </a:r>
            <a:r>
              <a:rPr lang="en-GB" sz="1400" dirty="0" err="1" smtClean="0"/>
              <a:t>Lamblin</a:t>
            </a:r>
            <a:endParaRPr lang="en-GB" sz="1400" dirty="0" smtClean="0"/>
          </a:p>
          <a:p>
            <a:pPr marL="357188" lvl="2" indent="0">
              <a:buNone/>
            </a:pPr>
            <a:r>
              <a:rPr lang="en-GB" sz="1400" dirty="0" err="1" smtClean="0"/>
              <a:t>Dr.</a:t>
            </a:r>
            <a:r>
              <a:rPr lang="en-GB" sz="1400" dirty="0" smtClean="0"/>
              <a:t> Emanuele </a:t>
            </a:r>
            <a:r>
              <a:rPr lang="en-GB" sz="1400" dirty="0" err="1" smtClean="0"/>
              <a:t>Barborini</a:t>
            </a:r>
            <a:endParaRPr lang="en-GB" sz="1400" dirty="0"/>
          </a:p>
        </p:txBody>
      </p:sp>
      <p:pic>
        <p:nvPicPr>
          <p:cNvPr id="9" name="Audio 8">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8500" y="4318000"/>
            <a:ext cx="609600" cy="609600"/>
          </a:xfrm>
          <a:prstGeom prst="rect">
            <a:avLst/>
          </a:prstGeom>
        </p:spPr>
      </p:pic>
    </p:spTree>
    <p:extLst>
      <p:ext uri="{BB962C8B-B14F-4D97-AF65-F5344CB8AC3E}">
        <p14:creationId xmlns:p14="http://schemas.microsoft.com/office/powerpoint/2010/main" val="832058786"/>
      </p:ext>
    </p:extLst>
  </p:cSld>
  <p:clrMapOvr>
    <a:masterClrMapping/>
  </p:clrMapOvr>
  <mc:AlternateContent xmlns:mc="http://schemas.openxmlformats.org/markup-compatibility/2006">
    <mc:Choice xmlns:p14="http://schemas.microsoft.com/office/powerpoint/2010/main" Requires="p14">
      <p:transition spd="slow" p14:dur="2000" advTm="28189"/>
    </mc:Choice>
    <mc:Fallback>
      <p:transition spd="slow" advTm="281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6DC00E11-1B0A-A541-ACEC-A8CD1341FED3}" type="slidenum">
              <a:rPr lang="fr-FR" smtClean="0"/>
              <a:pPr>
                <a:defRPr/>
              </a:pPr>
              <a:t>2</a:t>
            </a:fld>
            <a:endParaRPr lang="fr-FR" dirty="0"/>
          </a:p>
        </p:txBody>
      </p:sp>
      <p:sp>
        <p:nvSpPr>
          <p:cNvPr id="6" name="Title 5"/>
          <p:cNvSpPr>
            <a:spLocks noGrp="1"/>
          </p:cNvSpPr>
          <p:nvPr>
            <p:ph type="title"/>
          </p:nvPr>
        </p:nvSpPr>
        <p:spPr/>
        <p:txBody>
          <a:bodyPr/>
          <a:lstStyle/>
          <a:p>
            <a:r>
              <a:rPr lang="en-GB" dirty="0" smtClean="0"/>
              <a:t>Introduction</a:t>
            </a:r>
            <a:endParaRPr lang="en-GB" dirty="0"/>
          </a:p>
        </p:txBody>
      </p:sp>
      <p:grpSp>
        <p:nvGrpSpPr>
          <p:cNvPr id="2" name="Group 1"/>
          <p:cNvGrpSpPr/>
          <p:nvPr/>
        </p:nvGrpSpPr>
        <p:grpSpPr>
          <a:xfrm>
            <a:off x="6590533" y="931329"/>
            <a:ext cx="2409006" cy="2968009"/>
            <a:chOff x="6271918" y="931329"/>
            <a:chExt cx="2409006" cy="2968009"/>
          </a:xfrm>
        </p:grpSpPr>
        <p:sp>
          <p:nvSpPr>
            <p:cNvPr id="8" name="Rounded Rectangle 7"/>
            <p:cNvSpPr/>
            <p:nvPr/>
          </p:nvSpPr>
          <p:spPr>
            <a:xfrm>
              <a:off x="6271918" y="2892528"/>
              <a:ext cx="2409006" cy="236796"/>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Absorber</a:t>
              </a:r>
              <a:endParaRPr lang="en-GB" dirty="0"/>
            </a:p>
          </p:txBody>
        </p:sp>
        <p:sp>
          <p:nvSpPr>
            <p:cNvPr id="9" name="Rounded Rectangle 8"/>
            <p:cNvSpPr/>
            <p:nvPr/>
          </p:nvSpPr>
          <p:spPr>
            <a:xfrm>
              <a:off x="6271918" y="3129324"/>
              <a:ext cx="2409006" cy="77001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Heat sink,</a:t>
              </a:r>
            </a:p>
            <a:p>
              <a:pPr algn="ctr"/>
              <a:r>
                <a:rPr lang="en-GB" dirty="0" smtClean="0"/>
                <a:t>Thermoelectric Unit</a:t>
              </a:r>
              <a:endParaRPr lang="en-GB" dirty="0"/>
            </a:p>
          </p:txBody>
        </p:sp>
        <p:pic>
          <p:nvPicPr>
            <p:cNvPr id="10" name="Picture 9"/>
            <p:cNvPicPr>
              <a:picLocks noChangeAspect="1"/>
            </p:cNvPicPr>
            <p:nvPr/>
          </p:nvPicPr>
          <p:blipFill>
            <a:blip r:embed="rId5"/>
            <a:stretch>
              <a:fillRect/>
            </a:stretch>
          </p:blipFill>
          <p:spPr>
            <a:xfrm>
              <a:off x="7115917" y="931329"/>
              <a:ext cx="721005" cy="543836"/>
            </a:xfrm>
            <a:prstGeom prst="rect">
              <a:avLst/>
            </a:prstGeom>
          </p:spPr>
        </p:pic>
        <p:pic>
          <p:nvPicPr>
            <p:cNvPr id="11" name="Picture 10"/>
            <p:cNvPicPr>
              <a:picLocks noChangeAspect="1"/>
            </p:cNvPicPr>
            <p:nvPr/>
          </p:nvPicPr>
          <p:blipFill>
            <a:blip r:embed="rId6"/>
            <a:stretch>
              <a:fillRect/>
            </a:stretch>
          </p:blipFill>
          <p:spPr>
            <a:xfrm>
              <a:off x="6617430" y="1416051"/>
              <a:ext cx="1717982" cy="751131"/>
            </a:xfrm>
            <a:prstGeom prst="rect">
              <a:avLst/>
            </a:prstGeom>
          </p:spPr>
        </p:pic>
        <p:grpSp>
          <p:nvGrpSpPr>
            <p:cNvPr id="12" name="Group 11"/>
            <p:cNvGrpSpPr/>
            <p:nvPr/>
          </p:nvGrpSpPr>
          <p:grpSpPr>
            <a:xfrm>
              <a:off x="7320203" y="2151486"/>
              <a:ext cx="312433" cy="665065"/>
              <a:chOff x="9720946" y="4562371"/>
              <a:chExt cx="544285" cy="1213193"/>
            </a:xfrm>
          </p:grpSpPr>
          <p:cxnSp>
            <p:nvCxnSpPr>
              <p:cNvPr id="13" name="Straight Arrow Connector 12"/>
              <p:cNvCxnSpPr/>
              <p:nvPr/>
            </p:nvCxnSpPr>
            <p:spPr>
              <a:xfrm>
                <a:off x="9988783" y="4562371"/>
                <a:ext cx="12467" cy="121319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9720946" y="4730479"/>
                <a:ext cx="54428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9720946" y="4650046"/>
                <a:ext cx="54428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9720946" y="4810912"/>
                <a:ext cx="54428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9720946" y="4891346"/>
                <a:ext cx="54428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pic>
        <p:nvPicPr>
          <p:cNvPr id="18" name="Content Placeholder 8"/>
          <p:cNvPicPr>
            <a:picLocks noGrp="1" noChangeAspect="1"/>
          </p:cNvPicPr>
          <p:nvPr>
            <p:ph idx="1"/>
          </p:nvPr>
        </p:nvPicPr>
        <p:blipFill>
          <a:blip r:embed="rId7"/>
          <a:stretch>
            <a:fillRect/>
          </a:stretch>
        </p:blipFill>
        <p:spPr>
          <a:xfrm>
            <a:off x="46824" y="1550649"/>
            <a:ext cx="2303875" cy="1297800"/>
          </a:xfrm>
          <a:prstGeom prst="rect">
            <a:avLst/>
          </a:prstGeom>
        </p:spPr>
      </p:pic>
      <p:pic>
        <p:nvPicPr>
          <p:cNvPr id="19" name="Picture 18"/>
          <p:cNvPicPr/>
          <p:nvPr/>
        </p:nvPicPr>
        <p:blipFill>
          <a:blip r:embed="rId8">
            <a:extLst>
              <a:ext uri="{28A0092B-C50C-407E-A947-70E740481C1C}">
                <a14:useLocalDpi xmlns:a14="http://schemas.microsoft.com/office/drawing/2010/main" val="0"/>
              </a:ext>
            </a:extLst>
          </a:blip>
          <a:stretch>
            <a:fillRect/>
          </a:stretch>
        </p:blipFill>
        <p:spPr>
          <a:xfrm>
            <a:off x="715173" y="3253624"/>
            <a:ext cx="1955699" cy="1361399"/>
          </a:xfrm>
          <a:prstGeom prst="rect">
            <a:avLst/>
          </a:prstGeom>
        </p:spPr>
      </p:pic>
      <p:cxnSp>
        <p:nvCxnSpPr>
          <p:cNvPr id="20" name="Straight Arrow Connector 19"/>
          <p:cNvCxnSpPr/>
          <p:nvPr/>
        </p:nvCxnSpPr>
        <p:spPr>
          <a:xfrm>
            <a:off x="1090614" y="2331828"/>
            <a:ext cx="0" cy="1097172"/>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2512556" y="904318"/>
            <a:ext cx="3775393" cy="646331"/>
          </a:xfrm>
          <a:prstGeom prst="rect">
            <a:avLst/>
          </a:prstGeom>
          <a:noFill/>
        </p:spPr>
        <p:txBody>
          <a:bodyPr wrap="none" rtlCol="0">
            <a:spAutoFit/>
          </a:bodyPr>
          <a:lstStyle/>
          <a:p>
            <a:r>
              <a:rPr lang="en-GB" sz="1200" dirty="0" smtClean="0">
                <a:latin typeface="+mn-lt"/>
              </a:rPr>
              <a:t>What is about?</a:t>
            </a:r>
          </a:p>
          <a:p>
            <a:r>
              <a:rPr lang="en-GB" sz="1200" dirty="0" smtClean="0">
                <a:latin typeface="+mn-lt"/>
              </a:rPr>
              <a:t>The absorber coating is the crucial </a:t>
            </a:r>
          </a:p>
          <a:p>
            <a:r>
              <a:rPr lang="en-GB" sz="1200" dirty="0" smtClean="0">
                <a:latin typeface="+mn-lt"/>
              </a:rPr>
              <a:t>component in Concentrated Solar Power(CSP) units.</a:t>
            </a:r>
            <a:endParaRPr lang="en-GB" sz="1200" dirty="0">
              <a:latin typeface="+mn-lt"/>
            </a:endParaRPr>
          </a:p>
        </p:txBody>
      </p:sp>
      <p:pic>
        <p:nvPicPr>
          <p:cNvPr id="23" name="Content Placeholder 4"/>
          <p:cNvPicPr>
            <a:picLocks noChangeAspect="1"/>
          </p:cNvPicPr>
          <p:nvPr/>
        </p:nvPicPr>
        <p:blipFill>
          <a:blip r:embed="rId9"/>
          <a:stretch>
            <a:fillRect/>
          </a:stretch>
        </p:blipFill>
        <p:spPr bwMode="auto">
          <a:xfrm>
            <a:off x="2726140" y="1791616"/>
            <a:ext cx="3411104" cy="2115151"/>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4" name="Audio 2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0"/>
          <a:stretch>
            <a:fillRect/>
          </a:stretch>
        </p:blipFill>
        <p:spPr>
          <a:xfrm>
            <a:off x="8318500" y="4318000"/>
            <a:ext cx="609600" cy="609600"/>
          </a:xfrm>
          <a:prstGeom prst="rect">
            <a:avLst/>
          </a:prstGeom>
        </p:spPr>
      </p:pic>
    </p:spTree>
    <p:custDataLst>
      <p:tags r:id="rId1"/>
    </p:custDataLst>
    <p:extLst>
      <p:ext uri="{BB962C8B-B14F-4D97-AF65-F5344CB8AC3E}">
        <p14:creationId xmlns:p14="http://schemas.microsoft.com/office/powerpoint/2010/main" val="677591430"/>
      </p:ext>
    </p:extLst>
  </p:cSld>
  <p:clrMapOvr>
    <a:masterClrMapping/>
  </p:clrMapOvr>
  <mc:AlternateContent xmlns:mc="http://schemas.openxmlformats.org/markup-compatibility/2006">
    <mc:Choice xmlns:p14="http://schemas.microsoft.com/office/powerpoint/2010/main" Requires="p14">
      <p:transition spd="slow" p14:dur="2000" advTm="87184"/>
    </mc:Choice>
    <mc:Fallback>
      <p:transition spd="slow" advTm="871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4"/>
                                        </p:tgtEl>
                                      </p:cBhvr>
                                    </p:cmd>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4" fill="hold" display="0">
                  <p:stCondLst>
                    <p:cond delay="indefinite"/>
                  </p:stCondLst>
                  <p:endCondLst>
                    <p:cond evt="onStopAudio" delay="0">
                      <p:tgtEl>
                        <p:sldTgt/>
                      </p:tgtEl>
                    </p:cond>
                  </p:endCondLst>
                </p:cTn>
                <p:tgtEl>
                  <p:spTgt spid="2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A4C1D31-8393-DE43-ADE8-0043805816BE}" type="slidenum">
              <a:rPr lang="en-US" smtClean="0"/>
              <a:pPr/>
              <a:t>3</a:t>
            </a:fld>
            <a:endParaRPr lang="en-US" dirty="0"/>
          </a:p>
        </p:txBody>
      </p:sp>
      <p:sp>
        <p:nvSpPr>
          <p:cNvPr id="4" name="Title 3"/>
          <p:cNvSpPr>
            <a:spLocks noGrp="1"/>
          </p:cNvSpPr>
          <p:nvPr>
            <p:ph type="title"/>
          </p:nvPr>
        </p:nvSpPr>
        <p:spPr/>
        <p:txBody>
          <a:bodyPr/>
          <a:lstStyle/>
          <a:p>
            <a:r>
              <a:rPr lang="en-GB" dirty="0" smtClean="0"/>
              <a:t>Material for dielectric</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2967616134"/>
              </p:ext>
            </p:extLst>
          </p:nvPr>
        </p:nvGraphicFramePr>
        <p:xfrm>
          <a:off x="177719" y="1009625"/>
          <a:ext cx="5494277" cy="2336638"/>
        </p:xfrm>
        <a:graphic>
          <a:graphicData uri="http://schemas.openxmlformats.org/drawingml/2006/table">
            <a:tbl>
              <a:tblPr firstRow="1" bandRow="1">
                <a:tableStyleId>{21E4AEA4-8DFA-4A89-87EB-49C32662AFE0}</a:tableStyleId>
              </a:tblPr>
              <a:tblGrid>
                <a:gridCol w="1799446">
                  <a:extLst>
                    <a:ext uri="{9D8B030D-6E8A-4147-A177-3AD203B41FA5}">
                      <a16:colId xmlns:a16="http://schemas.microsoft.com/office/drawing/2014/main" val="3154013101"/>
                    </a:ext>
                  </a:extLst>
                </a:gridCol>
                <a:gridCol w="1863405">
                  <a:extLst>
                    <a:ext uri="{9D8B030D-6E8A-4147-A177-3AD203B41FA5}">
                      <a16:colId xmlns:a16="http://schemas.microsoft.com/office/drawing/2014/main" val="2347013832"/>
                    </a:ext>
                  </a:extLst>
                </a:gridCol>
                <a:gridCol w="1831426">
                  <a:extLst>
                    <a:ext uri="{9D8B030D-6E8A-4147-A177-3AD203B41FA5}">
                      <a16:colId xmlns:a16="http://schemas.microsoft.com/office/drawing/2014/main" val="3397541948"/>
                    </a:ext>
                  </a:extLst>
                </a:gridCol>
              </a:tblGrid>
              <a:tr h="291553">
                <a:tc>
                  <a:txBody>
                    <a:bodyPr/>
                    <a:lstStyle/>
                    <a:p>
                      <a:r>
                        <a:rPr lang="en-GB" sz="1200" noProof="0" dirty="0" smtClean="0">
                          <a:latin typeface="+mn-lt"/>
                          <a:cs typeface="Times New Roman" panose="02020603050405020304" pitchFamily="18" charset="0"/>
                        </a:rPr>
                        <a:t>Property</a:t>
                      </a:r>
                      <a:endParaRPr lang="en-GB" sz="1200" noProof="0" dirty="0">
                        <a:latin typeface="+mn-lt"/>
                        <a:cs typeface="Times New Roman" panose="02020603050405020304" pitchFamily="18" charset="0"/>
                      </a:endParaRPr>
                    </a:p>
                  </a:txBody>
                  <a:tcPr/>
                </a:tc>
                <a:tc>
                  <a:txBody>
                    <a:bodyPr/>
                    <a:lstStyle/>
                    <a:p>
                      <a:r>
                        <a:rPr lang="en-GB" sz="1200" noProof="0" dirty="0" smtClean="0">
                          <a:latin typeface="+mn-lt"/>
                          <a:cs typeface="Times New Roman" panose="02020603050405020304" pitchFamily="18" charset="0"/>
                        </a:rPr>
                        <a:t>  Aluminium Nitride</a:t>
                      </a:r>
                      <a:endParaRPr lang="en-GB" sz="1200" noProof="0" dirty="0">
                        <a:latin typeface="+mn-lt"/>
                        <a:cs typeface="Times New Roman" panose="02020603050405020304" pitchFamily="18" charset="0"/>
                      </a:endParaRPr>
                    </a:p>
                  </a:txBody>
                  <a:tcPr/>
                </a:tc>
                <a:tc>
                  <a:txBody>
                    <a:bodyPr/>
                    <a:lstStyle/>
                    <a:p>
                      <a:r>
                        <a:rPr lang="en-GB" sz="1200" noProof="0" dirty="0" smtClean="0">
                          <a:latin typeface="+mn-lt"/>
                          <a:cs typeface="Times New Roman" panose="02020603050405020304" pitchFamily="18" charset="0"/>
                        </a:rPr>
                        <a:t>   Titanium  Nitride</a:t>
                      </a:r>
                      <a:endParaRPr lang="en-GB" sz="1200" noProof="0" dirty="0">
                        <a:latin typeface="+mn-lt"/>
                        <a:cs typeface="Times New Roman" panose="02020603050405020304" pitchFamily="18" charset="0"/>
                      </a:endParaRPr>
                    </a:p>
                  </a:txBody>
                  <a:tcPr/>
                </a:tc>
                <a:extLst>
                  <a:ext uri="{0D108BD9-81ED-4DB2-BD59-A6C34878D82A}">
                    <a16:rowId xmlns:a16="http://schemas.microsoft.com/office/drawing/2014/main" val="3885570118"/>
                  </a:ext>
                </a:extLst>
              </a:tr>
              <a:tr h="485922">
                <a:tc>
                  <a:txBody>
                    <a:bodyPr/>
                    <a:lstStyle/>
                    <a:p>
                      <a:r>
                        <a:rPr lang="en-GB" sz="1200" noProof="0" dirty="0" smtClean="0">
                          <a:latin typeface="+mn-lt"/>
                          <a:cs typeface="Times New Roman" panose="02020603050405020304" pitchFamily="18" charset="0"/>
                        </a:rPr>
                        <a:t>Thermal conductivity</a:t>
                      </a:r>
                    </a:p>
                  </a:txBody>
                  <a:tcPr/>
                </a:tc>
                <a:tc>
                  <a:txBody>
                    <a:bodyPr/>
                    <a:lstStyle/>
                    <a:p>
                      <a:r>
                        <a:rPr lang="en-GB" sz="1200" noProof="0" dirty="0" smtClean="0">
                          <a:latin typeface="+mn-lt"/>
                          <a:cs typeface="Times New Roman" panose="02020603050405020304" pitchFamily="18" charset="0"/>
                        </a:rPr>
                        <a:t>High</a:t>
                      </a:r>
                      <a:r>
                        <a:rPr lang="en-GB" sz="1200" baseline="0" noProof="0" dirty="0" smtClean="0">
                          <a:latin typeface="+mn-lt"/>
                          <a:cs typeface="Times New Roman" panose="02020603050405020304" pitchFamily="18" charset="0"/>
                        </a:rPr>
                        <a:t> (210-285 Wm</a:t>
                      </a:r>
                      <a:r>
                        <a:rPr lang="en-GB" sz="1200" baseline="30000" noProof="0" dirty="0" smtClean="0">
                          <a:latin typeface="+mn-lt"/>
                          <a:cs typeface="Times New Roman" panose="02020603050405020304" pitchFamily="18" charset="0"/>
                        </a:rPr>
                        <a:t>-1</a:t>
                      </a:r>
                      <a:r>
                        <a:rPr lang="en-GB" sz="1200" baseline="0" noProof="0" dirty="0" smtClean="0">
                          <a:latin typeface="+mn-lt"/>
                          <a:cs typeface="Times New Roman" panose="02020603050405020304" pitchFamily="18" charset="0"/>
                        </a:rPr>
                        <a:t>K</a:t>
                      </a:r>
                      <a:r>
                        <a:rPr lang="en-GB" sz="1200" baseline="30000" noProof="0" dirty="0" smtClean="0">
                          <a:latin typeface="+mn-lt"/>
                          <a:cs typeface="Times New Roman" panose="02020603050405020304" pitchFamily="18" charset="0"/>
                        </a:rPr>
                        <a:t>-1</a:t>
                      </a:r>
                      <a:r>
                        <a:rPr lang="en-GB" sz="1200" baseline="0" noProof="0" dirty="0" smtClean="0">
                          <a:latin typeface="+mn-lt"/>
                          <a:cs typeface="Times New Roman" panose="02020603050405020304" pitchFamily="18" charset="0"/>
                        </a:rPr>
                        <a:t>)</a:t>
                      </a:r>
                      <a:endParaRPr lang="en-GB" sz="1200" noProof="0" dirty="0">
                        <a:latin typeface="+mn-lt"/>
                        <a:cs typeface="Times New Roman" panose="02020603050405020304" pitchFamily="18" charset="0"/>
                      </a:endParaRPr>
                    </a:p>
                  </a:txBody>
                  <a:tcPr/>
                </a:tc>
                <a:tc>
                  <a:txBody>
                    <a:bodyPr/>
                    <a:lstStyle/>
                    <a:p>
                      <a:r>
                        <a:rPr lang="en-GB" sz="1200" noProof="0" dirty="0" smtClean="0">
                          <a:latin typeface="+mn-lt"/>
                          <a:cs typeface="Times New Roman" panose="02020603050405020304" pitchFamily="18" charset="0"/>
                        </a:rPr>
                        <a:t>Very low (19.2 </a:t>
                      </a:r>
                      <a:r>
                        <a:rPr lang="en-GB" sz="1200" baseline="0" noProof="0" dirty="0" smtClean="0">
                          <a:latin typeface="+mn-lt"/>
                          <a:cs typeface="Times New Roman" panose="02020603050405020304" pitchFamily="18" charset="0"/>
                        </a:rPr>
                        <a:t>Wm</a:t>
                      </a:r>
                      <a:r>
                        <a:rPr lang="en-GB" sz="1200" baseline="30000" noProof="0" dirty="0" smtClean="0">
                          <a:latin typeface="+mn-lt"/>
                          <a:cs typeface="Times New Roman" panose="02020603050405020304" pitchFamily="18" charset="0"/>
                        </a:rPr>
                        <a:t>-1</a:t>
                      </a:r>
                      <a:r>
                        <a:rPr lang="en-GB" sz="1200" baseline="0" noProof="0" dirty="0" smtClean="0">
                          <a:latin typeface="+mn-lt"/>
                          <a:cs typeface="Times New Roman" panose="02020603050405020304" pitchFamily="18" charset="0"/>
                        </a:rPr>
                        <a:t>K</a:t>
                      </a:r>
                      <a:r>
                        <a:rPr lang="en-GB" sz="1200" baseline="30000" noProof="0" dirty="0" smtClean="0">
                          <a:latin typeface="+mn-lt"/>
                          <a:cs typeface="Times New Roman" panose="02020603050405020304" pitchFamily="18" charset="0"/>
                        </a:rPr>
                        <a:t>-1</a:t>
                      </a:r>
                      <a:r>
                        <a:rPr lang="en-GB" sz="1200" baseline="0" noProof="0" dirty="0" smtClean="0">
                          <a:latin typeface="+mn-lt"/>
                          <a:cs typeface="Times New Roman" panose="02020603050405020304" pitchFamily="18" charset="0"/>
                        </a:rPr>
                        <a:t>)</a:t>
                      </a:r>
                      <a:endParaRPr lang="en-GB" sz="1200" noProof="0" dirty="0">
                        <a:latin typeface="+mn-lt"/>
                        <a:cs typeface="Times New Roman" panose="02020603050405020304" pitchFamily="18" charset="0"/>
                      </a:endParaRPr>
                    </a:p>
                  </a:txBody>
                  <a:tcPr/>
                </a:tc>
                <a:extLst>
                  <a:ext uri="{0D108BD9-81ED-4DB2-BD59-A6C34878D82A}">
                    <a16:rowId xmlns:a16="http://schemas.microsoft.com/office/drawing/2014/main" val="3443953351"/>
                  </a:ext>
                </a:extLst>
              </a:tr>
              <a:tr h="291553">
                <a:tc>
                  <a:txBody>
                    <a:bodyPr/>
                    <a:lstStyle/>
                    <a:p>
                      <a:r>
                        <a:rPr lang="en-GB" sz="1200" noProof="0" dirty="0" smtClean="0">
                          <a:latin typeface="+mn-lt"/>
                          <a:cs typeface="Times New Roman" panose="02020603050405020304" pitchFamily="18" charset="0"/>
                        </a:rPr>
                        <a:t>Electrical</a:t>
                      </a:r>
                      <a:r>
                        <a:rPr lang="en-GB" sz="1200" baseline="0" noProof="0" dirty="0" smtClean="0">
                          <a:latin typeface="+mn-lt"/>
                          <a:cs typeface="Times New Roman" panose="02020603050405020304" pitchFamily="18" charset="0"/>
                        </a:rPr>
                        <a:t> conductivity</a:t>
                      </a:r>
                      <a:endParaRPr lang="en-GB" sz="1200" noProof="0" dirty="0">
                        <a:latin typeface="+mn-lt"/>
                        <a:cs typeface="Times New Roman" panose="02020603050405020304" pitchFamily="18" charset="0"/>
                      </a:endParaRPr>
                    </a:p>
                  </a:txBody>
                  <a:tcPr/>
                </a:tc>
                <a:tc>
                  <a:txBody>
                    <a:bodyPr/>
                    <a:lstStyle/>
                    <a:p>
                      <a:r>
                        <a:rPr lang="en-GB" sz="1200" noProof="0" dirty="0" smtClean="0">
                          <a:latin typeface="+mn-lt"/>
                          <a:cs typeface="Times New Roman" panose="02020603050405020304" pitchFamily="18" charset="0"/>
                        </a:rPr>
                        <a:t>Low</a:t>
                      </a:r>
                      <a:endParaRPr lang="en-GB" sz="1200" noProof="0" dirty="0">
                        <a:latin typeface="+mn-lt"/>
                        <a:cs typeface="Times New Roman" panose="02020603050405020304" pitchFamily="18" charset="0"/>
                      </a:endParaRPr>
                    </a:p>
                  </a:txBody>
                  <a:tcPr/>
                </a:tc>
                <a:tc>
                  <a:txBody>
                    <a:bodyPr/>
                    <a:lstStyle/>
                    <a:p>
                      <a:r>
                        <a:rPr lang="en-GB" sz="1200" noProof="0" dirty="0" smtClean="0">
                          <a:latin typeface="+mn-lt"/>
                          <a:cs typeface="Times New Roman" panose="02020603050405020304" pitchFamily="18" charset="0"/>
                        </a:rPr>
                        <a:t>High</a:t>
                      </a:r>
                      <a:endParaRPr lang="en-GB" sz="1200" noProof="0" dirty="0">
                        <a:latin typeface="+mn-lt"/>
                        <a:cs typeface="Times New Roman" panose="02020603050405020304" pitchFamily="18" charset="0"/>
                      </a:endParaRPr>
                    </a:p>
                  </a:txBody>
                  <a:tcPr/>
                </a:tc>
                <a:extLst>
                  <a:ext uri="{0D108BD9-81ED-4DB2-BD59-A6C34878D82A}">
                    <a16:rowId xmlns:a16="http://schemas.microsoft.com/office/drawing/2014/main" val="3655916616"/>
                  </a:ext>
                </a:extLst>
              </a:tr>
              <a:tr h="291553">
                <a:tc>
                  <a:txBody>
                    <a:bodyPr/>
                    <a:lstStyle/>
                    <a:p>
                      <a:r>
                        <a:rPr lang="en-GB" sz="1200" noProof="0" dirty="0" smtClean="0">
                          <a:latin typeface="+mn-lt"/>
                          <a:cs typeface="Times New Roman" panose="02020603050405020304" pitchFamily="18" charset="0"/>
                        </a:rPr>
                        <a:t>Absorption coefficient</a:t>
                      </a:r>
                      <a:endParaRPr lang="en-GB" sz="1200" noProof="0" dirty="0">
                        <a:latin typeface="+mn-lt"/>
                        <a:cs typeface="Times New Roman" panose="02020603050405020304" pitchFamily="18" charset="0"/>
                      </a:endParaRPr>
                    </a:p>
                  </a:txBody>
                  <a:tcPr/>
                </a:tc>
                <a:tc>
                  <a:txBody>
                    <a:bodyPr/>
                    <a:lstStyle/>
                    <a:p>
                      <a:r>
                        <a:rPr lang="en-GB" sz="1200" noProof="0" dirty="0" smtClean="0">
                          <a:latin typeface="+mn-lt"/>
                          <a:cs typeface="Times New Roman" panose="02020603050405020304" pitchFamily="18" charset="0"/>
                        </a:rPr>
                        <a:t>Very low (k&lt;10</a:t>
                      </a:r>
                      <a:r>
                        <a:rPr lang="en-GB" sz="1200" baseline="30000" noProof="0" dirty="0" smtClean="0">
                          <a:latin typeface="+mn-lt"/>
                          <a:cs typeface="Times New Roman" panose="02020603050405020304" pitchFamily="18" charset="0"/>
                        </a:rPr>
                        <a:t>-3</a:t>
                      </a:r>
                      <a:r>
                        <a:rPr lang="en-GB" sz="1200" noProof="0" dirty="0" smtClean="0">
                          <a:latin typeface="+mn-lt"/>
                          <a:cs typeface="Times New Roman" panose="02020603050405020304" pitchFamily="18" charset="0"/>
                        </a:rPr>
                        <a:t>)</a:t>
                      </a:r>
                      <a:endParaRPr lang="en-GB" sz="1200" noProof="0" dirty="0">
                        <a:latin typeface="+mn-lt"/>
                        <a:cs typeface="Times New Roman" panose="02020603050405020304" pitchFamily="18" charset="0"/>
                      </a:endParaRPr>
                    </a:p>
                  </a:txBody>
                  <a:tcPr/>
                </a:tc>
                <a:tc>
                  <a:txBody>
                    <a:bodyPr/>
                    <a:lstStyle/>
                    <a:p>
                      <a:r>
                        <a:rPr lang="en-GB" sz="1200" noProof="0" dirty="0" smtClean="0">
                          <a:latin typeface="+mn-lt"/>
                          <a:cs typeface="Times New Roman" panose="02020603050405020304" pitchFamily="18" charset="0"/>
                        </a:rPr>
                        <a:t>High</a:t>
                      </a:r>
                      <a:endParaRPr lang="en-GB" sz="1200" noProof="0" dirty="0">
                        <a:latin typeface="+mn-lt"/>
                        <a:cs typeface="Times New Roman" panose="02020603050405020304" pitchFamily="18" charset="0"/>
                      </a:endParaRPr>
                    </a:p>
                  </a:txBody>
                  <a:tcPr/>
                </a:tc>
                <a:extLst>
                  <a:ext uri="{0D108BD9-81ED-4DB2-BD59-A6C34878D82A}">
                    <a16:rowId xmlns:a16="http://schemas.microsoft.com/office/drawing/2014/main" val="83395320"/>
                  </a:ext>
                </a:extLst>
              </a:tr>
              <a:tr h="295767">
                <a:tc>
                  <a:txBody>
                    <a:bodyPr/>
                    <a:lstStyle/>
                    <a:p>
                      <a:r>
                        <a:rPr lang="en-GB" sz="1200" noProof="0" dirty="0" smtClean="0">
                          <a:latin typeface="+mn-lt"/>
                          <a:cs typeface="Times New Roman" panose="02020603050405020304" pitchFamily="18" charset="0"/>
                        </a:rPr>
                        <a:t>Melting point</a:t>
                      </a:r>
                      <a:endParaRPr lang="en-GB" sz="1200" noProof="0" dirty="0">
                        <a:latin typeface="+mn-lt"/>
                        <a:cs typeface="Times New Roman" panose="02020603050405020304" pitchFamily="18" charset="0"/>
                      </a:endParaRPr>
                    </a:p>
                  </a:txBody>
                  <a:tcPr/>
                </a:tc>
                <a:tc>
                  <a:txBody>
                    <a:bodyPr/>
                    <a:lstStyle/>
                    <a:p>
                      <a:r>
                        <a:rPr lang="en-GB" sz="1200" noProof="0" dirty="0" smtClean="0">
                          <a:latin typeface="+mn-lt"/>
                          <a:cs typeface="Times New Roman" panose="02020603050405020304" pitchFamily="18" charset="0"/>
                        </a:rPr>
                        <a:t>2200°</a:t>
                      </a:r>
                      <a:r>
                        <a:rPr lang="en-GB" sz="1200" baseline="0" noProof="0" dirty="0" smtClean="0">
                          <a:latin typeface="+mn-lt"/>
                          <a:cs typeface="Times New Roman" panose="02020603050405020304" pitchFamily="18" charset="0"/>
                        </a:rPr>
                        <a:t> C</a:t>
                      </a:r>
                      <a:endParaRPr lang="en-GB" sz="1200" noProof="0" dirty="0">
                        <a:latin typeface="+mn-lt"/>
                        <a:cs typeface="Times New Roman" panose="02020603050405020304" pitchFamily="18" charset="0"/>
                      </a:endParaRPr>
                    </a:p>
                  </a:txBody>
                  <a:tcPr/>
                </a:tc>
                <a:tc>
                  <a:txBody>
                    <a:bodyPr/>
                    <a:lstStyle/>
                    <a:p>
                      <a:r>
                        <a:rPr lang="en-GB" sz="1200" noProof="0" dirty="0" smtClean="0">
                          <a:latin typeface="+mn-lt"/>
                          <a:cs typeface="Times New Roman" panose="02020603050405020304" pitchFamily="18" charset="0"/>
                        </a:rPr>
                        <a:t>2950°C</a:t>
                      </a:r>
                      <a:endParaRPr lang="en-GB" sz="1200" noProof="0" dirty="0">
                        <a:latin typeface="+mn-lt"/>
                        <a:cs typeface="Times New Roman" panose="02020603050405020304" pitchFamily="18" charset="0"/>
                      </a:endParaRPr>
                    </a:p>
                  </a:txBody>
                  <a:tcPr/>
                </a:tc>
                <a:extLst>
                  <a:ext uri="{0D108BD9-81ED-4DB2-BD59-A6C34878D82A}">
                    <a16:rowId xmlns:a16="http://schemas.microsoft.com/office/drawing/2014/main" val="1111213735"/>
                  </a:ext>
                </a:extLst>
              </a:tr>
              <a:tr h="29155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noProof="0" dirty="0" smtClean="0">
                          <a:latin typeface="+mn-lt"/>
                          <a:cs typeface="Times New Roman" panose="02020603050405020304" pitchFamily="18" charset="0"/>
                        </a:rPr>
                        <a:t>Oxidation</a:t>
                      </a:r>
                      <a:r>
                        <a:rPr lang="en-GB" sz="1200" baseline="0" noProof="0" dirty="0" smtClean="0">
                          <a:latin typeface="+mn-lt"/>
                          <a:cs typeface="Times New Roman" panose="02020603050405020304" pitchFamily="18" charset="0"/>
                        </a:rPr>
                        <a:t> resistance</a:t>
                      </a:r>
                      <a:endParaRPr lang="en-GB" sz="1200" noProof="0" dirty="0">
                        <a:latin typeface="+mn-lt"/>
                        <a:cs typeface="Times New Roman" panose="02020603050405020304" pitchFamily="18"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noProof="0" dirty="0" smtClean="0">
                          <a:latin typeface="+mn-lt"/>
                          <a:cs typeface="Times New Roman" panose="02020603050405020304" pitchFamily="18" charset="0"/>
                        </a:rPr>
                        <a:t>750°C</a:t>
                      </a:r>
                      <a:endParaRPr lang="en-GB" sz="1200" noProof="0" dirty="0">
                        <a:latin typeface="+mn-lt"/>
                        <a:cs typeface="Times New Roman" panose="02020603050405020304" pitchFamily="18"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noProof="0" dirty="0" smtClean="0">
                          <a:latin typeface="+mn-lt"/>
                          <a:cs typeface="Times New Roman" panose="02020603050405020304" pitchFamily="18" charset="0"/>
                        </a:rPr>
                        <a:t>800°C</a:t>
                      </a:r>
                      <a:endParaRPr lang="en-GB" sz="1200" noProof="0" dirty="0">
                        <a:latin typeface="+mn-lt"/>
                        <a:cs typeface="Times New Roman" panose="02020603050405020304" pitchFamily="18" charset="0"/>
                      </a:endParaRPr>
                    </a:p>
                  </a:txBody>
                  <a:tcPr/>
                </a:tc>
                <a:extLst>
                  <a:ext uri="{0D108BD9-81ED-4DB2-BD59-A6C34878D82A}">
                    <a16:rowId xmlns:a16="http://schemas.microsoft.com/office/drawing/2014/main" val="1784535621"/>
                  </a:ext>
                </a:extLst>
              </a:tr>
              <a:tr h="388737">
                <a:tc>
                  <a:txBody>
                    <a:bodyPr/>
                    <a:lstStyle/>
                    <a:p>
                      <a:r>
                        <a:rPr lang="en-GB" sz="1200" noProof="0" dirty="0" smtClean="0">
                          <a:latin typeface="+mn-lt"/>
                          <a:cs typeface="Times New Roman" panose="02020603050405020304" pitchFamily="18" charset="0"/>
                        </a:rPr>
                        <a:t>Structure</a:t>
                      </a:r>
                      <a:endParaRPr lang="en-GB" sz="1200" noProof="0" dirty="0">
                        <a:latin typeface="+mn-lt"/>
                        <a:cs typeface="Times New Roman" panose="02020603050405020304" pitchFamily="18" charset="0"/>
                      </a:endParaRPr>
                    </a:p>
                  </a:txBody>
                  <a:tcPr/>
                </a:tc>
                <a:tc>
                  <a:txBody>
                    <a:bodyPr/>
                    <a:lstStyle/>
                    <a:p>
                      <a:r>
                        <a:rPr lang="en-GB" sz="1200" noProof="0" dirty="0" smtClean="0">
                          <a:solidFill>
                            <a:schemeClr val="tx1"/>
                          </a:solidFill>
                          <a:latin typeface="+mn-lt"/>
                          <a:cs typeface="Times New Roman" panose="02020603050405020304" pitchFamily="18" charset="0"/>
                        </a:rPr>
                        <a:t>Hexagonal </a:t>
                      </a:r>
                      <a:r>
                        <a:rPr lang="en-GB" sz="1200" noProof="1" smtClean="0">
                          <a:solidFill>
                            <a:schemeClr val="tx1"/>
                          </a:solidFill>
                          <a:latin typeface="+mn-lt"/>
                          <a:cs typeface="Times New Roman" panose="02020603050405020304" pitchFamily="18" charset="0"/>
                        </a:rPr>
                        <a:t>Wurtzite</a:t>
                      </a:r>
                      <a:endParaRPr lang="en-GB" sz="1200" noProof="1">
                        <a:latin typeface="+mn-lt"/>
                        <a:cs typeface="Times New Roman" panose="02020603050405020304" pitchFamily="18" charset="0"/>
                      </a:endParaRPr>
                    </a:p>
                  </a:txBody>
                  <a:tcPr/>
                </a:tc>
                <a:tc>
                  <a:txBody>
                    <a:bodyPr/>
                    <a:lstStyle/>
                    <a:p>
                      <a:r>
                        <a:rPr lang="en-GB" sz="1200" noProof="0" dirty="0" smtClean="0">
                          <a:latin typeface="+mn-lt"/>
                          <a:cs typeface="Times New Roman" panose="02020603050405020304" pitchFamily="18" charset="0"/>
                        </a:rPr>
                        <a:t>Cubic </a:t>
                      </a:r>
                      <a:r>
                        <a:rPr lang="en-GB" sz="1200" noProof="1" smtClean="0">
                          <a:latin typeface="+mn-lt"/>
                          <a:cs typeface="Times New Roman" panose="02020603050405020304" pitchFamily="18" charset="0"/>
                        </a:rPr>
                        <a:t>NaCl </a:t>
                      </a:r>
                      <a:r>
                        <a:rPr lang="en-GB" sz="1200" noProof="0" dirty="0" smtClean="0">
                          <a:latin typeface="+mn-lt"/>
                          <a:cs typeface="Times New Roman" panose="02020603050405020304" pitchFamily="18" charset="0"/>
                        </a:rPr>
                        <a:t>type </a:t>
                      </a:r>
                      <a:endParaRPr lang="en-GB" sz="600" noProof="0" dirty="0" smtClean="0">
                        <a:latin typeface="+mn-lt"/>
                        <a:cs typeface="Times New Roman" panose="02020603050405020304" pitchFamily="18" charset="0"/>
                      </a:endParaRPr>
                    </a:p>
                    <a:p>
                      <a:endParaRPr lang="en-GB" sz="600" noProof="0" dirty="0">
                        <a:latin typeface="+mn-lt"/>
                        <a:cs typeface="Times New Roman" panose="02020603050405020304" pitchFamily="18" charset="0"/>
                      </a:endParaRPr>
                    </a:p>
                  </a:txBody>
                  <a:tcPr/>
                </a:tc>
                <a:extLst>
                  <a:ext uri="{0D108BD9-81ED-4DB2-BD59-A6C34878D82A}">
                    <a16:rowId xmlns:a16="http://schemas.microsoft.com/office/drawing/2014/main" val="2016472771"/>
                  </a:ext>
                </a:extLst>
              </a:tr>
            </a:tbl>
          </a:graphicData>
        </a:graphic>
      </p:graphicFrame>
      <p:pic>
        <p:nvPicPr>
          <p:cNvPr id="7" name="Picture 4" descr="Image result for crystal structure of aluminium Nitrid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5821" y="3458410"/>
            <a:ext cx="1640117" cy="164011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190238" y="4575070"/>
            <a:ext cx="383334" cy="276999"/>
          </a:xfrm>
          <a:prstGeom prst="rect">
            <a:avLst/>
          </a:prstGeom>
          <a:noFill/>
        </p:spPr>
        <p:txBody>
          <a:bodyPr wrap="square" rtlCol="0">
            <a:spAutoFit/>
          </a:bodyPr>
          <a:lstStyle/>
          <a:p>
            <a:r>
              <a:rPr lang="fr-BE" sz="1200" dirty="0" smtClean="0">
                <a:latin typeface="+mn-lt"/>
                <a:cs typeface="Times New Roman" panose="02020603050405020304" pitchFamily="18" charset="0"/>
              </a:rPr>
              <a:t>Al</a:t>
            </a:r>
            <a:endParaRPr lang="en-US" sz="1200" dirty="0">
              <a:latin typeface="+mn-lt"/>
              <a:cs typeface="Times New Roman" panose="02020603050405020304" pitchFamily="18" charset="0"/>
            </a:endParaRPr>
          </a:p>
        </p:txBody>
      </p:sp>
      <p:sp>
        <p:nvSpPr>
          <p:cNvPr id="9" name="TextBox 8"/>
          <p:cNvSpPr txBox="1"/>
          <p:nvPr/>
        </p:nvSpPr>
        <p:spPr>
          <a:xfrm>
            <a:off x="3199065" y="4209165"/>
            <a:ext cx="415632" cy="276999"/>
          </a:xfrm>
          <a:prstGeom prst="rect">
            <a:avLst/>
          </a:prstGeom>
          <a:noFill/>
        </p:spPr>
        <p:txBody>
          <a:bodyPr wrap="square" rtlCol="0">
            <a:spAutoFit/>
          </a:bodyPr>
          <a:lstStyle/>
          <a:p>
            <a:r>
              <a:rPr lang="fr-BE" sz="1200" dirty="0">
                <a:latin typeface="+mn-lt"/>
                <a:cs typeface="Times New Roman" panose="02020603050405020304" pitchFamily="18" charset="0"/>
              </a:rPr>
              <a:t>N</a:t>
            </a:r>
            <a:endParaRPr lang="en-US" sz="1200" dirty="0">
              <a:latin typeface="+mn-lt"/>
              <a:cs typeface="Times New Roman" panose="02020603050405020304" pitchFamily="18" charset="0"/>
            </a:endParaRPr>
          </a:p>
        </p:txBody>
      </p:sp>
      <p:pic>
        <p:nvPicPr>
          <p:cNvPr id="10" name="Picture 2" descr="The structure of sodium chloride; titanium nitride's structure is simila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10528" y="3484761"/>
            <a:ext cx="1915994" cy="1640947"/>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p:cNvCxnSpPr/>
          <p:nvPr/>
        </p:nvCxnSpPr>
        <p:spPr>
          <a:xfrm flipH="1" flipV="1">
            <a:off x="3435784" y="4347665"/>
            <a:ext cx="257392" cy="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2" name="Straight Arrow Connector 11"/>
          <p:cNvCxnSpPr/>
          <p:nvPr/>
        </p:nvCxnSpPr>
        <p:spPr>
          <a:xfrm flipH="1" flipV="1">
            <a:off x="3453498" y="4723096"/>
            <a:ext cx="257392" cy="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3" name="TextBox 12"/>
          <p:cNvSpPr txBox="1"/>
          <p:nvPr/>
        </p:nvSpPr>
        <p:spPr>
          <a:xfrm>
            <a:off x="7205309" y="3477958"/>
            <a:ext cx="415632" cy="276999"/>
          </a:xfrm>
          <a:prstGeom prst="rect">
            <a:avLst/>
          </a:prstGeom>
          <a:noFill/>
        </p:spPr>
        <p:txBody>
          <a:bodyPr wrap="square" rtlCol="0">
            <a:spAutoFit/>
          </a:bodyPr>
          <a:lstStyle/>
          <a:p>
            <a:r>
              <a:rPr lang="fr-BE" sz="1200" dirty="0">
                <a:latin typeface="+mn-lt"/>
                <a:cs typeface="Times New Roman" panose="02020603050405020304" pitchFamily="18" charset="0"/>
              </a:rPr>
              <a:t>N</a:t>
            </a:r>
            <a:endParaRPr lang="en-US" sz="1200" dirty="0">
              <a:latin typeface="+mn-lt"/>
              <a:cs typeface="Times New Roman" panose="02020603050405020304" pitchFamily="18" charset="0"/>
            </a:endParaRPr>
          </a:p>
        </p:txBody>
      </p:sp>
      <p:cxnSp>
        <p:nvCxnSpPr>
          <p:cNvPr id="14" name="Straight Arrow Connector 13"/>
          <p:cNvCxnSpPr/>
          <p:nvPr/>
        </p:nvCxnSpPr>
        <p:spPr>
          <a:xfrm>
            <a:off x="6978286" y="3619221"/>
            <a:ext cx="241876"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 name="Straight Arrow Connector 14"/>
          <p:cNvCxnSpPr/>
          <p:nvPr/>
        </p:nvCxnSpPr>
        <p:spPr>
          <a:xfrm>
            <a:off x="6978286" y="3979556"/>
            <a:ext cx="257824"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6" name="TextBox 15"/>
          <p:cNvSpPr txBox="1"/>
          <p:nvPr/>
        </p:nvSpPr>
        <p:spPr>
          <a:xfrm>
            <a:off x="7205309" y="3826716"/>
            <a:ext cx="383334" cy="276999"/>
          </a:xfrm>
          <a:prstGeom prst="rect">
            <a:avLst/>
          </a:prstGeom>
          <a:noFill/>
        </p:spPr>
        <p:txBody>
          <a:bodyPr wrap="square" rtlCol="0">
            <a:spAutoFit/>
          </a:bodyPr>
          <a:lstStyle/>
          <a:p>
            <a:r>
              <a:rPr lang="fr-BE" sz="1200" dirty="0" smtClean="0">
                <a:latin typeface="+mn-lt"/>
                <a:cs typeface="Times New Roman" panose="02020603050405020304" pitchFamily="18" charset="0"/>
              </a:rPr>
              <a:t>Ti</a:t>
            </a:r>
            <a:endParaRPr lang="en-US" sz="1200" dirty="0">
              <a:latin typeface="+mn-lt"/>
              <a:cs typeface="Times New Roman" panose="02020603050405020304" pitchFamily="18" charset="0"/>
            </a:endParaRPr>
          </a:p>
        </p:txBody>
      </p:sp>
      <p:sp>
        <p:nvSpPr>
          <p:cNvPr id="17" name="TextBox 16"/>
          <p:cNvSpPr txBox="1"/>
          <p:nvPr/>
        </p:nvSpPr>
        <p:spPr>
          <a:xfrm>
            <a:off x="5720205" y="1393901"/>
            <a:ext cx="3139263" cy="1569660"/>
          </a:xfrm>
          <a:prstGeom prst="rect">
            <a:avLst/>
          </a:prstGeom>
          <a:noFill/>
        </p:spPr>
        <p:txBody>
          <a:bodyPr wrap="square" rtlCol="0">
            <a:spAutoFit/>
          </a:bodyPr>
          <a:lstStyle/>
          <a:p>
            <a:pPr algn="just"/>
            <a:r>
              <a:rPr lang="en-GB" sz="1200" b="1" noProof="1" smtClean="0">
                <a:latin typeface="+mn-lt"/>
                <a:cs typeface="Times New Roman" panose="02020603050405020304" pitchFamily="18" charset="0"/>
              </a:rPr>
              <a:t>TiN-AlN</a:t>
            </a:r>
            <a:r>
              <a:rPr lang="en-GB" sz="1200" b="1" dirty="0" smtClean="0">
                <a:latin typeface="+mn-lt"/>
                <a:cs typeface="Times New Roman" panose="02020603050405020304" pitchFamily="18" charset="0"/>
              </a:rPr>
              <a:t> Composite</a:t>
            </a:r>
          </a:p>
          <a:p>
            <a:pPr algn="just"/>
            <a:r>
              <a:rPr lang="en-GB" sz="1200" dirty="0" smtClean="0">
                <a:latin typeface="+mn-lt"/>
                <a:cs typeface="Times New Roman" panose="02020603050405020304" pitchFamily="18" charset="0"/>
              </a:rPr>
              <a:t>Due to their different crystal structures, it is expected that the mismatch in slip systems near the interface hinders dislocation activity and thus Aluminium Nitride and Titanium Nitride behave as individual components in the composite.</a:t>
            </a:r>
          </a:p>
          <a:p>
            <a:endParaRPr lang="en-GB" sz="1200" dirty="0">
              <a:latin typeface="+mn-lt"/>
            </a:endParaRPr>
          </a:p>
        </p:txBody>
      </p:sp>
      <p:sp>
        <p:nvSpPr>
          <p:cNvPr id="18" name="TextBox 17"/>
          <p:cNvSpPr txBox="1"/>
          <p:nvPr/>
        </p:nvSpPr>
        <p:spPr>
          <a:xfrm>
            <a:off x="328316" y="608495"/>
            <a:ext cx="3198809" cy="369332"/>
          </a:xfrm>
          <a:prstGeom prst="rect">
            <a:avLst/>
          </a:prstGeom>
          <a:noFill/>
        </p:spPr>
        <p:txBody>
          <a:bodyPr wrap="square" rtlCol="0">
            <a:spAutoFit/>
          </a:bodyPr>
          <a:lstStyle/>
          <a:p>
            <a:r>
              <a:rPr lang="en-GB" b="1" noProof="1" smtClean="0">
                <a:latin typeface="+mn-lt"/>
                <a:cs typeface="Times New Roman" panose="02020603050405020304" pitchFamily="18" charset="0"/>
              </a:rPr>
              <a:t>TiN-AlN</a:t>
            </a:r>
            <a:r>
              <a:rPr lang="en-GB" b="1" dirty="0" smtClean="0">
                <a:latin typeface="+mn-lt"/>
                <a:cs typeface="Times New Roman" panose="02020603050405020304" pitchFamily="18" charset="0"/>
              </a:rPr>
              <a:t> Composite</a:t>
            </a:r>
          </a:p>
        </p:txBody>
      </p:sp>
      <p:sp>
        <p:nvSpPr>
          <p:cNvPr id="19" name="TextBox 18"/>
          <p:cNvSpPr txBox="1"/>
          <p:nvPr/>
        </p:nvSpPr>
        <p:spPr>
          <a:xfrm>
            <a:off x="5764881" y="2769469"/>
            <a:ext cx="2880795" cy="276999"/>
          </a:xfrm>
          <a:prstGeom prst="rect">
            <a:avLst/>
          </a:prstGeom>
          <a:noFill/>
        </p:spPr>
        <p:txBody>
          <a:bodyPr wrap="square" rtlCol="0">
            <a:spAutoFit/>
          </a:bodyPr>
          <a:lstStyle/>
          <a:p>
            <a:r>
              <a:rPr lang="en-US" sz="600" noProof="1" smtClean="0">
                <a:latin typeface="+mn-lt"/>
                <a:cs typeface="Times New Roman" panose="02020603050405020304" pitchFamily="18" charset="0"/>
              </a:rPr>
              <a:t>en.wikipedia.org/wiki/Titanium_nitride#/media/File:NaCl_polyhedra.png</a:t>
            </a:r>
          </a:p>
          <a:p>
            <a:r>
              <a:rPr lang="en-US" sz="600" noProof="1" smtClean="0">
                <a:latin typeface="+mn-lt"/>
                <a:cs typeface="Times New Roman" panose="02020603050405020304" pitchFamily="18" charset="0"/>
              </a:rPr>
              <a:t>en.wikipedia.org/wiki/Aluminium_nitride#/media/File:Wurtzite_polyhedra.png</a:t>
            </a:r>
            <a:endParaRPr lang="en-US" sz="600" noProof="1">
              <a:latin typeface="+mn-lt"/>
              <a:cs typeface="Times New Roman" panose="02020603050405020304" pitchFamily="18" charset="0"/>
            </a:endParaRPr>
          </a:p>
        </p:txBody>
      </p:sp>
      <p:pic>
        <p:nvPicPr>
          <p:cNvPr id="21" name="Audio 20">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4318000"/>
            <a:ext cx="609600" cy="609600"/>
          </a:xfrm>
          <a:prstGeom prst="rect">
            <a:avLst/>
          </a:prstGeom>
        </p:spPr>
      </p:pic>
    </p:spTree>
    <p:extLst>
      <p:ext uri="{BB962C8B-B14F-4D97-AF65-F5344CB8AC3E}">
        <p14:creationId xmlns:p14="http://schemas.microsoft.com/office/powerpoint/2010/main" val="3899105121"/>
      </p:ext>
    </p:extLst>
  </p:cSld>
  <p:clrMapOvr>
    <a:masterClrMapping/>
  </p:clrMapOvr>
  <mc:AlternateContent xmlns:mc="http://schemas.openxmlformats.org/markup-compatibility/2006">
    <mc:Choice xmlns:p14="http://schemas.microsoft.com/office/powerpoint/2010/main" Requires="p14">
      <p:transition spd="slow" p14:dur="2000" advTm="43137"/>
    </mc:Choice>
    <mc:Fallback>
      <p:transition spd="slow" advTm="431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1"/>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A4C1D31-8393-DE43-ADE8-0043805816BE}" type="slidenum">
              <a:rPr lang="en-US" smtClean="0"/>
              <a:pPr/>
              <a:t>4</a:t>
            </a:fld>
            <a:endParaRPr lang="en-US" dirty="0"/>
          </a:p>
        </p:txBody>
      </p:sp>
      <p:sp>
        <p:nvSpPr>
          <p:cNvPr id="4" name="Title 3"/>
          <p:cNvSpPr>
            <a:spLocks noGrp="1"/>
          </p:cNvSpPr>
          <p:nvPr>
            <p:ph type="title"/>
          </p:nvPr>
        </p:nvSpPr>
        <p:spPr/>
        <p:txBody>
          <a:bodyPr/>
          <a:lstStyle/>
          <a:p>
            <a:r>
              <a:rPr lang="en-GB" dirty="0" smtClean="0"/>
              <a:t>Dielectric  Design using </a:t>
            </a:r>
            <a:r>
              <a:rPr lang="en-GB" noProof="1" smtClean="0"/>
              <a:t>comsol</a:t>
            </a:r>
            <a:endParaRPr lang="en-GB" noProof="1"/>
          </a:p>
        </p:txBody>
      </p:sp>
      <p:grpSp>
        <p:nvGrpSpPr>
          <p:cNvPr id="55" name="Group 54"/>
          <p:cNvGrpSpPr/>
          <p:nvPr/>
        </p:nvGrpSpPr>
        <p:grpSpPr>
          <a:xfrm>
            <a:off x="3295869" y="993603"/>
            <a:ext cx="5545239" cy="3294152"/>
            <a:chOff x="1703138" y="1001730"/>
            <a:chExt cx="5545239" cy="3294152"/>
          </a:xfrm>
        </p:grpSpPr>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23001" y="1001730"/>
              <a:ext cx="2421910" cy="3294152"/>
            </a:xfrm>
            <a:prstGeom prst="rect">
              <a:avLst/>
            </a:prstGeom>
          </p:spPr>
        </p:pic>
        <p:cxnSp>
          <p:nvCxnSpPr>
            <p:cNvPr id="8" name="Straight Arrow Connector 7"/>
            <p:cNvCxnSpPr>
              <a:stCxn id="9" idx="1"/>
            </p:cNvCxnSpPr>
            <p:nvPr/>
          </p:nvCxnSpPr>
          <p:spPr>
            <a:xfrm flipH="1">
              <a:off x="4726112" y="1315289"/>
              <a:ext cx="1054690" cy="21544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780802" y="1161400"/>
              <a:ext cx="596382" cy="307777"/>
            </a:xfrm>
            <a:prstGeom prst="rect">
              <a:avLst/>
            </a:prstGeom>
            <a:noFill/>
          </p:spPr>
          <p:txBody>
            <a:bodyPr wrap="none" rtlCol="0">
              <a:spAutoFit/>
            </a:bodyPr>
            <a:lstStyle/>
            <a:p>
              <a:r>
                <a:rPr lang="en-GB" sz="1400" dirty="0" smtClean="0">
                  <a:latin typeface="+mn-lt"/>
                </a:rPr>
                <a:t>PML </a:t>
              </a:r>
              <a:endParaRPr lang="en-GB" sz="1400" dirty="0">
                <a:latin typeface="+mn-lt"/>
              </a:endParaRPr>
            </a:p>
          </p:txBody>
        </p:sp>
        <p:sp>
          <p:nvSpPr>
            <p:cNvPr id="11" name="TextBox 10"/>
            <p:cNvSpPr txBox="1"/>
            <p:nvPr/>
          </p:nvSpPr>
          <p:spPr>
            <a:xfrm>
              <a:off x="1737603" y="1734081"/>
              <a:ext cx="415498" cy="276999"/>
            </a:xfrm>
            <a:prstGeom prst="rect">
              <a:avLst/>
            </a:prstGeom>
            <a:noFill/>
          </p:spPr>
          <p:txBody>
            <a:bodyPr wrap="none" rtlCol="0">
              <a:spAutoFit/>
            </a:bodyPr>
            <a:lstStyle/>
            <a:p>
              <a:r>
                <a:rPr lang="en-GB" sz="1200" dirty="0" smtClean="0">
                  <a:latin typeface="+mn-lt"/>
                </a:rPr>
                <a:t>Air </a:t>
              </a:r>
              <a:endParaRPr lang="en-GB" sz="1200" dirty="0">
                <a:latin typeface="+mn-lt"/>
              </a:endParaRPr>
            </a:p>
          </p:txBody>
        </p:sp>
        <p:sp>
          <p:nvSpPr>
            <p:cNvPr id="12" name="TextBox 11"/>
            <p:cNvSpPr txBox="1"/>
            <p:nvPr/>
          </p:nvSpPr>
          <p:spPr>
            <a:xfrm>
              <a:off x="1703138" y="2193663"/>
              <a:ext cx="1011815" cy="307777"/>
            </a:xfrm>
            <a:prstGeom prst="rect">
              <a:avLst/>
            </a:prstGeom>
            <a:noFill/>
          </p:spPr>
          <p:txBody>
            <a:bodyPr wrap="none" rtlCol="0">
              <a:spAutoFit/>
            </a:bodyPr>
            <a:lstStyle/>
            <a:p>
              <a:r>
                <a:rPr lang="en-GB" sz="1400" noProof="1" smtClean="0">
                  <a:latin typeface="+mn-lt"/>
                </a:rPr>
                <a:t>AlN</a:t>
              </a:r>
              <a:r>
                <a:rPr lang="en-GB" sz="1400" dirty="0" smtClean="0">
                  <a:latin typeface="+mn-lt"/>
                </a:rPr>
                <a:t> Matrix</a:t>
              </a:r>
              <a:endParaRPr lang="en-GB" sz="1400" dirty="0">
                <a:latin typeface="+mn-lt"/>
              </a:endParaRPr>
            </a:p>
          </p:txBody>
        </p:sp>
        <p:sp>
          <p:nvSpPr>
            <p:cNvPr id="13" name="TextBox 12"/>
            <p:cNvSpPr txBox="1"/>
            <p:nvPr/>
          </p:nvSpPr>
          <p:spPr>
            <a:xfrm>
              <a:off x="1723977" y="2703469"/>
              <a:ext cx="1083695" cy="307777"/>
            </a:xfrm>
            <a:prstGeom prst="rect">
              <a:avLst/>
            </a:prstGeom>
            <a:noFill/>
          </p:spPr>
          <p:txBody>
            <a:bodyPr wrap="none" rtlCol="0">
              <a:spAutoFit/>
            </a:bodyPr>
            <a:lstStyle/>
            <a:p>
              <a:r>
                <a:rPr lang="en-GB" sz="1400" noProof="1" smtClean="0">
                  <a:latin typeface="+mn-lt"/>
                </a:rPr>
                <a:t>TiN</a:t>
              </a:r>
              <a:r>
                <a:rPr lang="en-GB" sz="1400" dirty="0" smtClean="0">
                  <a:latin typeface="+mn-lt"/>
                </a:rPr>
                <a:t> particle</a:t>
              </a:r>
              <a:endParaRPr lang="en-GB" sz="1400" dirty="0">
                <a:latin typeface="+mn-lt"/>
              </a:endParaRPr>
            </a:p>
          </p:txBody>
        </p:sp>
        <p:cxnSp>
          <p:nvCxnSpPr>
            <p:cNvPr id="14" name="Straight Arrow Connector 13"/>
            <p:cNvCxnSpPr>
              <a:stCxn id="11" idx="3"/>
            </p:cNvCxnSpPr>
            <p:nvPr/>
          </p:nvCxnSpPr>
          <p:spPr>
            <a:xfrm>
              <a:off x="2153101" y="1872581"/>
              <a:ext cx="1674023" cy="28711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12" idx="3"/>
            </p:cNvCxnSpPr>
            <p:nvPr/>
          </p:nvCxnSpPr>
          <p:spPr>
            <a:xfrm>
              <a:off x="2714953" y="2347552"/>
              <a:ext cx="1168678" cy="10797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13" idx="3"/>
            </p:cNvCxnSpPr>
            <p:nvPr/>
          </p:nvCxnSpPr>
          <p:spPr>
            <a:xfrm flipV="1">
              <a:off x="2807672" y="2703469"/>
              <a:ext cx="1435211" cy="15388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14="http://schemas.microsoft.com/office/drawing/2010/main" Requires="a14">
            <p:sp>
              <p:nvSpPr>
                <p:cNvPr id="28" name="TextBox 27"/>
                <p:cNvSpPr txBox="1"/>
                <p:nvPr/>
              </p:nvSpPr>
              <p:spPr>
                <a:xfrm>
                  <a:off x="5741041" y="1786628"/>
                  <a:ext cx="1507336" cy="755976"/>
                </a:xfrm>
                <a:prstGeom prst="rect">
                  <a:avLst/>
                </a:prstGeom>
                <a:noFill/>
              </p:spPr>
              <p:txBody>
                <a:bodyPr wrap="none" rtlCol="0">
                  <a:spAutoFit/>
                </a:bodyPr>
                <a:lstStyle/>
                <a:p>
                  <a:r>
                    <a:rPr lang="en-GB" sz="1400" dirty="0" smtClean="0">
                      <a:latin typeface="+mn-lt"/>
                    </a:rPr>
                    <a:t>Excitation ports:</a:t>
                  </a:r>
                </a:p>
                <a:p>
                  <a:r>
                    <a:rPr lang="en-GB" sz="1400" dirty="0" smtClean="0">
                      <a:latin typeface="+mn-lt"/>
                    </a:rPr>
                    <a:t>Calculates </a:t>
                  </a:r>
                </a:p>
                <a:p>
                  <a14:m>
                    <m:oMath xmlns:m="http://schemas.openxmlformats.org/officeDocument/2006/math">
                      <m:sSub>
                        <m:sSubPr>
                          <m:ctrlPr>
                            <a:rPr lang="en-GB" sz="1400" i="1" smtClean="0">
                              <a:latin typeface="Cambria Math" panose="02040503050406030204" pitchFamily="18" charset="0"/>
                            </a:rPr>
                          </m:ctrlPr>
                        </m:sSubPr>
                        <m:e>
                          <m:r>
                            <a:rPr lang="en-GB" sz="1400" b="0" i="1" smtClean="0">
                              <a:latin typeface="Cambria Math" panose="02040503050406030204" pitchFamily="18" charset="0"/>
                            </a:rPr>
                            <m:t>𝑆</m:t>
                          </m:r>
                        </m:e>
                        <m:sub>
                          <m:r>
                            <a:rPr lang="en-GB" sz="1400" b="0" i="1" smtClean="0">
                              <a:latin typeface="Cambria Math" panose="02040503050406030204" pitchFamily="18" charset="0"/>
                            </a:rPr>
                            <m:t>𝑖𝑗</m:t>
                          </m:r>
                        </m:sub>
                      </m:sSub>
                      <m:r>
                        <a:rPr lang="en-GB" sz="1400" b="0" i="1" smtClean="0">
                          <a:latin typeface="Cambria Math" panose="02040503050406030204" pitchFamily="18" charset="0"/>
                        </a:rPr>
                        <m:t>⇒</m:t>
                      </m:r>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𝑛</m:t>
                          </m:r>
                        </m:e>
                        <m:sub>
                          <m:r>
                            <a:rPr lang="en-GB" sz="1400" b="0" i="1" smtClean="0">
                              <a:latin typeface="Cambria Math" panose="02040503050406030204" pitchFamily="18" charset="0"/>
                            </a:rPr>
                            <m:t>𝑒𝑓𝑓</m:t>
                          </m:r>
                        </m:sub>
                      </m:sSub>
                      <m:r>
                        <a:rPr lang="en-GB" sz="1400" b="0" i="1" smtClean="0">
                          <a:latin typeface="Cambria Math" panose="02040503050406030204" pitchFamily="18" charset="0"/>
                        </a:rPr>
                        <m:t>,</m:t>
                      </m:r>
                      <m:sSub>
                        <m:sSubPr>
                          <m:ctrlPr>
                            <a:rPr lang="en-GB" sz="1400" i="1">
                              <a:latin typeface="Cambria Math" panose="02040503050406030204" pitchFamily="18" charset="0"/>
                            </a:rPr>
                          </m:ctrlPr>
                        </m:sSubPr>
                        <m:e>
                          <m:r>
                            <a:rPr lang="en-GB" sz="1400" b="0" i="1" smtClean="0">
                              <a:latin typeface="Cambria Math" panose="02040503050406030204" pitchFamily="18" charset="0"/>
                            </a:rPr>
                            <m:t>𝑘</m:t>
                          </m:r>
                        </m:e>
                        <m:sub>
                          <m:r>
                            <a:rPr lang="en-GB" sz="1400" i="1">
                              <a:latin typeface="Cambria Math" panose="02040503050406030204" pitchFamily="18" charset="0"/>
                            </a:rPr>
                            <m:t>𝑒𝑓𝑓</m:t>
                          </m:r>
                        </m:sub>
                      </m:sSub>
                    </m:oMath>
                  </a14:m>
                  <a:r>
                    <a:rPr lang="en-GB" sz="1400" dirty="0" smtClean="0">
                      <a:latin typeface="+mn-lt"/>
                    </a:rPr>
                    <a:t> </a:t>
                  </a:r>
                  <a:endParaRPr lang="en-GB" sz="1400" dirty="0">
                    <a:latin typeface="+mn-lt"/>
                  </a:endParaRPr>
                </a:p>
              </p:txBody>
            </p:sp>
          </mc:Choice>
          <mc:Fallback>
            <p:sp>
              <p:nvSpPr>
                <p:cNvPr id="28" name="TextBox 27"/>
                <p:cNvSpPr txBox="1">
                  <a:spLocks noRot="1" noChangeAspect="1" noMove="1" noResize="1" noEditPoints="1" noAdjustHandles="1" noChangeArrowheads="1" noChangeShapeType="1" noTextEdit="1"/>
                </p:cNvSpPr>
                <p:nvPr/>
              </p:nvSpPr>
              <p:spPr>
                <a:xfrm>
                  <a:off x="5741041" y="1786628"/>
                  <a:ext cx="1507336" cy="755976"/>
                </a:xfrm>
                <a:prstGeom prst="rect">
                  <a:avLst/>
                </a:prstGeom>
                <a:blipFill>
                  <a:blip r:embed="rId6"/>
                  <a:stretch>
                    <a:fillRect l="-1215" t="-1613" b="-806"/>
                  </a:stretch>
                </a:blipFill>
              </p:spPr>
              <p:txBody>
                <a:bodyPr/>
                <a:lstStyle/>
                <a:p>
                  <a:r>
                    <a:rPr lang="en-GB">
                      <a:noFill/>
                    </a:rPr>
                    <a:t> </a:t>
                  </a:r>
                </a:p>
              </p:txBody>
            </p:sp>
          </mc:Fallback>
        </mc:AlternateContent>
        <p:cxnSp>
          <p:nvCxnSpPr>
            <p:cNvPr id="29" name="Straight Arrow Connector 28"/>
            <p:cNvCxnSpPr>
              <a:stCxn id="28" idx="1"/>
            </p:cNvCxnSpPr>
            <p:nvPr/>
          </p:nvCxnSpPr>
          <p:spPr>
            <a:xfrm flipH="1" flipV="1">
              <a:off x="4777483" y="1875072"/>
              <a:ext cx="963558" cy="2895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28" idx="1"/>
            </p:cNvCxnSpPr>
            <p:nvPr/>
          </p:nvCxnSpPr>
          <p:spPr>
            <a:xfrm flipH="1">
              <a:off x="4962419" y="2164616"/>
              <a:ext cx="778622" cy="10717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flipV="1">
              <a:off x="3333964" y="3626778"/>
              <a:ext cx="416103"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flipH="1">
              <a:off x="2926871" y="3626778"/>
              <a:ext cx="407093" cy="416103"/>
            </a:xfrm>
            <a:prstGeom prst="line">
              <a:avLst/>
            </a:prstGeom>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2926871" y="4042881"/>
              <a:ext cx="253243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7" name="Straight Connector 46"/>
            <p:cNvCxnSpPr>
              <a:endCxn id="51" idx="1"/>
            </p:cNvCxnSpPr>
            <p:nvPr/>
          </p:nvCxnSpPr>
          <p:spPr>
            <a:xfrm flipV="1">
              <a:off x="5459310" y="3617860"/>
              <a:ext cx="440402" cy="425021"/>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a:stCxn id="51" idx="1"/>
            </p:cNvCxnSpPr>
            <p:nvPr/>
          </p:nvCxnSpPr>
          <p:spPr>
            <a:xfrm flipH="1">
              <a:off x="5008652" y="3617860"/>
              <a:ext cx="891060" cy="672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5899712" y="3463971"/>
              <a:ext cx="1200970" cy="307777"/>
            </a:xfrm>
            <a:prstGeom prst="rect">
              <a:avLst/>
            </a:prstGeom>
            <a:noFill/>
          </p:spPr>
          <p:txBody>
            <a:bodyPr wrap="none" rtlCol="0">
              <a:spAutoFit/>
            </a:bodyPr>
            <a:lstStyle/>
            <a:p>
              <a:r>
                <a:rPr lang="en-GB" sz="1400" noProof="1" smtClean="0">
                  <a:latin typeface="+mn-lt"/>
                </a:rPr>
                <a:t>Floquet PBC</a:t>
              </a:r>
            </a:p>
          </p:txBody>
        </p:sp>
      </p:grpSp>
      <p:pic>
        <p:nvPicPr>
          <p:cNvPr id="56" name="Picture 55"/>
          <p:cNvPicPr>
            <a:picLocks noChangeAspect="1"/>
          </p:cNvPicPr>
          <p:nvPr/>
        </p:nvPicPr>
        <p:blipFill>
          <a:blip r:embed="rId7"/>
          <a:stretch>
            <a:fillRect/>
          </a:stretch>
        </p:blipFill>
        <p:spPr>
          <a:xfrm>
            <a:off x="556219" y="2789871"/>
            <a:ext cx="2018165" cy="1320392"/>
          </a:xfrm>
          <a:prstGeom prst="rect">
            <a:avLst/>
          </a:prstGeom>
        </p:spPr>
      </p:pic>
      <p:pic>
        <p:nvPicPr>
          <p:cNvPr id="57" name="Picture 56"/>
          <p:cNvPicPr>
            <a:picLocks noChangeAspect="1"/>
          </p:cNvPicPr>
          <p:nvPr/>
        </p:nvPicPr>
        <p:blipFill>
          <a:blip r:embed="rId8"/>
          <a:stretch>
            <a:fillRect/>
          </a:stretch>
        </p:blipFill>
        <p:spPr>
          <a:xfrm>
            <a:off x="496650" y="2344424"/>
            <a:ext cx="2047045" cy="459422"/>
          </a:xfrm>
          <a:prstGeom prst="rect">
            <a:avLst/>
          </a:prstGeom>
        </p:spPr>
      </p:pic>
      <p:sp>
        <p:nvSpPr>
          <p:cNvPr id="58" name="TextBox 57"/>
          <p:cNvSpPr txBox="1"/>
          <p:nvPr/>
        </p:nvSpPr>
        <p:spPr>
          <a:xfrm>
            <a:off x="1171075" y="4847203"/>
            <a:ext cx="896542" cy="276999"/>
          </a:xfrm>
          <a:prstGeom prst="rect">
            <a:avLst/>
          </a:prstGeom>
          <a:noFill/>
        </p:spPr>
        <p:txBody>
          <a:bodyPr wrap="square" rtlCol="0">
            <a:spAutoFit/>
          </a:bodyPr>
          <a:lstStyle/>
          <a:p>
            <a:r>
              <a:rPr lang="en-GB" sz="1200" dirty="0" smtClean="0">
                <a:latin typeface="+mn-lt"/>
                <a:cs typeface="Times New Roman" panose="02020603050405020304" pitchFamily="18" charset="0"/>
              </a:rPr>
              <a:t>Dielectric</a:t>
            </a:r>
            <a:endParaRPr lang="en-GB" sz="1200" dirty="0">
              <a:latin typeface="+mn-lt"/>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0" name="TextBox 59"/>
              <p:cNvSpPr txBox="1"/>
              <p:nvPr/>
            </p:nvSpPr>
            <p:spPr>
              <a:xfrm>
                <a:off x="0" y="1364046"/>
                <a:ext cx="1487670" cy="56271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200" b="0" i="1" smtClean="0">
                          <a:latin typeface="Cambria Math" panose="02040503050406030204" pitchFamily="18" charset="0"/>
                          <a:ea typeface="Cambria Math" panose="02040503050406030204" pitchFamily="18" charset="0"/>
                        </a:rPr>
                        <m:t>𝑑</m:t>
                      </m:r>
                      <m:r>
                        <a:rPr lang="en-GB" sz="1200" b="0" i="1" smtClean="0">
                          <a:latin typeface="Cambria Math" panose="02040503050406030204" pitchFamily="18" charset="0"/>
                          <a:ea typeface="Cambria Math" panose="02040503050406030204" pitchFamily="18" charset="0"/>
                        </a:rPr>
                        <m:t>=</m:t>
                      </m:r>
                      <m:f>
                        <m:fPr>
                          <m:ctrlPr>
                            <a:rPr lang="en-US" sz="1200" i="1" smtClean="0">
                              <a:latin typeface="Cambria Math" panose="02040503050406030204" pitchFamily="18" charset="0"/>
                              <a:ea typeface="Cambria Math" panose="02040503050406030204" pitchFamily="18" charset="0"/>
                            </a:rPr>
                          </m:ctrlPr>
                        </m:fPr>
                        <m:num>
                          <m:r>
                            <a:rPr lang="en-GB" sz="1200" b="0" i="1" smtClean="0">
                              <a:latin typeface="Cambria Math" panose="02040503050406030204" pitchFamily="18" charset="0"/>
                              <a:ea typeface="Cambria Math" panose="02040503050406030204" pitchFamily="18" charset="0"/>
                            </a:rPr>
                            <m:t>1</m:t>
                          </m:r>
                        </m:num>
                        <m:den>
                          <m:r>
                            <a:rPr lang="en-GB" sz="1200" b="0" i="1" smtClean="0">
                              <a:latin typeface="Cambria Math" panose="02040503050406030204" pitchFamily="18" charset="0"/>
                              <a:ea typeface="Cambria Math" panose="02040503050406030204" pitchFamily="18" charset="0"/>
                            </a:rPr>
                            <m:t>4</m:t>
                          </m:r>
                        </m:den>
                      </m:f>
                      <m:sSup>
                        <m:sSupPr>
                          <m:ctrlPr>
                            <a:rPr lang="en-GB" sz="1200" b="0" i="1" smtClean="0">
                              <a:latin typeface="Cambria Math" panose="02040503050406030204" pitchFamily="18" charset="0"/>
                              <a:ea typeface="Cambria Math" panose="02040503050406030204" pitchFamily="18" charset="0"/>
                            </a:rPr>
                          </m:ctrlPr>
                        </m:sSupPr>
                        <m:e>
                          <m:d>
                            <m:dPr>
                              <m:begChr m:val="["/>
                              <m:endChr m:val="]"/>
                              <m:ctrlPr>
                                <a:rPr lang="en-GB" sz="1200" b="0" i="1" smtClean="0">
                                  <a:latin typeface="Cambria Math" panose="02040503050406030204" pitchFamily="18" charset="0"/>
                                  <a:ea typeface="Cambria Math" panose="02040503050406030204" pitchFamily="18" charset="0"/>
                                </a:rPr>
                              </m:ctrlPr>
                            </m:dPr>
                            <m:e>
                              <m:f>
                                <m:fPr>
                                  <m:ctrlPr>
                                    <a:rPr lang="en-US" sz="1200" i="1">
                                      <a:latin typeface="Cambria Math" panose="02040503050406030204" pitchFamily="18" charset="0"/>
                                      <a:ea typeface="Cambria Math" panose="02040503050406030204" pitchFamily="18" charset="0"/>
                                    </a:rPr>
                                  </m:ctrlPr>
                                </m:fPr>
                                <m:num>
                                  <m:r>
                                    <a:rPr lang="en-GB" sz="1200">
                                      <a:latin typeface="Cambria Math" panose="02040503050406030204" pitchFamily="18" charset="0"/>
                                      <a:ea typeface="Cambria Math" panose="02040503050406030204" pitchFamily="18" charset="0"/>
                                    </a:rPr>
                                    <m:t>6</m:t>
                                  </m:r>
                                  <m:r>
                                    <m:rPr>
                                      <m:sty m:val="p"/>
                                    </m:rPr>
                                    <a:rPr lang="en-US" sz="1200">
                                      <a:latin typeface="Cambria Math" panose="02040503050406030204" pitchFamily="18" charset="0"/>
                                      <a:ea typeface="Cambria Math" panose="02040503050406030204" pitchFamily="18" charset="0"/>
                                    </a:rPr>
                                    <m:t>V</m:t>
                                  </m:r>
                                  <m:r>
                                    <m:rPr>
                                      <m:nor/>
                                    </m:rPr>
                                    <a:rPr lang="el-GR" sz="1200">
                                      <a:latin typeface="Cambria Math" panose="02040503050406030204" pitchFamily="18" charset="0"/>
                                      <a:ea typeface="Cambria Math" panose="02040503050406030204" pitchFamily="18" charset="0"/>
                                    </a:rPr>
                                    <m:t>π</m:t>
                                  </m:r>
                                  <m:r>
                                    <m:rPr>
                                      <m:sty m:val="p"/>
                                    </m:rPr>
                                    <a:rPr lang="en-US" sz="1200">
                                      <a:latin typeface="Cambria Math" panose="02040503050406030204" pitchFamily="18" charset="0"/>
                                      <a:ea typeface="Cambria Math" panose="02040503050406030204" pitchFamily="18" charset="0"/>
                                    </a:rPr>
                                    <m:t>D</m:t>
                                  </m:r>
                                  <m:r>
                                    <a:rPr lang="fr-BE" sz="1200" baseline="30000">
                                      <a:latin typeface="Cambria Math" panose="02040503050406030204" pitchFamily="18" charset="0"/>
                                      <a:ea typeface="Cambria Math" panose="02040503050406030204" pitchFamily="18" charset="0"/>
                                    </a:rPr>
                                    <m:t>3</m:t>
                                  </m:r>
                                </m:num>
                                <m:den>
                                  <m:r>
                                    <m:rPr>
                                      <m:sty m:val="p"/>
                                    </m:rPr>
                                    <a:rPr lang="en-GB" sz="1200">
                                      <a:latin typeface="Cambria Math" panose="02040503050406030204" pitchFamily="18" charset="0"/>
                                      <a:ea typeface="Cambria Math" panose="02040503050406030204" pitchFamily="18" charset="0"/>
                                    </a:rPr>
                                    <m:t>V</m:t>
                                  </m:r>
                                  <m:r>
                                    <m:rPr>
                                      <m:sty m:val="p"/>
                                    </m:rPr>
                                    <a:rPr lang="en-GB" sz="1200" baseline="-25000">
                                      <a:latin typeface="Cambria Math" panose="02040503050406030204" pitchFamily="18" charset="0"/>
                                      <a:ea typeface="Cambria Math" panose="02040503050406030204" pitchFamily="18" charset="0"/>
                                    </a:rPr>
                                    <m:t>f</m:t>
                                  </m:r>
                                  <m:r>
                                    <a:rPr lang="en-GB" sz="1200" baseline="-25000">
                                      <a:latin typeface="Cambria Math" panose="02040503050406030204" pitchFamily="18" charset="0"/>
                                      <a:ea typeface="Cambria Math" panose="02040503050406030204" pitchFamily="18" charset="0"/>
                                    </a:rPr>
                                    <m:t>  </m:t>
                                  </m:r>
                                </m:den>
                              </m:f>
                            </m:e>
                          </m:d>
                        </m:e>
                        <m:sup>
                          <m:f>
                            <m:fPr>
                              <m:ctrlPr>
                                <a:rPr lang="en-GB" sz="1200" b="0" i="1" smtClean="0">
                                  <a:latin typeface="Cambria Math" panose="02040503050406030204" pitchFamily="18" charset="0"/>
                                  <a:ea typeface="Cambria Math" panose="02040503050406030204" pitchFamily="18" charset="0"/>
                                </a:rPr>
                              </m:ctrlPr>
                            </m:fPr>
                            <m:num>
                              <m:r>
                                <a:rPr lang="en-GB" sz="1200" b="0" i="1" smtClean="0">
                                  <a:latin typeface="Cambria Math" panose="02040503050406030204" pitchFamily="18" charset="0"/>
                                  <a:ea typeface="Cambria Math" panose="02040503050406030204" pitchFamily="18" charset="0"/>
                                </a:rPr>
                                <m:t>1</m:t>
                              </m:r>
                            </m:num>
                            <m:den>
                              <m:r>
                                <a:rPr lang="en-GB" sz="1200" b="0" i="1" smtClean="0">
                                  <a:latin typeface="Cambria Math" panose="02040503050406030204" pitchFamily="18" charset="0"/>
                                  <a:ea typeface="Cambria Math" panose="02040503050406030204" pitchFamily="18" charset="0"/>
                                </a:rPr>
                                <m:t>3</m:t>
                              </m:r>
                            </m:den>
                          </m:f>
                        </m:sup>
                      </m:sSup>
                    </m:oMath>
                  </m:oMathPara>
                </a14:m>
                <a:endParaRPr lang="en-US" sz="1200" dirty="0">
                  <a:latin typeface="Cambria Math" panose="02040503050406030204" pitchFamily="18" charset="0"/>
                  <a:ea typeface="Cambria Math" panose="02040503050406030204" pitchFamily="18" charset="0"/>
                  <a:cs typeface="Times New Roman" panose="02020603050405020304" pitchFamily="18" charset="0"/>
                </a:endParaRPr>
              </a:p>
            </p:txBody>
          </p:sp>
        </mc:Choice>
        <mc:Fallback xmlns="">
          <p:sp>
            <p:nvSpPr>
              <p:cNvPr id="60" name="TextBox 59"/>
              <p:cNvSpPr txBox="1">
                <a:spLocks noRot="1" noChangeAspect="1" noMove="1" noResize="1" noEditPoints="1" noAdjustHandles="1" noChangeArrowheads="1" noChangeShapeType="1" noTextEdit="1"/>
              </p:cNvSpPr>
              <p:nvPr/>
            </p:nvSpPr>
            <p:spPr>
              <a:xfrm>
                <a:off x="0" y="1364046"/>
                <a:ext cx="1487670" cy="562718"/>
              </a:xfrm>
              <a:prstGeom prst="rect">
                <a:avLst/>
              </a:prstGeom>
              <a:blipFill>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3" name="TextBox 62"/>
              <p:cNvSpPr txBox="1"/>
              <p:nvPr/>
            </p:nvSpPr>
            <p:spPr>
              <a:xfrm>
                <a:off x="167578" y="1882726"/>
                <a:ext cx="2006993" cy="291811"/>
              </a:xfrm>
              <a:prstGeom prst="rect">
                <a:avLst/>
              </a:prstGeom>
              <a:noFill/>
            </p:spPr>
            <p:txBody>
              <a:bodyPr wrap="square" rtlCol="0">
                <a:spAutoFit/>
              </a:bodyPr>
              <a:lstStyle/>
              <a:p>
                <a14:m>
                  <m:oMath xmlns:m="http://schemas.openxmlformats.org/officeDocument/2006/math">
                    <m:sSub>
                      <m:sSubPr>
                        <m:ctrlPr>
                          <a:rPr lang="fr-BE" sz="1200" i="1" smtClean="0">
                            <a:latin typeface="Cambria Math" panose="02040503050406030204" pitchFamily="18" charset="0"/>
                            <a:ea typeface="Cambria Math" panose="02040503050406030204" pitchFamily="18" charset="0"/>
                            <a:cs typeface="Times New Roman" panose="02020603050405020304" pitchFamily="18" charset="0"/>
                          </a:rPr>
                        </m:ctrlPr>
                      </m:sSubPr>
                      <m:e>
                        <m:r>
                          <a:rPr lang="en-GB" sz="1200" b="0" i="1" smtClean="0">
                            <a:latin typeface="Cambria Math" panose="02040503050406030204" pitchFamily="18" charset="0"/>
                            <a:ea typeface="Cambria Math" panose="02040503050406030204" pitchFamily="18" charset="0"/>
                            <a:cs typeface="Times New Roman" panose="02020603050405020304" pitchFamily="18" charset="0"/>
                          </a:rPr>
                          <m:t>𝑉</m:t>
                        </m:r>
                      </m:e>
                      <m:sub>
                        <m:r>
                          <a:rPr lang="en-GB" sz="1200" b="0" i="1" smtClean="0">
                            <a:latin typeface="Cambria Math" panose="02040503050406030204" pitchFamily="18" charset="0"/>
                            <a:ea typeface="Cambria Math" panose="02040503050406030204" pitchFamily="18" charset="0"/>
                            <a:cs typeface="Times New Roman" panose="02020603050405020304" pitchFamily="18" charset="0"/>
                          </a:rPr>
                          <m:t>𝑓</m:t>
                        </m:r>
                      </m:sub>
                    </m:sSub>
                  </m:oMath>
                </a14:m>
                <a:r>
                  <a:rPr lang="fr-BE" sz="1200" dirty="0" smtClean="0">
                    <a:latin typeface="Cambria Math" panose="02040503050406030204" pitchFamily="18" charset="0"/>
                    <a:ea typeface="Cambria Math" panose="02040503050406030204" pitchFamily="18" charset="0"/>
                    <a:cs typeface="Times New Roman" panose="02020603050405020304" pitchFamily="18" charset="0"/>
                  </a:rPr>
                  <a:t>: volume fraction</a:t>
                </a:r>
              </a:p>
            </p:txBody>
          </p:sp>
        </mc:Choice>
        <mc:Fallback xmlns="">
          <p:sp>
            <p:nvSpPr>
              <p:cNvPr id="63" name="TextBox 62"/>
              <p:cNvSpPr txBox="1">
                <a:spLocks noRot="1" noChangeAspect="1" noMove="1" noResize="1" noEditPoints="1" noAdjustHandles="1" noChangeArrowheads="1" noChangeShapeType="1" noTextEdit="1"/>
              </p:cNvSpPr>
              <p:nvPr/>
            </p:nvSpPr>
            <p:spPr>
              <a:xfrm>
                <a:off x="167578" y="1882726"/>
                <a:ext cx="2006993" cy="291811"/>
              </a:xfrm>
              <a:prstGeom prst="rect">
                <a:avLst/>
              </a:prstGeom>
              <a:blipFill>
                <a:blip r:embed="rId10"/>
                <a:stretch>
                  <a:fillRect t="-2083" b="-10417"/>
                </a:stretch>
              </a:blipFill>
            </p:spPr>
            <p:txBody>
              <a:bodyPr/>
              <a:lstStyle/>
              <a:p>
                <a:r>
                  <a:rPr lang="en-GB">
                    <a:noFill/>
                  </a:rPr>
                  <a:t> </a:t>
                </a:r>
              </a:p>
            </p:txBody>
          </p:sp>
        </mc:Fallback>
      </mc:AlternateContent>
      <p:sp>
        <p:nvSpPr>
          <p:cNvPr id="64" name="TextBox 63"/>
          <p:cNvSpPr txBox="1"/>
          <p:nvPr/>
        </p:nvSpPr>
        <p:spPr>
          <a:xfrm>
            <a:off x="96262" y="993603"/>
            <a:ext cx="3370837" cy="646331"/>
          </a:xfrm>
          <a:prstGeom prst="rect">
            <a:avLst/>
          </a:prstGeom>
          <a:noFill/>
        </p:spPr>
        <p:txBody>
          <a:bodyPr wrap="square" rtlCol="0">
            <a:spAutoFit/>
          </a:bodyPr>
          <a:lstStyle/>
          <a:p>
            <a:pPr algn="just"/>
            <a:r>
              <a:rPr lang="fr-BE" sz="1200" b="1" dirty="0" smtClean="0">
                <a:latin typeface="+mn-lt"/>
                <a:cs typeface="Times New Roman" panose="02020603050405020304" pitchFamily="18" charset="0"/>
              </a:rPr>
              <a:t>d:</a:t>
            </a:r>
            <a:r>
              <a:rPr lang="fr-BE" sz="1200" dirty="0">
                <a:latin typeface="+mn-lt"/>
                <a:cs typeface="Times New Roman" panose="02020603050405020304" pitchFamily="18" charset="0"/>
              </a:rPr>
              <a:t> </a:t>
            </a:r>
            <a:r>
              <a:rPr lang="fr-BE" sz="1200" dirty="0" smtClean="0">
                <a:latin typeface="+mn-lt"/>
                <a:cs typeface="Times New Roman" panose="02020603050405020304" pitchFamily="18" charset="0"/>
              </a:rPr>
              <a:t>distance </a:t>
            </a:r>
            <a:r>
              <a:rPr lang="en-GB" sz="1200" dirty="0" smtClean="0">
                <a:latin typeface="+mn-lt"/>
                <a:cs typeface="Times New Roman" panose="02020603050405020304" pitchFamily="18" charset="0"/>
              </a:rPr>
              <a:t>between</a:t>
            </a:r>
            <a:r>
              <a:rPr lang="fr-BE" sz="1200" dirty="0" smtClean="0">
                <a:latin typeface="+mn-lt"/>
                <a:cs typeface="Times New Roman" panose="02020603050405020304" pitchFamily="18" charset="0"/>
              </a:rPr>
              <a:t> </a:t>
            </a:r>
            <a:r>
              <a:rPr lang="en-GB" sz="1200" dirty="0" smtClean="0">
                <a:latin typeface="+mn-lt"/>
                <a:cs typeface="Times New Roman" panose="02020603050405020304" pitchFamily="18" charset="0"/>
              </a:rPr>
              <a:t>consecutive </a:t>
            </a:r>
            <a:r>
              <a:rPr lang="en-GB" sz="1200" noProof="1" smtClean="0">
                <a:latin typeface="+mn-lt"/>
                <a:cs typeface="Times New Roman" panose="02020603050405020304" pitchFamily="18" charset="0"/>
              </a:rPr>
              <a:t>TiN</a:t>
            </a:r>
            <a:r>
              <a:rPr lang="en-GB" sz="1200" dirty="0" smtClean="0">
                <a:latin typeface="+mn-lt"/>
                <a:cs typeface="Times New Roman" panose="02020603050405020304" pitchFamily="18" charset="0"/>
              </a:rPr>
              <a:t> particles.</a:t>
            </a:r>
          </a:p>
          <a:p>
            <a:pPr algn="just"/>
            <a:r>
              <a:rPr lang="en-GB" sz="1200" b="1" dirty="0" smtClean="0">
                <a:latin typeface="+mn-lt"/>
                <a:cs typeface="Times New Roman" panose="02020603050405020304" pitchFamily="18" charset="0"/>
              </a:rPr>
              <a:t>D: </a:t>
            </a:r>
            <a:r>
              <a:rPr lang="en-GB" sz="1200" dirty="0" smtClean="0">
                <a:latin typeface="+mn-lt"/>
                <a:cs typeface="Times New Roman" panose="02020603050405020304" pitchFamily="18" charset="0"/>
              </a:rPr>
              <a:t>diameter</a:t>
            </a:r>
            <a:r>
              <a:rPr lang="fr-BE" sz="1200" dirty="0" smtClean="0">
                <a:latin typeface="+mn-lt"/>
                <a:cs typeface="Times New Roman" panose="02020603050405020304" pitchFamily="18" charset="0"/>
              </a:rPr>
              <a:t> </a:t>
            </a:r>
            <a:r>
              <a:rPr lang="en-GB" sz="1200" dirty="0" smtClean="0">
                <a:latin typeface="+mn-lt"/>
                <a:cs typeface="Times New Roman" panose="02020603050405020304" pitchFamily="18" charset="0"/>
              </a:rPr>
              <a:t>of </a:t>
            </a:r>
            <a:r>
              <a:rPr lang="en-GB" sz="1200" noProof="1" smtClean="0">
                <a:latin typeface="+mn-lt"/>
                <a:cs typeface="Times New Roman" panose="02020603050405020304" pitchFamily="18" charset="0"/>
              </a:rPr>
              <a:t>TiN</a:t>
            </a:r>
            <a:r>
              <a:rPr lang="en-GB" sz="1200" dirty="0" smtClean="0">
                <a:latin typeface="+mn-lt"/>
                <a:cs typeface="Times New Roman" panose="02020603050405020304" pitchFamily="18" charset="0"/>
              </a:rPr>
              <a:t> particles. </a:t>
            </a:r>
          </a:p>
          <a:p>
            <a:pPr algn="just"/>
            <a:r>
              <a:rPr lang="fr-BE" sz="1200" dirty="0" smtClean="0">
                <a:latin typeface="+mn-lt"/>
                <a:cs typeface="Times New Roman" panose="02020603050405020304" pitchFamily="18" charset="0"/>
              </a:rPr>
              <a:t>  </a:t>
            </a:r>
            <a:endParaRPr lang="en-US" sz="1200" dirty="0">
              <a:latin typeface="+mn-lt"/>
              <a:cs typeface="Times New Roman" panose="02020603050405020304" pitchFamily="18" charset="0"/>
            </a:endParaRPr>
          </a:p>
        </p:txBody>
      </p:sp>
      <p:cxnSp>
        <p:nvCxnSpPr>
          <p:cNvPr id="65" name="Straight Arrow Connector 64"/>
          <p:cNvCxnSpPr/>
          <p:nvPr/>
        </p:nvCxnSpPr>
        <p:spPr>
          <a:xfrm>
            <a:off x="729101" y="3990865"/>
            <a:ext cx="0" cy="303051"/>
          </a:xfrm>
          <a:prstGeom prst="straightConnector1">
            <a:avLst/>
          </a:prstGeom>
          <a:ln w="19050">
            <a:tailEnd type="triangle"/>
          </a:ln>
        </p:spPr>
        <p:style>
          <a:lnRef idx="2">
            <a:schemeClr val="dk1"/>
          </a:lnRef>
          <a:fillRef idx="0">
            <a:schemeClr val="dk1"/>
          </a:fillRef>
          <a:effectRef idx="1">
            <a:schemeClr val="dk1"/>
          </a:effectRef>
          <a:fontRef idx="minor">
            <a:schemeClr val="tx1"/>
          </a:fontRef>
        </p:style>
      </p:cxnSp>
      <p:cxnSp>
        <p:nvCxnSpPr>
          <p:cNvPr id="66" name="Straight Arrow Connector 65"/>
          <p:cNvCxnSpPr/>
          <p:nvPr/>
        </p:nvCxnSpPr>
        <p:spPr>
          <a:xfrm>
            <a:off x="2130561" y="3997658"/>
            <a:ext cx="0" cy="257367"/>
          </a:xfrm>
          <a:prstGeom prst="straightConnector1">
            <a:avLst/>
          </a:prstGeom>
          <a:ln w="19050">
            <a:tailEnd type="triangle"/>
          </a:ln>
        </p:spPr>
        <p:style>
          <a:lnRef idx="2">
            <a:schemeClr val="dk1"/>
          </a:lnRef>
          <a:fillRef idx="0">
            <a:schemeClr val="dk1"/>
          </a:fillRef>
          <a:effectRef idx="1">
            <a:schemeClr val="dk1"/>
          </a:effectRef>
          <a:fontRef idx="minor">
            <a:schemeClr val="tx1"/>
          </a:fontRef>
        </p:style>
      </p:cxnSp>
      <p:sp>
        <p:nvSpPr>
          <p:cNvPr id="67" name="TextBox 66"/>
          <p:cNvSpPr txBox="1"/>
          <p:nvPr/>
        </p:nvSpPr>
        <p:spPr>
          <a:xfrm>
            <a:off x="1577739" y="4214967"/>
            <a:ext cx="1231346" cy="400110"/>
          </a:xfrm>
          <a:prstGeom prst="rect">
            <a:avLst/>
          </a:prstGeom>
          <a:noFill/>
        </p:spPr>
        <p:txBody>
          <a:bodyPr wrap="square" rtlCol="0">
            <a:spAutoFit/>
          </a:bodyPr>
          <a:lstStyle/>
          <a:p>
            <a:pPr algn="ctr"/>
            <a:r>
              <a:rPr lang="en-GB" sz="1000" dirty="0" smtClean="0">
                <a:latin typeface="+mn-lt"/>
                <a:cs typeface="Times New Roman" panose="02020603050405020304" pitchFamily="18" charset="0"/>
              </a:rPr>
              <a:t>Titanium Nitride</a:t>
            </a:r>
          </a:p>
          <a:p>
            <a:pPr algn="ctr"/>
            <a:r>
              <a:rPr lang="en-GB" sz="1000" dirty="0" smtClean="0">
                <a:latin typeface="+mn-lt"/>
                <a:cs typeface="Times New Roman" panose="02020603050405020304" pitchFamily="18" charset="0"/>
              </a:rPr>
              <a:t> inclusions</a:t>
            </a:r>
            <a:endParaRPr lang="en-GB" sz="1000" dirty="0">
              <a:latin typeface="+mn-lt"/>
              <a:cs typeface="Times New Roman" panose="02020603050405020304" pitchFamily="18" charset="0"/>
            </a:endParaRPr>
          </a:p>
        </p:txBody>
      </p:sp>
      <p:sp>
        <p:nvSpPr>
          <p:cNvPr id="68" name="TextBox 67"/>
          <p:cNvSpPr txBox="1"/>
          <p:nvPr/>
        </p:nvSpPr>
        <p:spPr>
          <a:xfrm>
            <a:off x="483522" y="4252935"/>
            <a:ext cx="955871" cy="400110"/>
          </a:xfrm>
          <a:prstGeom prst="rect">
            <a:avLst/>
          </a:prstGeom>
          <a:noFill/>
        </p:spPr>
        <p:txBody>
          <a:bodyPr wrap="square" rtlCol="0">
            <a:spAutoFit/>
          </a:bodyPr>
          <a:lstStyle/>
          <a:p>
            <a:r>
              <a:rPr lang="en-GB" sz="1000" dirty="0" smtClean="0">
                <a:latin typeface="+mn-lt"/>
                <a:cs typeface="Times New Roman" panose="02020603050405020304" pitchFamily="18" charset="0"/>
              </a:rPr>
              <a:t>Aluminium Nitride matrix</a:t>
            </a:r>
            <a:endParaRPr lang="en-GB" sz="1000" dirty="0">
              <a:latin typeface="+mn-lt"/>
              <a:cs typeface="Times New Roman" panose="02020603050405020304" pitchFamily="18" charset="0"/>
            </a:endParaRPr>
          </a:p>
        </p:txBody>
      </p:sp>
      <p:sp>
        <p:nvSpPr>
          <p:cNvPr id="69" name="Right Brace 68"/>
          <p:cNvSpPr/>
          <p:nvPr/>
        </p:nvSpPr>
        <p:spPr>
          <a:xfrm rot="5400000">
            <a:off x="1453632" y="4016690"/>
            <a:ext cx="248213" cy="1466870"/>
          </a:xfrm>
          <a:prstGeom prst="rightBrace">
            <a:avLst>
              <a:gd name="adj1" fmla="val 54845"/>
              <a:gd name="adj2" fmla="val 50000"/>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7" name="Audio 6">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1"/>
          <a:stretch>
            <a:fillRect/>
          </a:stretch>
        </p:blipFill>
        <p:spPr>
          <a:xfrm>
            <a:off x="8318500" y="4318000"/>
            <a:ext cx="609600" cy="609600"/>
          </a:xfrm>
          <a:prstGeom prst="rect">
            <a:avLst/>
          </a:prstGeom>
        </p:spPr>
      </p:pic>
    </p:spTree>
    <p:custDataLst>
      <p:tags r:id="rId1"/>
    </p:custDataLst>
    <p:extLst>
      <p:ext uri="{BB962C8B-B14F-4D97-AF65-F5344CB8AC3E}">
        <p14:creationId xmlns:p14="http://schemas.microsoft.com/office/powerpoint/2010/main" val="436682108"/>
      </p:ext>
    </p:extLst>
  </p:cSld>
  <p:clrMapOvr>
    <a:masterClrMapping/>
  </p:clrMapOvr>
  <mc:AlternateContent xmlns:mc="http://schemas.openxmlformats.org/markup-compatibility/2006">
    <mc:Choice xmlns:p14="http://schemas.microsoft.com/office/powerpoint/2010/main" Requires="p14">
      <p:transition spd="slow" p14:dur="2000" advTm="80063"/>
    </mc:Choice>
    <mc:Fallback>
      <p:transition spd="slow" advTm="800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1" fill="hold" display="0">
                  <p:stCondLst>
                    <p:cond delay="indefinite"/>
                  </p:stCondLst>
                  <p:endCondLst>
                    <p:cond evt="onStopAudio" delay="0">
                      <p:tgtEl>
                        <p:sldTgt/>
                      </p:tgtEl>
                    </p:cond>
                  </p:endCondLst>
                </p:cTn>
                <p:tgtEl>
                  <p:spTgt spid="7"/>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A4C1D31-8393-DE43-ADE8-0043805816BE}" type="slidenum">
              <a:rPr lang="en-US" smtClean="0"/>
              <a:pPr/>
              <a:t>5</a:t>
            </a:fld>
            <a:endParaRPr lang="en-US" dirty="0"/>
          </a:p>
        </p:txBody>
      </p:sp>
      <p:sp>
        <p:nvSpPr>
          <p:cNvPr id="4" name="Title 3"/>
          <p:cNvSpPr>
            <a:spLocks noGrp="1"/>
          </p:cNvSpPr>
          <p:nvPr>
            <p:ph type="title"/>
          </p:nvPr>
        </p:nvSpPr>
        <p:spPr/>
        <p:txBody>
          <a:bodyPr/>
          <a:lstStyle/>
          <a:p>
            <a:r>
              <a:rPr lang="en-GB" dirty="0"/>
              <a:t>Dielectric  Design using </a:t>
            </a:r>
            <a:r>
              <a:rPr lang="en-GB" noProof="1"/>
              <a:t>comsol</a:t>
            </a:r>
            <a:endParaRPr lang="en-GB" dirty="0"/>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119" y="1039151"/>
            <a:ext cx="2744726" cy="2128563"/>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02252" y="1052809"/>
            <a:ext cx="2983031" cy="2061236"/>
          </a:xfrm>
          <a:prstGeom prst="rect">
            <a:avLst/>
          </a:prstGeom>
          <a:noFill/>
        </p:spPr>
      </p:pic>
      <p:sp>
        <p:nvSpPr>
          <p:cNvPr id="8" name="TextBox 7"/>
          <p:cNvSpPr txBox="1"/>
          <p:nvPr/>
        </p:nvSpPr>
        <p:spPr>
          <a:xfrm>
            <a:off x="143596" y="3335452"/>
            <a:ext cx="2511771" cy="830997"/>
          </a:xfrm>
          <a:prstGeom prst="rect">
            <a:avLst/>
          </a:prstGeom>
          <a:noFill/>
        </p:spPr>
        <p:txBody>
          <a:bodyPr wrap="square" rtlCol="0">
            <a:spAutoFit/>
          </a:bodyPr>
          <a:lstStyle/>
          <a:p>
            <a:pPr algn="just"/>
            <a:r>
              <a:rPr lang="en-GB" sz="1200" dirty="0" smtClean="0">
                <a:latin typeface="+mn-lt"/>
                <a:cs typeface="Times New Roman" panose="02020603050405020304" pitchFamily="18" charset="0"/>
              </a:rPr>
              <a:t>Fig-1. Variation </a:t>
            </a:r>
            <a:r>
              <a:rPr lang="en-GB" sz="1200" dirty="0">
                <a:latin typeface="+mn-lt"/>
                <a:cs typeface="Times New Roman" panose="02020603050405020304" pitchFamily="18" charset="0"/>
              </a:rPr>
              <a:t>of the extinction cross section relative to particle volume showing small particle diameter give better </a:t>
            </a:r>
            <a:r>
              <a:rPr lang="en-GB" sz="1200" dirty="0" smtClean="0">
                <a:latin typeface="+mn-lt"/>
                <a:cs typeface="Times New Roman" panose="02020603050405020304" pitchFamily="18" charset="0"/>
              </a:rPr>
              <a:t>performance.</a:t>
            </a:r>
            <a:endParaRPr lang="en-US" sz="1200" dirty="0">
              <a:latin typeface="+mn-lt"/>
              <a:cs typeface="Times New Roman" panose="02020603050405020304" pitchFamily="18" charset="0"/>
            </a:endParaRPr>
          </a:p>
        </p:txBody>
      </p:sp>
      <p:sp>
        <p:nvSpPr>
          <p:cNvPr id="9" name="TextBox 8"/>
          <p:cNvSpPr txBox="1"/>
          <p:nvPr/>
        </p:nvSpPr>
        <p:spPr>
          <a:xfrm>
            <a:off x="3272321" y="3335452"/>
            <a:ext cx="2560920" cy="1015663"/>
          </a:xfrm>
          <a:prstGeom prst="rect">
            <a:avLst/>
          </a:prstGeom>
          <a:noFill/>
        </p:spPr>
        <p:txBody>
          <a:bodyPr wrap="square" rtlCol="0">
            <a:spAutoFit/>
          </a:bodyPr>
          <a:lstStyle/>
          <a:p>
            <a:pPr algn="just"/>
            <a:r>
              <a:rPr lang="en-GB" sz="1200" dirty="0" smtClean="0">
                <a:latin typeface="+mn-lt"/>
                <a:cs typeface="Times New Roman" panose="02020603050405020304" pitchFamily="18" charset="0"/>
              </a:rPr>
              <a:t>Fig-2. The </a:t>
            </a:r>
            <a:r>
              <a:rPr lang="en-GB" sz="1200" dirty="0">
                <a:latin typeface="+mn-lt"/>
                <a:cs typeface="Times New Roman" panose="02020603050405020304" pitchFamily="18" charset="0"/>
              </a:rPr>
              <a:t>absorbance </a:t>
            </a:r>
            <a:r>
              <a:rPr lang="en-GB" sz="1200" dirty="0" smtClean="0">
                <a:latin typeface="+mn-lt"/>
                <a:cs typeface="Times New Roman" panose="02020603050405020304" pitchFamily="18" charset="0"/>
              </a:rPr>
              <a:t>of 1µm thick slab results </a:t>
            </a:r>
            <a:r>
              <a:rPr lang="en-GB" sz="1200" dirty="0">
                <a:latin typeface="+mn-lt"/>
                <a:cs typeface="Times New Roman" panose="02020603050405020304" pitchFamily="18" charset="0"/>
              </a:rPr>
              <a:t>showing that 20% of TiN content performs the best absorption over the </a:t>
            </a:r>
            <a:r>
              <a:rPr lang="en-GB" sz="1200" dirty="0" err="1">
                <a:latin typeface="+mn-lt"/>
                <a:cs typeface="Times New Roman" panose="02020603050405020304" pitchFamily="18" charset="0"/>
              </a:rPr>
              <a:t>Vis&amp;IR</a:t>
            </a:r>
            <a:r>
              <a:rPr lang="en-GB" sz="1200" dirty="0">
                <a:latin typeface="+mn-lt"/>
                <a:cs typeface="Times New Roman" panose="02020603050405020304" pitchFamily="18" charset="0"/>
              </a:rPr>
              <a:t> </a:t>
            </a:r>
            <a:r>
              <a:rPr lang="en-GB" sz="1200" dirty="0" smtClean="0">
                <a:latin typeface="+mn-lt"/>
                <a:cs typeface="Times New Roman" panose="02020603050405020304" pitchFamily="18" charset="0"/>
              </a:rPr>
              <a:t>spectrum.</a:t>
            </a:r>
            <a:endParaRPr lang="en-US" sz="1200" dirty="0">
              <a:latin typeface="+mn-lt"/>
              <a:cs typeface="Times New Roman" panose="02020603050405020304" pitchFamily="18" charset="0"/>
            </a:endParaRPr>
          </a:p>
        </p:txBody>
      </p:sp>
      <p:sp>
        <p:nvSpPr>
          <p:cNvPr id="18" name="Oval 17"/>
          <p:cNvSpPr/>
          <p:nvPr/>
        </p:nvSpPr>
        <p:spPr>
          <a:xfrm rot="3587838">
            <a:off x="688432" y="908208"/>
            <a:ext cx="314043" cy="718315"/>
          </a:xfrm>
          <a:prstGeom prst="ellipse">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rot="20709981">
            <a:off x="3571322" y="953131"/>
            <a:ext cx="1117072" cy="304838"/>
          </a:xfrm>
          <a:prstGeom prst="ellipse">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5" name="Picture 2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49156" y="1039151"/>
            <a:ext cx="3024800" cy="2088553"/>
          </a:xfrm>
          <a:prstGeom prst="rect">
            <a:avLst/>
          </a:prstGeom>
        </p:spPr>
      </p:pic>
      <p:sp>
        <p:nvSpPr>
          <p:cNvPr id="11" name="Oval 10"/>
          <p:cNvSpPr/>
          <p:nvPr/>
        </p:nvSpPr>
        <p:spPr>
          <a:xfrm rot="20709981">
            <a:off x="8011380" y="1114946"/>
            <a:ext cx="1117072" cy="304838"/>
          </a:xfrm>
          <a:prstGeom prst="ellipse">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6450195" y="3335452"/>
            <a:ext cx="2560920" cy="830997"/>
          </a:xfrm>
          <a:prstGeom prst="rect">
            <a:avLst/>
          </a:prstGeom>
          <a:noFill/>
        </p:spPr>
        <p:txBody>
          <a:bodyPr wrap="square" rtlCol="0">
            <a:spAutoFit/>
          </a:bodyPr>
          <a:lstStyle/>
          <a:p>
            <a:pPr algn="just"/>
            <a:r>
              <a:rPr lang="en-GB" sz="1200" dirty="0">
                <a:latin typeface="+mn-lt"/>
                <a:cs typeface="Times New Roman" panose="02020603050405020304" pitchFamily="18" charset="0"/>
              </a:rPr>
              <a:t>F</a:t>
            </a:r>
            <a:r>
              <a:rPr lang="en-GB" sz="1200" dirty="0" smtClean="0">
                <a:latin typeface="+mn-lt"/>
                <a:cs typeface="Times New Roman" panose="02020603050405020304" pitchFamily="18" charset="0"/>
              </a:rPr>
              <a:t>ig-3. The reflectance </a:t>
            </a:r>
            <a:r>
              <a:rPr lang="en-GB" sz="1200" dirty="0">
                <a:cs typeface="Times New Roman" panose="02020603050405020304" pitchFamily="18" charset="0"/>
              </a:rPr>
              <a:t>1µm thick slab</a:t>
            </a:r>
            <a:r>
              <a:rPr lang="en-GB" sz="1200" dirty="0" smtClean="0">
                <a:latin typeface="+mn-lt"/>
                <a:cs typeface="Times New Roman" panose="02020603050405020304" pitchFamily="18" charset="0"/>
              </a:rPr>
              <a:t> </a:t>
            </a:r>
            <a:r>
              <a:rPr lang="en-GB" sz="1200" dirty="0">
                <a:latin typeface="+mn-lt"/>
                <a:cs typeface="Times New Roman" panose="02020603050405020304" pitchFamily="18" charset="0"/>
              </a:rPr>
              <a:t>results showing that 20% of TiN content </a:t>
            </a:r>
            <a:r>
              <a:rPr lang="en-GB" sz="1200" dirty="0" smtClean="0">
                <a:latin typeface="+mn-lt"/>
                <a:cs typeface="Times New Roman" panose="02020603050405020304" pitchFamily="18" charset="0"/>
              </a:rPr>
              <a:t>presents </a:t>
            </a:r>
            <a:r>
              <a:rPr lang="en-GB" sz="1200" dirty="0">
                <a:latin typeface="+mn-lt"/>
                <a:cs typeface="Times New Roman" panose="02020603050405020304" pitchFamily="18" charset="0"/>
              </a:rPr>
              <a:t>the best </a:t>
            </a:r>
            <a:r>
              <a:rPr lang="en-GB" sz="1200" dirty="0" smtClean="0">
                <a:latin typeface="+mn-lt"/>
                <a:cs typeface="Times New Roman" panose="02020603050405020304" pitchFamily="18" charset="0"/>
              </a:rPr>
              <a:t>IR filter characteristics.</a:t>
            </a:r>
            <a:endParaRPr lang="en-US" sz="1200" dirty="0">
              <a:latin typeface="+mn-lt"/>
              <a:cs typeface="Times New Roman" panose="02020603050405020304" pitchFamily="18" charset="0"/>
            </a:endParaRPr>
          </a:p>
        </p:txBody>
      </p:sp>
      <p:pic>
        <p:nvPicPr>
          <p:cNvPr id="13" name="Audio 12">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8318500" y="4318000"/>
            <a:ext cx="609600" cy="609600"/>
          </a:xfrm>
          <a:prstGeom prst="rect">
            <a:avLst/>
          </a:prstGeom>
        </p:spPr>
      </p:pic>
    </p:spTree>
    <p:custDataLst>
      <p:tags r:id="rId1"/>
    </p:custDataLst>
    <p:extLst>
      <p:ext uri="{BB962C8B-B14F-4D97-AF65-F5344CB8AC3E}">
        <p14:creationId xmlns:p14="http://schemas.microsoft.com/office/powerpoint/2010/main" val="3834568047"/>
      </p:ext>
    </p:extLst>
  </p:cSld>
  <p:clrMapOvr>
    <a:masterClrMapping/>
  </p:clrMapOvr>
  <mc:AlternateContent xmlns:mc="http://schemas.openxmlformats.org/markup-compatibility/2006">
    <mc:Choice xmlns:p14="http://schemas.microsoft.com/office/powerpoint/2010/main" Requires="p14">
      <p:transition spd="slow" p14:dur="2000" advTm="68801"/>
    </mc:Choice>
    <mc:Fallback>
      <p:transition spd="slow" advTm="688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7" fill="hold" display="0">
                  <p:stCondLst>
                    <p:cond delay="indefinite"/>
                  </p:stCondLst>
                  <p:endCondLst>
                    <p:cond evt="onStopAudio" delay="0">
                      <p:tgtEl>
                        <p:sldTgt/>
                      </p:tgtEl>
                    </p:cond>
                  </p:endCondLst>
                </p:cTn>
                <p:tgtEl>
                  <p:spTgt spid="13"/>
                </p:tgtEl>
              </p:cMediaNode>
            </p:audio>
          </p:childTnLst>
        </p:cTn>
      </p:par>
    </p:tnLst>
    <p:bldLst>
      <p:bldP spid="18" grpId="0" animBg="1"/>
      <p:bldP spid="19"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A4C1D31-8393-DE43-ADE8-0043805816BE}" type="slidenum">
              <a:rPr lang="en-US" smtClean="0"/>
              <a:pPr/>
              <a:t>6</a:t>
            </a:fld>
            <a:endParaRPr lang="en-US" dirty="0"/>
          </a:p>
        </p:txBody>
      </p:sp>
      <p:sp>
        <p:nvSpPr>
          <p:cNvPr id="4" name="Title 3"/>
          <p:cNvSpPr>
            <a:spLocks noGrp="1"/>
          </p:cNvSpPr>
          <p:nvPr>
            <p:ph type="title"/>
          </p:nvPr>
        </p:nvSpPr>
        <p:spPr/>
        <p:txBody>
          <a:bodyPr/>
          <a:lstStyle/>
          <a:p>
            <a:r>
              <a:rPr lang="en-GB" dirty="0" smtClean="0"/>
              <a:t>Metamaterial design for solar absorber</a:t>
            </a:r>
            <a:endParaRPr lang="en-GB"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38037" y="1006083"/>
            <a:ext cx="2828197" cy="3240096"/>
          </a:xfrm>
          <a:prstGeom prst="rect">
            <a:avLst/>
          </a:prstGeom>
        </p:spPr>
      </p:pic>
      <p:sp>
        <p:nvSpPr>
          <p:cNvPr id="6" name="TextBox 5"/>
          <p:cNvSpPr txBox="1"/>
          <p:nvPr/>
        </p:nvSpPr>
        <p:spPr>
          <a:xfrm>
            <a:off x="4950372" y="3443920"/>
            <a:ext cx="509752" cy="307777"/>
          </a:xfrm>
          <a:prstGeom prst="rect">
            <a:avLst/>
          </a:prstGeom>
          <a:noFill/>
        </p:spPr>
        <p:txBody>
          <a:bodyPr wrap="square" rtlCol="0">
            <a:spAutoFit/>
          </a:bodyPr>
          <a:lstStyle/>
          <a:p>
            <a:r>
              <a:rPr lang="en-GB" sz="1400" dirty="0" smtClean="0">
                <a:latin typeface="+mn-lt"/>
              </a:rPr>
              <a:t>Air</a:t>
            </a:r>
            <a:endParaRPr lang="en-GB" sz="1400" dirty="0">
              <a:latin typeface="+mn-lt"/>
            </a:endParaRPr>
          </a:p>
        </p:txBody>
      </p:sp>
      <p:cxnSp>
        <p:nvCxnSpPr>
          <p:cNvPr id="8" name="Straight Arrow Connector 7"/>
          <p:cNvCxnSpPr/>
          <p:nvPr/>
        </p:nvCxnSpPr>
        <p:spPr>
          <a:xfrm flipV="1">
            <a:off x="5978209" y="3142882"/>
            <a:ext cx="717302" cy="41501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4375155" y="2690651"/>
            <a:ext cx="1255215" cy="523220"/>
          </a:xfrm>
          <a:prstGeom prst="rect">
            <a:avLst/>
          </a:prstGeom>
          <a:noFill/>
        </p:spPr>
        <p:txBody>
          <a:bodyPr wrap="none" rtlCol="0">
            <a:spAutoFit/>
          </a:bodyPr>
          <a:lstStyle/>
          <a:p>
            <a:r>
              <a:rPr lang="en-GB" sz="1400" dirty="0" err="1" smtClean="0">
                <a:latin typeface="+mn-lt"/>
              </a:rPr>
              <a:t>AlN</a:t>
            </a:r>
            <a:r>
              <a:rPr lang="en-GB" sz="1400" dirty="0" smtClean="0">
                <a:latin typeface="+mn-lt"/>
              </a:rPr>
              <a:t>/</a:t>
            </a:r>
            <a:r>
              <a:rPr lang="en-GB" sz="1400" dirty="0" err="1" smtClean="0">
                <a:latin typeface="+mn-lt"/>
              </a:rPr>
              <a:t>TiN</a:t>
            </a:r>
            <a:r>
              <a:rPr lang="en-GB" sz="1400" dirty="0" smtClean="0">
                <a:latin typeface="+mn-lt"/>
              </a:rPr>
              <a:t> 20% </a:t>
            </a:r>
          </a:p>
          <a:p>
            <a:r>
              <a:rPr lang="en-GB" sz="1400" dirty="0" smtClean="0">
                <a:latin typeface="+mn-lt"/>
              </a:rPr>
              <a:t>composite</a:t>
            </a:r>
            <a:endParaRPr lang="en-GB" sz="1400" dirty="0">
              <a:latin typeface="+mn-lt"/>
            </a:endParaRPr>
          </a:p>
        </p:txBody>
      </p:sp>
      <p:cxnSp>
        <p:nvCxnSpPr>
          <p:cNvPr id="14" name="Straight Arrow Connector 13"/>
          <p:cNvCxnSpPr>
            <a:stCxn id="12" idx="3"/>
          </p:cNvCxnSpPr>
          <p:nvPr/>
        </p:nvCxnSpPr>
        <p:spPr>
          <a:xfrm flipV="1">
            <a:off x="5630370" y="2776786"/>
            <a:ext cx="1080485" cy="17547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4978710" y="2191836"/>
            <a:ext cx="524503" cy="307777"/>
          </a:xfrm>
          <a:prstGeom prst="rect">
            <a:avLst/>
          </a:prstGeom>
          <a:noFill/>
        </p:spPr>
        <p:txBody>
          <a:bodyPr wrap="none" rtlCol="0">
            <a:spAutoFit/>
          </a:bodyPr>
          <a:lstStyle/>
          <a:p>
            <a:r>
              <a:rPr lang="en-GB" sz="1400" dirty="0" err="1" smtClean="0">
                <a:latin typeface="+mn-lt"/>
              </a:rPr>
              <a:t>AlN</a:t>
            </a:r>
            <a:r>
              <a:rPr lang="en-GB" sz="1400" dirty="0" smtClean="0">
                <a:latin typeface="+mn-lt"/>
              </a:rPr>
              <a:t> </a:t>
            </a:r>
            <a:endParaRPr lang="en-GB" sz="1400" dirty="0">
              <a:latin typeface="+mn-lt"/>
            </a:endParaRPr>
          </a:p>
        </p:txBody>
      </p:sp>
      <p:cxnSp>
        <p:nvCxnSpPr>
          <p:cNvPr id="16" name="Straight Arrow Connector 15"/>
          <p:cNvCxnSpPr/>
          <p:nvPr/>
        </p:nvCxnSpPr>
        <p:spPr>
          <a:xfrm>
            <a:off x="5564570" y="2376502"/>
            <a:ext cx="1046437" cy="14849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4452471" y="1348426"/>
            <a:ext cx="1112099" cy="523220"/>
          </a:xfrm>
          <a:prstGeom prst="rect">
            <a:avLst/>
          </a:prstGeom>
          <a:noFill/>
        </p:spPr>
        <p:txBody>
          <a:bodyPr wrap="square" rtlCol="0">
            <a:spAutoFit/>
          </a:bodyPr>
          <a:lstStyle/>
          <a:p>
            <a:r>
              <a:rPr lang="en-GB" sz="1400" dirty="0" smtClean="0">
                <a:latin typeface="+mn-lt"/>
              </a:rPr>
              <a:t>Ag Omega resonator</a:t>
            </a:r>
            <a:endParaRPr lang="en-GB" sz="1400" dirty="0">
              <a:latin typeface="+mn-lt"/>
            </a:endParaRPr>
          </a:p>
        </p:txBody>
      </p:sp>
      <p:cxnSp>
        <p:nvCxnSpPr>
          <p:cNvPr id="21" name="Straight Arrow Connector 20"/>
          <p:cNvCxnSpPr>
            <a:stCxn id="19" idx="3"/>
          </p:cNvCxnSpPr>
          <p:nvPr/>
        </p:nvCxnSpPr>
        <p:spPr>
          <a:xfrm>
            <a:off x="5564570" y="1610036"/>
            <a:ext cx="1312480" cy="88656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V="1">
            <a:off x="6286052" y="3664834"/>
            <a:ext cx="527854" cy="26999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6286053" y="3934826"/>
            <a:ext cx="424802" cy="519043"/>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V="1">
            <a:off x="6710855" y="3733951"/>
            <a:ext cx="1321198" cy="71992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flipH="1" flipV="1">
            <a:off x="7635767" y="3284832"/>
            <a:ext cx="396286" cy="455935"/>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H="1">
            <a:off x="7426527" y="3284832"/>
            <a:ext cx="209239" cy="9263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7833910" y="3804021"/>
            <a:ext cx="1670723" cy="261610"/>
          </a:xfrm>
          <a:prstGeom prst="rect">
            <a:avLst/>
          </a:prstGeom>
          <a:noFill/>
        </p:spPr>
        <p:txBody>
          <a:bodyPr wrap="square" rtlCol="0">
            <a:spAutoFit/>
          </a:bodyPr>
          <a:lstStyle/>
          <a:p>
            <a:r>
              <a:rPr lang="en-GB" sz="1100" noProof="1" smtClean="0">
                <a:latin typeface="+mn-lt"/>
              </a:rPr>
              <a:t>Floquet</a:t>
            </a:r>
            <a:r>
              <a:rPr lang="en-GB" sz="1100" dirty="0" smtClean="0">
                <a:latin typeface="+mn-lt"/>
              </a:rPr>
              <a:t> PBC</a:t>
            </a:r>
            <a:endParaRPr lang="en-GB" sz="1100" dirty="0">
              <a:latin typeface="+mn-lt"/>
            </a:endParaRPr>
          </a:p>
        </p:txBody>
      </p:sp>
      <p:cxnSp>
        <p:nvCxnSpPr>
          <p:cNvPr id="45" name="Straight Arrow Connector 44"/>
          <p:cNvCxnSpPr>
            <a:stCxn id="46" idx="1"/>
          </p:cNvCxnSpPr>
          <p:nvPr/>
        </p:nvCxnSpPr>
        <p:spPr>
          <a:xfrm flipH="1">
            <a:off x="7225862" y="1506181"/>
            <a:ext cx="990520" cy="24379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8216382" y="1375376"/>
            <a:ext cx="474810" cy="261610"/>
          </a:xfrm>
          <a:prstGeom prst="rect">
            <a:avLst/>
          </a:prstGeom>
          <a:noFill/>
        </p:spPr>
        <p:txBody>
          <a:bodyPr wrap="none" rtlCol="0">
            <a:spAutoFit/>
          </a:bodyPr>
          <a:lstStyle/>
          <a:p>
            <a:r>
              <a:rPr lang="en-GB" sz="1100" dirty="0" smtClean="0">
                <a:latin typeface="+mn-lt"/>
              </a:rPr>
              <a:t>PML</a:t>
            </a:r>
            <a:endParaRPr lang="en-GB" sz="1100" dirty="0">
              <a:latin typeface="+mn-lt"/>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3923" y="1389047"/>
            <a:ext cx="3809509" cy="2857132"/>
          </a:xfrm>
          <a:prstGeom prst="rect">
            <a:avLst/>
          </a:prstGeom>
        </p:spPr>
      </p:pic>
      <p:pic>
        <p:nvPicPr>
          <p:cNvPr id="10" name="Audio 9">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4318000"/>
            <a:ext cx="609600" cy="609600"/>
          </a:xfrm>
          <a:prstGeom prst="rect">
            <a:avLst/>
          </a:prstGeom>
        </p:spPr>
      </p:pic>
    </p:spTree>
    <p:extLst>
      <p:ext uri="{BB962C8B-B14F-4D97-AF65-F5344CB8AC3E}">
        <p14:creationId xmlns:p14="http://schemas.microsoft.com/office/powerpoint/2010/main" val="1737729214"/>
      </p:ext>
    </p:extLst>
  </p:cSld>
  <p:clrMapOvr>
    <a:masterClrMapping/>
  </p:clrMapOvr>
  <mc:AlternateContent xmlns:mc="http://schemas.openxmlformats.org/markup-compatibility/2006">
    <mc:Choice xmlns:p14="http://schemas.microsoft.com/office/powerpoint/2010/main" Requires="p14">
      <p:transition spd="slow" p14:dur="2000" advTm="62671"/>
    </mc:Choice>
    <mc:Fallback>
      <p:transition spd="slow" advTm="626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A4C1D31-8393-DE43-ADE8-0043805816BE}" type="slidenum">
              <a:rPr lang="en-US" smtClean="0"/>
              <a:pPr/>
              <a:t>7</a:t>
            </a:fld>
            <a:endParaRPr lang="en-US" dirty="0"/>
          </a:p>
        </p:txBody>
      </p:sp>
      <p:sp>
        <p:nvSpPr>
          <p:cNvPr id="4" name="Title 3"/>
          <p:cNvSpPr>
            <a:spLocks noGrp="1"/>
          </p:cNvSpPr>
          <p:nvPr>
            <p:ph type="title"/>
          </p:nvPr>
        </p:nvSpPr>
        <p:spPr/>
        <p:txBody>
          <a:bodyPr/>
          <a:lstStyle/>
          <a:p>
            <a:r>
              <a:rPr lang="en-GB" dirty="0"/>
              <a:t>Metamaterial design for solar absorber</a:t>
            </a: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39424" y="777456"/>
            <a:ext cx="4734694" cy="3430770"/>
          </a:xfrm>
          <a:prstGeom prst="rect">
            <a:avLst/>
          </a:prstGeom>
        </p:spPr>
      </p:pic>
      <p:sp>
        <p:nvSpPr>
          <p:cNvPr id="7" name="TextBox 6"/>
          <p:cNvSpPr txBox="1"/>
          <p:nvPr/>
        </p:nvSpPr>
        <p:spPr>
          <a:xfrm>
            <a:off x="1325440" y="4160592"/>
            <a:ext cx="6783294" cy="276999"/>
          </a:xfrm>
          <a:prstGeom prst="rect">
            <a:avLst/>
          </a:prstGeom>
          <a:noFill/>
        </p:spPr>
        <p:txBody>
          <a:bodyPr wrap="square" rtlCol="0">
            <a:spAutoFit/>
          </a:bodyPr>
          <a:lstStyle/>
          <a:p>
            <a:pPr algn="just"/>
            <a:r>
              <a:rPr lang="en-GB" sz="1200" dirty="0" smtClean="0">
                <a:latin typeface="+mn-lt"/>
                <a:cs typeface="Times New Roman" panose="02020603050405020304" pitchFamily="18" charset="0"/>
              </a:rPr>
              <a:t>The reflectance 100nm thick metamaterial layer results </a:t>
            </a:r>
            <a:r>
              <a:rPr lang="en-GB" sz="1200" dirty="0">
                <a:latin typeface="+mn-lt"/>
                <a:cs typeface="Times New Roman" panose="02020603050405020304" pitchFamily="18" charset="0"/>
              </a:rPr>
              <a:t>showing </a:t>
            </a:r>
            <a:r>
              <a:rPr lang="en-GB" sz="1200" dirty="0" smtClean="0">
                <a:latin typeface="+mn-lt"/>
                <a:cs typeface="Times New Roman" panose="02020603050405020304" pitchFamily="18" charset="0"/>
              </a:rPr>
              <a:t>good IR filter characteristics.</a:t>
            </a:r>
            <a:endParaRPr lang="en-US" sz="1200" dirty="0">
              <a:latin typeface="+mn-lt"/>
              <a:cs typeface="Times New Roman" panose="02020603050405020304" pitchFamily="18" charset="0"/>
            </a:endParaRPr>
          </a:p>
        </p:txBody>
      </p:sp>
      <p:pic>
        <p:nvPicPr>
          <p:cNvPr id="9" name="Audio 8">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4318000"/>
            <a:ext cx="609600" cy="609600"/>
          </a:xfrm>
          <a:prstGeom prst="rect">
            <a:avLst/>
          </a:prstGeom>
        </p:spPr>
      </p:pic>
    </p:spTree>
    <p:extLst>
      <p:ext uri="{BB962C8B-B14F-4D97-AF65-F5344CB8AC3E}">
        <p14:creationId xmlns:p14="http://schemas.microsoft.com/office/powerpoint/2010/main" val="1835815186"/>
      </p:ext>
    </p:extLst>
  </p:cSld>
  <p:clrMapOvr>
    <a:masterClrMapping/>
  </p:clrMapOvr>
  <mc:AlternateContent xmlns:mc="http://schemas.openxmlformats.org/markup-compatibility/2006">
    <mc:Choice xmlns:p14="http://schemas.microsoft.com/office/powerpoint/2010/main" Requires="p14">
      <p:transition spd="slow" p14:dur="2000" advTm="28106"/>
    </mc:Choice>
    <mc:Fallback>
      <p:transition spd="slow" advTm="281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Multiscale simulations using CMSOL wave optics were successfully </a:t>
            </a:r>
            <a:r>
              <a:rPr lang="en-GB" dirty="0" smtClean="0"/>
              <a:t>performed.</a:t>
            </a:r>
            <a:endParaRPr lang="en-GB" dirty="0" smtClean="0"/>
          </a:p>
          <a:p>
            <a:endParaRPr lang="en-GB" dirty="0" smtClean="0"/>
          </a:p>
          <a:p>
            <a:r>
              <a:rPr lang="en-GB" dirty="0" smtClean="0"/>
              <a:t>The nanoscale simulations allowed the investigation for best dielectric design</a:t>
            </a:r>
          </a:p>
          <a:p>
            <a:endParaRPr lang="en-GB" dirty="0" smtClean="0"/>
          </a:p>
          <a:p>
            <a:r>
              <a:rPr lang="en-GB" dirty="0" smtClean="0"/>
              <a:t>The microscale simulations allowed the prediction of reflectance/absorbance of the metamaterial </a:t>
            </a:r>
          </a:p>
          <a:p>
            <a:endParaRPr lang="en-GB" dirty="0" smtClean="0"/>
          </a:p>
          <a:p>
            <a:r>
              <a:rPr lang="en-GB" dirty="0" smtClean="0"/>
              <a:t>Future investigations will consist on using the predictive capability of COMSOL wave optics to optimise for best geometrical parameters of the resonant nanostructure that produce Ideal absorber filter.  </a:t>
            </a:r>
            <a:endParaRPr lang="en-GB" dirty="0"/>
          </a:p>
        </p:txBody>
      </p:sp>
      <p:sp>
        <p:nvSpPr>
          <p:cNvPr id="3" name="Slide Number Placeholder 2"/>
          <p:cNvSpPr>
            <a:spLocks noGrp="1"/>
          </p:cNvSpPr>
          <p:nvPr>
            <p:ph type="sldNum" sz="quarter" idx="12"/>
          </p:nvPr>
        </p:nvSpPr>
        <p:spPr/>
        <p:txBody>
          <a:bodyPr/>
          <a:lstStyle/>
          <a:p>
            <a:fld id="{9A4C1D31-8393-DE43-ADE8-0043805816BE}" type="slidenum">
              <a:rPr lang="en-US" smtClean="0"/>
              <a:pPr/>
              <a:t>8</a:t>
            </a:fld>
            <a:endParaRPr lang="en-US" dirty="0"/>
          </a:p>
        </p:txBody>
      </p:sp>
      <p:sp>
        <p:nvSpPr>
          <p:cNvPr id="4" name="Title 3"/>
          <p:cNvSpPr>
            <a:spLocks noGrp="1"/>
          </p:cNvSpPr>
          <p:nvPr>
            <p:ph type="title"/>
          </p:nvPr>
        </p:nvSpPr>
        <p:spPr/>
        <p:txBody>
          <a:bodyPr/>
          <a:lstStyle/>
          <a:p>
            <a:r>
              <a:rPr lang="en-GB" dirty="0"/>
              <a:t>Conclusion</a:t>
            </a:r>
          </a:p>
        </p:txBody>
      </p:sp>
      <p:pic>
        <p:nvPicPr>
          <p:cNvPr id="8" name="Audio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8500" y="4318000"/>
            <a:ext cx="609600" cy="609600"/>
          </a:xfrm>
          <a:prstGeom prst="rect">
            <a:avLst/>
          </a:prstGeom>
        </p:spPr>
      </p:pic>
    </p:spTree>
    <p:extLst>
      <p:ext uri="{BB962C8B-B14F-4D97-AF65-F5344CB8AC3E}">
        <p14:creationId xmlns:p14="http://schemas.microsoft.com/office/powerpoint/2010/main" val="613871722"/>
      </p:ext>
    </p:extLst>
  </p:cSld>
  <p:clrMapOvr>
    <a:masterClrMapping/>
  </p:clrMapOvr>
  <mc:AlternateContent xmlns:mc="http://schemas.openxmlformats.org/markup-compatibility/2006">
    <mc:Choice xmlns:p14="http://schemas.microsoft.com/office/powerpoint/2010/main" Requires="p14">
      <p:transition spd="slow" p14:dur="2000" advTm="36192"/>
    </mc:Choice>
    <mc:Fallback>
      <p:transition spd="slow" advTm="361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A4C1D31-8393-DE43-ADE8-0043805816BE}" type="slidenum">
              <a:rPr lang="en-US" smtClean="0"/>
              <a:pPr/>
              <a:t>9</a:t>
            </a:fld>
            <a:endParaRPr lang="en-US" dirty="0"/>
          </a:p>
        </p:txBody>
      </p:sp>
      <p:sp>
        <p:nvSpPr>
          <p:cNvPr id="5" name="TextBox 4"/>
          <p:cNvSpPr txBox="1"/>
          <p:nvPr/>
        </p:nvSpPr>
        <p:spPr>
          <a:xfrm>
            <a:off x="1475241" y="1432973"/>
            <a:ext cx="5917307" cy="707886"/>
          </a:xfrm>
          <a:prstGeom prst="rect">
            <a:avLst/>
          </a:prstGeom>
          <a:noFill/>
        </p:spPr>
        <p:txBody>
          <a:bodyPr wrap="square" rtlCol="0">
            <a:spAutoFit/>
          </a:bodyPr>
          <a:lstStyle/>
          <a:p>
            <a:pPr algn="ctr"/>
            <a:r>
              <a:rPr lang="en-GB" sz="40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Thanks for your attention </a:t>
            </a:r>
            <a:endParaRPr lang="en-GB" sz="4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6" name="Rectangle 5"/>
          <p:cNvSpPr/>
          <p:nvPr/>
        </p:nvSpPr>
        <p:spPr>
          <a:xfrm>
            <a:off x="287337" y="3743148"/>
            <a:ext cx="8412647" cy="646331"/>
          </a:xfrm>
          <a:prstGeom prst="rect">
            <a:avLst/>
          </a:prstGeom>
        </p:spPr>
        <p:txBody>
          <a:bodyPr wrap="square">
            <a:spAutoFit/>
          </a:bodyPr>
          <a:lstStyle/>
          <a:p>
            <a:r>
              <a:rPr lang="en-GB" b="1" dirty="0" smtClean="0">
                <a:solidFill>
                  <a:srgbClr val="7030A0"/>
                </a:solidFill>
              </a:rPr>
              <a:t>We acknowledge the Luxembourg National Research Fund for the FNR INTER-RCUK grant: </a:t>
            </a:r>
            <a:r>
              <a:rPr lang="en-GB" b="1" dirty="0" err="1">
                <a:solidFill>
                  <a:srgbClr val="7030A0"/>
                </a:solidFill>
              </a:rPr>
              <a:t>Projet</a:t>
            </a:r>
            <a:r>
              <a:rPr lang="en-GB" b="1" dirty="0">
                <a:solidFill>
                  <a:srgbClr val="7030A0"/>
                </a:solidFill>
              </a:rPr>
              <a:t> MADISSA INTER -RCUK/1611584556.</a:t>
            </a:r>
          </a:p>
        </p:txBody>
      </p:sp>
      <p:pic>
        <p:nvPicPr>
          <p:cNvPr id="8" name="Audio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8500" y="4318000"/>
            <a:ext cx="609600" cy="609600"/>
          </a:xfrm>
          <a:prstGeom prst="rect">
            <a:avLst/>
          </a:prstGeom>
        </p:spPr>
      </p:pic>
    </p:spTree>
    <p:extLst>
      <p:ext uri="{BB962C8B-B14F-4D97-AF65-F5344CB8AC3E}">
        <p14:creationId xmlns:p14="http://schemas.microsoft.com/office/powerpoint/2010/main" val="731991631"/>
      </p:ext>
    </p:extLst>
  </p:cSld>
  <p:clrMapOvr>
    <a:masterClrMapping/>
  </p:clrMapOvr>
  <mc:AlternateContent xmlns:mc="http://schemas.openxmlformats.org/markup-compatibility/2006">
    <mc:Choice xmlns:p14="http://schemas.microsoft.com/office/powerpoint/2010/main" Requires="p14">
      <p:transition spd="slow" p14:dur="2000" advTm="24450"/>
    </mc:Choice>
    <mc:Fallback>
      <p:transition spd="slow" advTm="244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2.7"/>
</p:tagLst>
</file>

<file path=ppt/tags/tag2.xml><?xml version="1.0" encoding="utf-8"?>
<p:tagLst xmlns:a="http://schemas.openxmlformats.org/drawingml/2006/main" xmlns:r="http://schemas.openxmlformats.org/officeDocument/2006/relationships" xmlns:p="http://schemas.openxmlformats.org/presentationml/2006/main">
  <p:tag name="TIMING" val="|14.7"/>
</p:tagLst>
</file>

<file path=ppt/tags/tag3.xml><?xml version="1.0" encoding="utf-8"?>
<p:tagLst xmlns:a="http://schemas.openxmlformats.org/drawingml/2006/main" xmlns:r="http://schemas.openxmlformats.org/officeDocument/2006/relationships" xmlns:p="http://schemas.openxmlformats.org/presentationml/2006/main">
  <p:tag name="TIMING" val="|14.2|39.6"/>
</p:tagLst>
</file>

<file path=ppt/theme/theme1.xml><?xml version="1.0" encoding="utf-8"?>
<a:theme xmlns:a="http://schemas.openxmlformats.org/drawingml/2006/main" name="LIST_PPT_Template_Vertical">
  <a:themeElements>
    <a:clrScheme name="2017_LIST_Color_Theme_RGB">
      <a:dk1>
        <a:srgbClr val="141313"/>
      </a:dk1>
      <a:lt1>
        <a:srgbClr val="FFFFFF"/>
      </a:lt1>
      <a:dk2>
        <a:srgbClr val="537992"/>
      </a:dk2>
      <a:lt2>
        <a:srgbClr val="EAF4F8"/>
      </a:lt2>
      <a:accent1>
        <a:srgbClr val="00AFC8"/>
      </a:accent1>
      <a:accent2>
        <a:srgbClr val="537992"/>
      </a:accent2>
      <a:accent3>
        <a:srgbClr val="572A4B"/>
      </a:accent3>
      <a:accent4>
        <a:srgbClr val="E5ECEC"/>
      </a:accent4>
      <a:accent5>
        <a:srgbClr val="9E9F9E"/>
      </a:accent5>
      <a:accent6>
        <a:srgbClr val="D91F53"/>
      </a:accent6>
      <a:hlink>
        <a:srgbClr val="00A0AE"/>
      </a:hlink>
      <a:folHlink>
        <a:srgbClr val="CE004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2017_LIST_PPT_Template_16_9.pptx" id="{77F20102-2316-5344-92FE-B6ABEA5E0AFA}" vid="{BA1F232F-1003-E646-B894-BFB46A607B00}"/>
    </a:ext>
  </a:extLst>
</a:theme>
</file>

<file path=ppt/theme/theme2.xml><?xml version="1.0" encoding="utf-8"?>
<a:theme xmlns:a="http://schemas.openxmlformats.org/drawingml/2006/main" name="LIST_PPT_Template_Vertical_NoLogo">
  <a:themeElements>
    <a:clrScheme name="2017_LIST_Color_Theme_RGB">
      <a:dk1>
        <a:srgbClr val="141313"/>
      </a:dk1>
      <a:lt1>
        <a:srgbClr val="FFFFFF"/>
      </a:lt1>
      <a:dk2>
        <a:srgbClr val="537992"/>
      </a:dk2>
      <a:lt2>
        <a:srgbClr val="EAF4F8"/>
      </a:lt2>
      <a:accent1>
        <a:srgbClr val="00AFC8"/>
      </a:accent1>
      <a:accent2>
        <a:srgbClr val="537992"/>
      </a:accent2>
      <a:accent3>
        <a:srgbClr val="572A4B"/>
      </a:accent3>
      <a:accent4>
        <a:srgbClr val="E5ECEC"/>
      </a:accent4>
      <a:accent5>
        <a:srgbClr val="9E9F9E"/>
      </a:accent5>
      <a:accent6>
        <a:srgbClr val="D91F53"/>
      </a:accent6>
      <a:hlink>
        <a:srgbClr val="00A0AE"/>
      </a:hlink>
      <a:folHlink>
        <a:srgbClr val="CE004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2017_LIST_PPT_Template_16_9.pptx" id="{77F20102-2316-5344-92FE-B6ABEA5E0AFA}" vid="{BA1F232F-1003-E646-B894-BFB46A607B00}"/>
    </a:ext>
  </a:extLst>
</a:theme>
</file>

<file path=ppt/theme/theme3.xml><?xml version="1.0" encoding="utf-8"?>
<a:theme xmlns:a="http://schemas.openxmlformats.org/drawingml/2006/main" name="LIST_PPT_Template_Horizontal">
  <a:themeElements>
    <a:clrScheme name="2017_LIST_Color_Theme_RGB">
      <a:dk1>
        <a:srgbClr val="141313"/>
      </a:dk1>
      <a:lt1>
        <a:srgbClr val="FFFFFF"/>
      </a:lt1>
      <a:dk2>
        <a:srgbClr val="537992"/>
      </a:dk2>
      <a:lt2>
        <a:srgbClr val="EAF4F8"/>
      </a:lt2>
      <a:accent1>
        <a:srgbClr val="00AFC8"/>
      </a:accent1>
      <a:accent2>
        <a:srgbClr val="537992"/>
      </a:accent2>
      <a:accent3>
        <a:srgbClr val="572A4B"/>
      </a:accent3>
      <a:accent4>
        <a:srgbClr val="E5ECEC"/>
      </a:accent4>
      <a:accent5>
        <a:srgbClr val="9E9F9E"/>
      </a:accent5>
      <a:accent6>
        <a:srgbClr val="D91F53"/>
      </a:accent6>
      <a:hlink>
        <a:srgbClr val="00A0AE"/>
      </a:hlink>
      <a:folHlink>
        <a:srgbClr val="CE004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2017_LIST_PPT_Template_16_9.pptx" id="{77F20102-2316-5344-92FE-B6ABEA5E0AFA}" vid="{7898A9B7-01AF-6945-8B0F-55A6DCF5489F}"/>
    </a:ext>
  </a:extLst>
</a:theme>
</file>

<file path=ppt/theme/theme4.xml><?xml version="1.0" encoding="utf-8"?>
<a:theme xmlns:a="http://schemas.openxmlformats.org/drawingml/2006/main" name="LIST_PPT_Template_Horizontal_NoLogo">
  <a:themeElements>
    <a:clrScheme name="2017_LIST_Color_Theme_RGB">
      <a:dk1>
        <a:srgbClr val="141313"/>
      </a:dk1>
      <a:lt1>
        <a:srgbClr val="FFFFFF"/>
      </a:lt1>
      <a:dk2>
        <a:srgbClr val="537992"/>
      </a:dk2>
      <a:lt2>
        <a:srgbClr val="EAF4F8"/>
      </a:lt2>
      <a:accent1>
        <a:srgbClr val="00AFC8"/>
      </a:accent1>
      <a:accent2>
        <a:srgbClr val="537992"/>
      </a:accent2>
      <a:accent3>
        <a:srgbClr val="572A4B"/>
      </a:accent3>
      <a:accent4>
        <a:srgbClr val="E5ECEC"/>
      </a:accent4>
      <a:accent5>
        <a:srgbClr val="9E9F9E"/>
      </a:accent5>
      <a:accent6>
        <a:srgbClr val="D91F53"/>
      </a:accent6>
      <a:hlink>
        <a:srgbClr val="00A0AE"/>
      </a:hlink>
      <a:folHlink>
        <a:srgbClr val="CE004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2017_LIST_PPT_Template_16_9.pptx" id="{77F20102-2316-5344-92FE-B6ABEA5E0AFA}" vid="{7898A9B7-01AF-6945-8B0F-55A6DCF5489F}"/>
    </a:ext>
  </a:ext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2017_LIST_PPT_Template_16_9</Template>
  <TotalTime>4324</TotalTime>
  <Words>453</Words>
  <Application>Microsoft Office PowerPoint</Application>
  <PresentationFormat>On-screen Show (16:9)</PresentationFormat>
  <Paragraphs>97</Paragraphs>
  <Slides>9</Slides>
  <Notes>0</Notes>
  <HiddenSlides>0</HiddenSlides>
  <MMClips>9</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9</vt:i4>
      </vt:variant>
    </vt:vector>
  </HeadingPairs>
  <TitlesOfParts>
    <vt:vector size="22" baseType="lpstr">
      <vt:lpstr>ＭＳ Ｐゴシック</vt:lpstr>
      <vt:lpstr>Arial</vt:lpstr>
      <vt:lpstr>Bebas Neue</vt:lpstr>
      <vt:lpstr>BentonSans Book</vt:lpstr>
      <vt:lpstr>BentonSans Condensed Book</vt:lpstr>
      <vt:lpstr>Calibri</vt:lpstr>
      <vt:lpstr>Cambria Math</vt:lpstr>
      <vt:lpstr>Open Sans Light</vt:lpstr>
      <vt:lpstr>Times New Roman</vt:lpstr>
      <vt:lpstr>LIST_PPT_Template_Vertical</vt:lpstr>
      <vt:lpstr>LIST_PPT_Template_Vertical_NoLogo</vt:lpstr>
      <vt:lpstr>LIST_PPT_Template_Horizontal</vt:lpstr>
      <vt:lpstr>LIST_PPT_Template_Horizontal_NoLogo</vt:lpstr>
      <vt:lpstr>Metamaterial design for ideal solar absorber using multiscale simulations on COMSOL Multi-physics.</vt:lpstr>
      <vt:lpstr>Introduction</vt:lpstr>
      <vt:lpstr>Material for dielectric</vt:lpstr>
      <vt:lpstr>Dielectric  Design using comsol</vt:lpstr>
      <vt:lpstr>Dielectric  Design using comsol</vt:lpstr>
      <vt:lpstr>Metamaterial design for solar absorber</vt:lpstr>
      <vt:lpstr>Metamaterial design for solar absorber</vt:lpstr>
      <vt:lpstr>Conclusion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Mohamed EL HACHEMI</cp:lastModifiedBy>
  <cp:revision>58</cp:revision>
  <cp:lastPrinted>2017-02-07T13:53:20Z</cp:lastPrinted>
  <dcterms:created xsi:type="dcterms:W3CDTF">2017-04-10T08:42:06Z</dcterms:created>
  <dcterms:modified xsi:type="dcterms:W3CDTF">2020-09-25T18:32:34Z</dcterms:modified>
</cp:coreProperties>
</file>