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AF5"/>
    <a:srgbClr val="0079C1"/>
    <a:srgbClr val="DEEBF8"/>
    <a:srgbClr val="CADDF8"/>
    <a:srgbClr val="D9F8F4"/>
    <a:srgbClr val="D0F8F7"/>
    <a:srgbClr val="AEE6F8"/>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0256" autoAdjust="0"/>
  </p:normalViewPr>
  <p:slideViewPr>
    <p:cSldViewPr>
      <p:cViewPr>
        <p:scale>
          <a:sx n="150" d="100"/>
          <a:sy n="150" d="100"/>
        </p:scale>
        <p:origin x="1152" y="-245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Simulation\LS_Opt\OwnMaterialModel\Curv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Bench Test</c:v>
          </c:tx>
          <c:spPr>
            <a:ln w="12700" cap="rnd">
              <a:solidFill>
                <a:schemeClr val="tx1"/>
              </a:solidFill>
              <a:round/>
            </a:ln>
            <a:effectLst/>
          </c:spPr>
          <c:marker>
            <c:symbol val="none"/>
          </c:marker>
          <c:xVal>
            <c:numRef>
              <c:f>Sheet2!$A$2:$A$2001</c:f>
              <c:numCache>
                <c:formatCode>General</c:formatCode>
                <c:ptCount val="2000"/>
                <c:pt idx="0">
                  <c:v>0</c:v>
                </c:pt>
                <c:pt idx="1">
                  <c:v>3.7518758999999999E-2</c:v>
                </c:pt>
                <c:pt idx="2">
                  <c:v>7.5037518999999997E-2</c:v>
                </c:pt>
                <c:pt idx="3">
                  <c:v>0.112556278</c:v>
                </c:pt>
                <c:pt idx="4">
                  <c:v>0.15007503799999999</c:v>
                </c:pt>
                <c:pt idx="5">
                  <c:v>0.18759379700000001</c:v>
                </c:pt>
                <c:pt idx="6">
                  <c:v>0.22511255599999999</c:v>
                </c:pt>
                <c:pt idx="7">
                  <c:v>0.262631316</c:v>
                </c:pt>
                <c:pt idx="8">
                  <c:v>0.30015007500000002</c:v>
                </c:pt>
                <c:pt idx="9">
                  <c:v>0.33766883399999997</c:v>
                </c:pt>
                <c:pt idx="10">
                  <c:v>0.37518759400000001</c:v>
                </c:pt>
                <c:pt idx="11">
                  <c:v>0.41270635300000003</c:v>
                </c:pt>
                <c:pt idx="12">
                  <c:v>0.45022511300000001</c:v>
                </c:pt>
                <c:pt idx="13">
                  <c:v>0.48774387200000002</c:v>
                </c:pt>
                <c:pt idx="14">
                  <c:v>0.52526263100000004</c:v>
                </c:pt>
                <c:pt idx="15">
                  <c:v>0.56278139100000002</c:v>
                </c:pt>
                <c:pt idx="16">
                  <c:v>0.60030015000000003</c:v>
                </c:pt>
                <c:pt idx="17">
                  <c:v>0.63781890900000004</c:v>
                </c:pt>
                <c:pt idx="18">
                  <c:v>0.67533766900000003</c:v>
                </c:pt>
                <c:pt idx="19">
                  <c:v>0.71285642800000004</c:v>
                </c:pt>
                <c:pt idx="20">
                  <c:v>0.75037518800000003</c:v>
                </c:pt>
                <c:pt idx="21">
                  <c:v>0.78789394700000004</c:v>
                </c:pt>
                <c:pt idx="22">
                  <c:v>0.82541270600000005</c:v>
                </c:pt>
                <c:pt idx="23">
                  <c:v>0.86293146600000004</c:v>
                </c:pt>
                <c:pt idx="24">
                  <c:v>0.90045022500000005</c:v>
                </c:pt>
                <c:pt idx="25">
                  <c:v>0.93796898399999995</c:v>
                </c:pt>
                <c:pt idx="26">
                  <c:v>0.97548774400000005</c:v>
                </c:pt>
                <c:pt idx="27">
                  <c:v>1.0130065029999999</c:v>
                </c:pt>
                <c:pt idx="28">
                  <c:v>1.0505252629999999</c:v>
                </c:pt>
                <c:pt idx="29">
                  <c:v>1.0880440220000001</c:v>
                </c:pt>
                <c:pt idx="30">
                  <c:v>1.125562781</c:v>
                </c:pt>
                <c:pt idx="31">
                  <c:v>1.1630815409999999</c:v>
                </c:pt>
                <c:pt idx="32">
                  <c:v>1.2006003000000001</c:v>
                </c:pt>
                <c:pt idx="33">
                  <c:v>1.23811906</c:v>
                </c:pt>
                <c:pt idx="34">
                  <c:v>1.275637819</c:v>
                </c:pt>
                <c:pt idx="35">
                  <c:v>1.3131565780000001</c:v>
                </c:pt>
                <c:pt idx="36">
                  <c:v>1.3506753380000001</c:v>
                </c:pt>
                <c:pt idx="37">
                  <c:v>1.388194097</c:v>
                </c:pt>
                <c:pt idx="38">
                  <c:v>1.4257128560000001</c:v>
                </c:pt>
                <c:pt idx="39">
                  <c:v>1.4632316160000001</c:v>
                </c:pt>
                <c:pt idx="40">
                  <c:v>1.500750375</c:v>
                </c:pt>
                <c:pt idx="41">
                  <c:v>1.538269135</c:v>
                </c:pt>
                <c:pt idx="42">
                  <c:v>1.5757878940000001</c:v>
                </c:pt>
                <c:pt idx="43">
                  <c:v>1.613306653</c:v>
                </c:pt>
                <c:pt idx="44">
                  <c:v>1.650825413</c:v>
                </c:pt>
                <c:pt idx="45">
                  <c:v>1.6883441720000001</c:v>
                </c:pt>
                <c:pt idx="46">
                  <c:v>1.725862931</c:v>
                </c:pt>
                <c:pt idx="47">
                  <c:v>1.763381691</c:v>
                </c:pt>
                <c:pt idx="48">
                  <c:v>1.8009004500000001</c:v>
                </c:pt>
                <c:pt idx="49">
                  <c:v>1.8384192100000001</c:v>
                </c:pt>
                <c:pt idx="50">
                  <c:v>1.875937969</c:v>
                </c:pt>
                <c:pt idx="51">
                  <c:v>1.9134567280000001</c:v>
                </c:pt>
                <c:pt idx="52">
                  <c:v>1.9509754880000001</c:v>
                </c:pt>
                <c:pt idx="53">
                  <c:v>1.988494247</c:v>
                </c:pt>
                <c:pt idx="54">
                  <c:v>2.026013007</c:v>
                </c:pt>
                <c:pt idx="55">
                  <c:v>2.0635317660000001</c:v>
                </c:pt>
                <c:pt idx="56">
                  <c:v>2.1010505249999998</c:v>
                </c:pt>
                <c:pt idx="57">
                  <c:v>2.138569285</c:v>
                </c:pt>
                <c:pt idx="58">
                  <c:v>2.1760880440000001</c:v>
                </c:pt>
                <c:pt idx="59">
                  <c:v>2.2136068029999998</c:v>
                </c:pt>
                <c:pt idx="60">
                  <c:v>2.251125563</c:v>
                </c:pt>
                <c:pt idx="61">
                  <c:v>2.2886443220000001</c:v>
                </c:pt>
                <c:pt idx="62">
                  <c:v>2.3261630819999999</c:v>
                </c:pt>
                <c:pt idx="63">
                  <c:v>2.363681841</c:v>
                </c:pt>
                <c:pt idx="64">
                  <c:v>2.4012006000000001</c:v>
                </c:pt>
                <c:pt idx="65">
                  <c:v>2.4387193599999999</c:v>
                </c:pt>
                <c:pt idx="66">
                  <c:v>2.476238119</c:v>
                </c:pt>
                <c:pt idx="67">
                  <c:v>2.5137568780000001</c:v>
                </c:pt>
                <c:pt idx="68">
                  <c:v>2.5512756379999999</c:v>
                </c:pt>
                <c:pt idx="69">
                  <c:v>2.588794397</c:v>
                </c:pt>
                <c:pt idx="70">
                  <c:v>2.6263131569999998</c:v>
                </c:pt>
                <c:pt idx="71">
                  <c:v>2.6638319159999999</c:v>
                </c:pt>
                <c:pt idx="72">
                  <c:v>2.701350675</c:v>
                </c:pt>
                <c:pt idx="73">
                  <c:v>2.7388694349999998</c:v>
                </c:pt>
                <c:pt idx="74">
                  <c:v>2.7763881939999999</c:v>
                </c:pt>
                <c:pt idx="75">
                  <c:v>2.813906953</c:v>
                </c:pt>
                <c:pt idx="76">
                  <c:v>2.8514257129999998</c:v>
                </c:pt>
                <c:pt idx="77">
                  <c:v>2.8889444719999999</c:v>
                </c:pt>
                <c:pt idx="78">
                  <c:v>2.9264632320000001</c:v>
                </c:pt>
                <c:pt idx="79">
                  <c:v>2.9639819909999998</c:v>
                </c:pt>
                <c:pt idx="80">
                  <c:v>3.0015007499999999</c:v>
                </c:pt>
                <c:pt idx="81">
                  <c:v>3.0390195100000001</c:v>
                </c:pt>
                <c:pt idx="82">
                  <c:v>3.0765382689999998</c:v>
                </c:pt>
                <c:pt idx="83">
                  <c:v>3.114057029</c:v>
                </c:pt>
                <c:pt idx="84">
                  <c:v>3.1515757880000002</c:v>
                </c:pt>
                <c:pt idx="85">
                  <c:v>3.1890945469999998</c:v>
                </c:pt>
                <c:pt idx="86">
                  <c:v>3.226613307</c:v>
                </c:pt>
                <c:pt idx="87">
                  <c:v>3.2641320660000002</c:v>
                </c:pt>
                <c:pt idx="88">
                  <c:v>3.3016508249999998</c:v>
                </c:pt>
                <c:pt idx="89">
                  <c:v>3.3391695850000001</c:v>
                </c:pt>
                <c:pt idx="90">
                  <c:v>3.3766883440000002</c:v>
                </c:pt>
                <c:pt idx="91">
                  <c:v>3.4142071039999999</c:v>
                </c:pt>
                <c:pt idx="92">
                  <c:v>3.4517258630000001</c:v>
                </c:pt>
                <c:pt idx="93">
                  <c:v>3.4892446220000002</c:v>
                </c:pt>
                <c:pt idx="94">
                  <c:v>3.5267633819999999</c:v>
                </c:pt>
                <c:pt idx="95">
                  <c:v>3.5642821410000001</c:v>
                </c:pt>
                <c:pt idx="96">
                  <c:v>3.6018009000000002</c:v>
                </c:pt>
                <c:pt idx="97">
                  <c:v>3.63931966</c:v>
                </c:pt>
                <c:pt idx="98">
                  <c:v>3.6768384190000001</c:v>
                </c:pt>
                <c:pt idx="99">
                  <c:v>3.7143571789999998</c:v>
                </c:pt>
                <c:pt idx="100">
                  <c:v>3.751875938</c:v>
                </c:pt>
                <c:pt idx="101">
                  <c:v>3.7893946970000001</c:v>
                </c:pt>
                <c:pt idx="102">
                  <c:v>3.8269134569999999</c:v>
                </c:pt>
                <c:pt idx="103">
                  <c:v>3.864432216</c:v>
                </c:pt>
                <c:pt idx="104">
                  <c:v>3.9019509750000001</c:v>
                </c:pt>
                <c:pt idx="105">
                  <c:v>3.9394697349999999</c:v>
                </c:pt>
                <c:pt idx="106">
                  <c:v>3.976988494</c:v>
                </c:pt>
                <c:pt idx="107">
                  <c:v>4.0145072539999997</c:v>
                </c:pt>
                <c:pt idx="108">
                  <c:v>4.0520260129999999</c:v>
                </c:pt>
                <c:pt idx="109">
                  <c:v>4.089544772</c:v>
                </c:pt>
                <c:pt idx="110">
                  <c:v>4.1270635320000002</c:v>
                </c:pt>
                <c:pt idx="111">
                  <c:v>4.1645822910000003</c:v>
                </c:pt>
                <c:pt idx="112">
                  <c:v>4.2021010509999996</c:v>
                </c:pt>
                <c:pt idx="113">
                  <c:v>4.2396198099999998</c:v>
                </c:pt>
                <c:pt idx="114">
                  <c:v>4.2771385689999999</c:v>
                </c:pt>
                <c:pt idx="115">
                  <c:v>4.3146573290000001</c:v>
                </c:pt>
                <c:pt idx="116">
                  <c:v>4.3521760880000002</c:v>
                </c:pt>
                <c:pt idx="117">
                  <c:v>4.3896948470000003</c:v>
                </c:pt>
                <c:pt idx="118">
                  <c:v>4.4272136069999997</c:v>
                </c:pt>
                <c:pt idx="119">
                  <c:v>4.4647323659999998</c:v>
                </c:pt>
                <c:pt idx="120">
                  <c:v>4.502251126</c:v>
                </c:pt>
                <c:pt idx="121">
                  <c:v>4.5397698850000001</c:v>
                </c:pt>
                <c:pt idx="122">
                  <c:v>4.5772886440000002</c:v>
                </c:pt>
                <c:pt idx="123">
                  <c:v>4.6148074039999996</c:v>
                </c:pt>
                <c:pt idx="124">
                  <c:v>4.6523261629999997</c:v>
                </c:pt>
                <c:pt idx="125">
                  <c:v>4.6898449219999998</c:v>
                </c:pt>
                <c:pt idx="126">
                  <c:v>4.727363682</c:v>
                </c:pt>
                <c:pt idx="127">
                  <c:v>4.7648824410000001</c:v>
                </c:pt>
                <c:pt idx="128">
                  <c:v>4.8024012010000003</c:v>
                </c:pt>
                <c:pt idx="129">
                  <c:v>4.8399199599999996</c:v>
                </c:pt>
                <c:pt idx="130">
                  <c:v>4.8774387189999997</c:v>
                </c:pt>
                <c:pt idx="131">
                  <c:v>4.9149574789999999</c:v>
                </c:pt>
                <c:pt idx="132">
                  <c:v>4.952476238</c:v>
                </c:pt>
                <c:pt idx="133">
                  <c:v>4.9899949970000002</c:v>
                </c:pt>
                <c:pt idx="134">
                  <c:v>5.0275137570000004</c:v>
                </c:pt>
                <c:pt idx="135">
                  <c:v>5.0650325159999996</c:v>
                </c:pt>
                <c:pt idx="136">
                  <c:v>5.1025512759999998</c:v>
                </c:pt>
                <c:pt idx="137">
                  <c:v>5.1400700349999999</c:v>
                </c:pt>
                <c:pt idx="138">
                  <c:v>5.177588794</c:v>
                </c:pt>
                <c:pt idx="139">
                  <c:v>5.2151075540000003</c:v>
                </c:pt>
                <c:pt idx="140">
                  <c:v>5.2526263130000004</c:v>
                </c:pt>
                <c:pt idx="141">
                  <c:v>5.2901450729999997</c:v>
                </c:pt>
                <c:pt idx="142">
                  <c:v>5.3276638319999998</c:v>
                </c:pt>
                <c:pt idx="143">
                  <c:v>5.3651825909999999</c:v>
                </c:pt>
                <c:pt idx="144">
                  <c:v>5.4027013510000002</c:v>
                </c:pt>
                <c:pt idx="145">
                  <c:v>5.4402201100000003</c:v>
                </c:pt>
                <c:pt idx="146">
                  <c:v>5.4777388690000004</c:v>
                </c:pt>
                <c:pt idx="147">
                  <c:v>5.5152576289999997</c:v>
                </c:pt>
                <c:pt idx="148">
                  <c:v>5.5527763879999998</c:v>
                </c:pt>
                <c:pt idx="149">
                  <c:v>5.590295148</c:v>
                </c:pt>
                <c:pt idx="150">
                  <c:v>5.6278139070000002</c:v>
                </c:pt>
                <c:pt idx="151">
                  <c:v>5.6653326660000003</c:v>
                </c:pt>
                <c:pt idx="152">
                  <c:v>5.7028514259999996</c:v>
                </c:pt>
                <c:pt idx="153">
                  <c:v>5.7403701849999997</c:v>
                </c:pt>
                <c:pt idx="154">
                  <c:v>5.7778889439999999</c:v>
                </c:pt>
                <c:pt idx="155">
                  <c:v>5.8154077040000001</c:v>
                </c:pt>
                <c:pt idx="156">
                  <c:v>5.8529264630000002</c:v>
                </c:pt>
                <c:pt idx="157">
                  <c:v>5.8904452230000004</c:v>
                </c:pt>
                <c:pt idx="158">
                  <c:v>5.9279639819999996</c:v>
                </c:pt>
                <c:pt idx="159">
                  <c:v>5.9654827409999998</c:v>
                </c:pt>
                <c:pt idx="160">
                  <c:v>6.003001501</c:v>
                </c:pt>
                <c:pt idx="161">
                  <c:v>6.0405202600000001</c:v>
                </c:pt>
                <c:pt idx="162">
                  <c:v>6.0780390200000003</c:v>
                </c:pt>
                <c:pt idx="163">
                  <c:v>6.1155577790000004</c:v>
                </c:pt>
                <c:pt idx="164">
                  <c:v>6.1530765379999997</c:v>
                </c:pt>
                <c:pt idx="165">
                  <c:v>6.1905952979999999</c:v>
                </c:pt>
                <c:pt idx="166">
                  <c:v>6.228114057</c:v>
                </c:pt>
                <c:pt idx="167">
                  <c:v>6.2656328160000001</c:v>
                </c:pt>
                <c:pt idx="168">
                  <c:v>6.3031515760000003</c:v>
                </c:pt>
                <c:pt idx="169">
                  <c:v>6.3406703350000004</c:v>
                </c:pt>
                <c:pt idx="170">
                  <c:v>6.3781890949999998</c:v>
                </c:pt>
                <c:pt idx="171">
                  <c:v>6.4157078539999999</c:v>
                </c:pt>
                <c:pt idx="172">
                  <c:v>6.453226613</c:v>
                </c:pt>
                <c:pt idx="173">
                  <c:v>6.4907453730000002</c:v>
                </c:pt>
                <c:pt idx="174">
                  <c:v>6.5282641320000003</c:v>
                </c:pt>
                <c:pt idx="175">
                  <c:v>6.5657828909999996</c:v>
                </c:pt>
                <c:pt idx="176">
                  <c:v>6.6033016509999998</c:v>
                </c:pt>
                <c:pt idx="177">
                  <c:v>6.6408204099999999</c:v>
                </c:pt>
                <c:pt idx="178">
                  <c:v>6.6783391700000001</c:v>
                </c:pt>
                <c:pt idx="179">
                  <c:v>6.7158579290000002</c:v>
                </c:pt>
                <c:pt idx="180">
                  <c:v>6.7533766880000003</c:v>
                </c:pt>
                <c:pt idx="181">
                  <c:v>6.7908954479999997</c:v>
                </c:pt>
                <c:pt idx="182">
                  <c:v>6.8284142069999998</c:v>
                </c:pt>
                <c:pt idx="183">
                  <c:v>6.8659329659999999</c:v>
                </c:pt>
                <c:pt idx="184">
                  <c:v>6.9034517260000001</c:v>
                </c:pt>
                <c:pt idx="185">
                  <c:v>6.9409704850000002</c:v>
                </c:pt>
                <c:pt idx="186">
                  <c:v>6.9784892449999996</c:v>
                </c:pt>
                <c:pt idx="187">
                  <c:v>7.0160080039999997</c:v>
                </c:pt>
                <c:pt idx="188">
                  <c:v>7.0535267629999998</c:v>
                </c:pt>
                <c:pt idx="189">
                  <c:v>7.091045523</c:v>
                </c:pt>
                <c:pt idx="190">
                  <c:v>7.1285642820000001</c:v>
                </c:pt>
                <c:pt idx="191">
                  <c:v>7.1660830420000003</c:v>
                </c:pt>
                <c:pt idx="192">
                  <c:v>7.2036018009999996</c:v>
                </c:pt>
                <c:pt idx="193">
                  <c:v>7.2411205599999997</c:v>
                </c:pt>
                <c:pt idx="194">
                  <c:v>7.2786393199999999</c:v>
                </c:pt>
                <c:pt idx="195">
                  <c:v>7.316158079</c:v>
                </c:pt>
                <c:pt idx="196">
                  <c:v>7.3536768380000002</c:v>
                </c:pt>
                <c:pt idx="197">
                  <c:v>7.3911955980000004</c:v>
                </c:pt>
                <c:pt idx="198">
                  <c:v>7.4287143569999996</c:v>
                </c:pt>
                <c:pt idx="199">
                  <c:v>7.4662331169999998</c:v>
                </c:pt>
                <c:pt idx="200">
                  <c:v>7.5037518759999999</c:v>
                </c:pt>
                <c:pt idx="201">
                  <c:v>7.5412706350000001</c:v>
                </c:pt>
                <c:pt idx="202">
                  <c:v>7.5787893950000003</c:v>
                </c:pt>
                <c:pt idx="203">
                  <c:v>7.6163081540000004</c:v>
                </c:pt>
                <c:pt idx="204">
                  <c:v>7.6538269129999996</c:v>
                </c:pt>
                <c:pt idx="205">
                  <c:v>7.6913456729999998</c:v>
                </c:pt>
                <c:pt idx="206">
                  <c:v>7.728864432</c:v>
                </c:pt>
                <c:pt idx="207">
                  <c:v>7.7663831920000002</c:v>
                </c:pt>
                <c:pt idx="208">
                  <c:v>7.8039019510000003</c:v>
                </c:pt>
                <c:pt idx="209">
                  <c:v>7.8414207100000004</c:v>
                </c:pt>
                <c:pt idx="210">
                  <c:v>7.8789394699999997</c:v>
                </c:pt>
                <c:pt idx="211">
                  <c:v>7.9164582289999998</c:v>
                </c:pt>
                <c:pt idx="212">
                  <c:v>7.953976988</c:v>
                </c:pt>
                <c:pt idx="213">
                  <c:v>7.9914957480000002</c:v>
                </c:pt>
                <c:pt idx="214">
                  <c:v>8.0290145069999994</c:v>
                </c:pt>
                <c:pt idx="215">
                  <c:v>8.0665332670000005</c:v>
                </c:pt>
                <c:pt idx="216">
                  <c:v>8.1040520259999997</c:v>
                </c:pt>
                <c:pt idx="217">
                  <c:v>8.1415707850000008</c:v>
                </c:pt>
                <c:pt idx="218">
                  <c:v>8.1790895450000001</c:v>
                </c:pt>
                <c:pt idx="219">
                  <c:v>8.2166083039999993</c:v>
                </c:pt>
                <c:pt idx="220">
                  <c:v>8.2541270640000004</c:v>
                </c:pt>
                <c:pt idx="221">
                  <c:v>8.2916458229999996</c:v>
                </c:pt>
                <c:pt idx="222">
                  <c:v>8.3291645820000006</c:v>
                </c:pt>
                <c:pt idx="223">
                  <c:v>8.366683342</c:v>
                </c:pt>
                <c:pt idx="224">
                  <c:v>8.4042021009999992</c:v>
                </c:pt>
                <c:pt idx="225">
                  <c:v>8.4417208600000002</c:v>
                </c:pt>
                <c:pt idx="226">
                  <c:v>8.4792396199999995</c:v>
                </c:pt>
                <c:pt idx="227">
                  <c:v>8.5167583790000005</c:v>
                </c:pt>
                <c:pt idx="228">
                  <c:v>8.5542771389999999</c:v>
                </c:pt>
                <c:pt idx="229">
                  <c:v>8.5917958980000009</c:v>
                </c:pt>
                <c:pt idx="230">
                  <c:v>8.6293146570000001</c:v>
                </c:pt>
                <c:pt idx="231">
                  <c:v>8.6668334169999994</c:v>
                </c:pt>
                <c:pt idx="232">
                  <c:v>8.7043521760000004</c:v>
                </c:pt>
                <c:pt idx="233">
                  <c:v>8.7418709349999997</c:v>
                </c:pt>
                <c:pt idx="234">
                  <c:v>8.7793896950000008</c:v>
                </c:pt>
                <c:pt idx="235">
                  <c:v>8.816908454</c:v>
                </c:pt>
                <c:pt idx="236">
                  <c:v>8.8544272139999993</c:v>
                </c:pt>
                <c:pt idx="237">
                  <c:v>8.8919459730000003</c:v>
                </c:pt>
                <c:pt idx="238">
                  <c:v>8.9294647319999996</c:v>
                </c:pt>
                <c:pt idx="239">
                  <c:v>8.9669834920000007</c:v>
                </c:pt>
                <c:pt idx="240">
                  <c:v>9.0045022509999999</c:v>
                </c:pt>
                <c:pt idx="241">
                  <c:v>9.0420210109999992</c:v>
                </c:pt>
                <c:pt idx="242">
                  <c:v>9.0795397700000002</c:v>
                </c:pt>
                <c:pt idx="243">
                  <c:v>9.1170585289999995</c:v>
                </c:pt>
                <c:pt idx="244">
                  <c:v>9.1545772890000006</c:v>
                </c:pt>
                <c:pt idx="245">
                  <c:v>9.1920960479999998</c:v>
                </c:pt>
                <c:pt idx="246">
                  <c:v>9.2296148070000008</c:v>
                </c:pt>
                <c:pt idx="247">
                  <c:v>9.2671335670000001</c:v>
                </c:pt>
                <c:pt idx="248">
                  <c:v>9.3046523259999994</c:v>
                </c:pt>
                <c:pt idx="249">
                  <c:v>9.3421710860000005</c:v>
                </c:pt>
                <c:pt idx="250">
                  <c:v>9.3796898449999997</c:v>
                </c:pt>
                <c:pt idx="251">
                  <c:v>9.4172086040000007</c:v>
                </c:pt>
                <c:pt idx="252">
                  <c:v>9.454727364</c:v>
                </c:pt>
                <c:pt idx="253">
                  <c:v>9.4922461229999993</c:v>
                </c:pt>
                <c:pt idx="254">
                  <c:v>9.5297648820000003</c:v>
                </c:pt>
                <c:pt idx="255">
                  <c:v>9.5672836419999996</c:v>
                </c:pt>
                <c:pt idx="256">
                  <c:v>9.6048024010000006</c:v>
                </c:pt>
                <c:pt idx="257">
                  <c:v>9.6423211609999999</c:v>
                </c:pt>
                <c:pt idx="258">
                  <c:v>9.6798399199999992</c:v>
                </c:pt>
                <c:pt idx="259">
                  <c:v>9.7173586790000002</c:v>
                </c:pt>
                <c:pt idx="260">
                  <c:v>9.7548774389999995</c:v>
                </c:pt>
                <c:pt idx="261">
                  <c:v>9.7923961980000005</c:v>
                </c:pt>
                <c:pt idx="262">
                  <c:v>9.8299149569999997</c:v>
                </c:pt>
                <c:pt idx="263">
                  <c:v>9.8674337170000008</c:v>
                </c:pt>
                <c:pt idx="264">
                  <c:v>9.9049524760000001</c:v>
                </c:pt>
                <c:pt idx="265">
                  <c:v>9.9424712359999994</c:v>
                </c:pt>
                <c:pt idx="266">
                  <c:v>9.9799899950000004</c:v>
                </c:pt>
                <c:pt idx="267">
                  <c:v>10.017508749999999</c:v>
                </c:pt>
                <c:pt idx="268">
                  <c:v>10.05502751</c:v>
                </c:pt>
                <c:pt idx="269">
                  <c:v>10.09254627</c:v>
                </c:pt>
                <c:pt idx="270">
                  <c:v>10.130065030000001</c:v>
                </c:pt>
                <c:pt idx="271">
                  <c:v>10.16758379</c:v>
                </c:pt>
                <c:pt idx="272">
                  <c:v>10.205102549999999</c:v>
                </c:pt>
                <c:pt idx="273">
                  <c:v>10.242621310000001</c:v>
                </c:pt>
                <c:pt idx="274">
                  <c:v>10.28014007</c:v>
                </c:pt>
                <c:pt idx="275">
                  <c:v>10.317658829999999</c:v>
                </c:pt>
                <c:pt idx="276">
                  <c:v>10.35517759</c:v>
                </c:pt>
                <c:pt idx="277">
                  <c:v>10.39269635</c:v>
                </c:pt>
                <c:pt idx="278">
                  <c:v>10.430215110000001</c:v>
                </c:pt>
                <c:pt idx="279">
                  <c:v>10.46773387</c:v>
                </c:pt>
                <c:pt idx="280">
                  <c:v>10.505252629999999</c:v>
                </c:pt>
                <c:pt idx="281">
                  <c:v>10.54277139</c:v>
                </c:pt>
                <c:pt idx="282">
                  <c:v>10.58029015</c:v>
                </c:pt>
                <c:pt idx="283">
                  <c:v>10.6178089</c:v>
                </c:pt>
                <c:pt idx="284">
                  <c:v>10.655327659999999</c:v>
                </c:pt>
                <c:pt idx="285">
                  <c:v>10.69284642</c:v>
                </c:pt>
                <c:pt idx="286">
                  <c:v>10.73036518</c:v>
                </c:pt>
                <c:pt idx="287">
                  <c:v>10.767883940000001</c:v>
                </c:pt>
                <c:pt idx="288">
                  <c:v>10.8054027</c:v>
                </c:pt>
                <c:pt idx="289">
                  <c:v>10.842921459999999</c:v>
                </c:pt>
                <c:pt idx="290">
                  <c:v>10.880440220000001</c:v>
                </c:pt>
                <c:pt idx="291">
                  <c:v>10.91795898</c:v>
                </c:pt>
                <c:pt idx="292">
                  <c:v>10.955477739999999</c:v>
                </c:pt>
                <c:pt idx="293">
                  <c:v>10.9929965</c:v>
                </c:pt>
                <c:pt idx="294">
                  <c:v>11.03051526</c:v>
                </c:pt>
                <c:pt idx="295">
                  <c:v>11.068034020000001</c:v>
                </c:pt>
                <c:pt idx="296">
                  <c:v>11.10555278</c:v>
                </c:pt>
                <c:pt idx="297">
                  <c:v>11.143071539999999</c:v>
                </c:pt>
                <c:pt idx="298">
                  <c:v>11.1805903</c:v>
                </c:pt>
                <c:pt idx="299">
                  <c:v>11.218109050000001</c:v>
                </c:pt>
                <c:pt idx="300">
                  <c:v>11.25562781</c:v>
                </c:pt>
                <c:pt idx="301">
                  <c:v>11.293146569999999</c:v>
                </c:pt>
                <c:pt idx="302">
                  <c:v>11.33066533</c:v>
                </c:pt>
                <c:pt idx="303">
                  <c:v>11.36818409</c:v>
                </c:pt>
                <c:pt idx="304">
                  <c:v>11.405702850000001</c:v>
                </c:pt>
                <c:pt idx="305">
                  <c:v>11.44322161</c:v>
                </c:pt>
                <c:pt idx="306">
                  <c:v>11.480740369999999</c:v>
                </c:pt>
                <c:pt idx="307">
                  <c:v>11.518259130000001</c:v>
                </c:pt>
                <c:pt idx="308">
                  <c:v>11.55577789</c:v>
                </c:pt>
                <c:pt idx="309">
                  <c:v>11.593296649999999</c:v>
                </c:pt>
                <c:pt idx="310">
                  <c:v>11.63081541</c:v>
                </c:pt>
                <c:pt idx="311">
                  <c:v>11.66833417</c:v>
                </c:pt>
                <c:pt idx="312">
                  <c:v>11.705852930000001</c:v>
                </c:pt>
                <c:pt idx="313">
                  <c:v>11.74337169</c:v>
                </c:pt>
                <c:pt idx="314">
                  <c:v>11.780890449999999</c:v>
                </c:pt>
                <c:pt idx="315">
                  <c:v>11.8184092</c:v>
                </c:pt>
                <c:pt idx="316">
                  <c:v>11.855927960000001</c:v>
                </c:pt>
                <c:pt idx="317">
                  <c:v>11.89344672</c:v>
                </c:pt>
                <c:pt idx="318">
                  <c:v>11.930965479999999</c:v>
                </c:pt>
                <c:pt idx="319">
                  <c:v>11.96848424</c:v>
                </c:pt>
                <c:pt idx="320">
                  <c:v>12.006003</c:v>
                </c:pt>
                <c:pt idx="321">
                  <c:v>12.043521760000001</c:v>
                </c:pt>
                <c:pt idx="322">
                  <c:v>12.08104052</c:v>
                </c:pt>
                <c:pt idx="323">
                  <c:v>12.118559279999999</c:v>
                </c:pt>
                <c:pt idx="324">
                  <c:v>12.156078040000001</c:v>
                </c:pt>
                <c:pt idx="325">
                  <c:v>12.1935968</c:v>
                </c:pt>
                <c:pt idx="326">
                  <c:v>12.231115559999999</c:v>
                </c:pt>
                <c:pt idx="327">
                  <c:v>12.26863432</c:v>
                </c:pt>
                <c:pt idx="328">
                  <c:v>12.30615308</c:v>
                </c:pt>
                <c:pt idx="329">
                  <c:v>12.343671840000001</c:v>
                </c:pt>
                <c:pt idx="330">
                  <c:v>12.3811906</c:v>
                </c:pt>
                <c:pt idx="331">
                  <c:v>12.41870935</c:v>
                </c:pt>
                <c:pt idx="332">
                  <c:v>12.45622811</c:v>
                </c:pt>
                <c:pt idx="333">
                  <c:v>12.493746870000001</c:v>
                </c:pt>
                <c:pt idx="334">
                  <c:v>12.53126563</c:v>
                </c:pt>
                <c:pt idx="335">
                  <c:v>12.568784389999999</c:v>
                </c:pt>
                <c:pt idx="336">
                  <c:v>12.60630315</c:v>
                </c:pt>
                <c:pt idx="337">
                  <c:v>12.64382191</c:v>
                </c:pt>
                <c:pt idx="338">
                  <c:v>12.681340670000001</c:v>
                </c:pt>
                <c:pt idx="339">
                  <c:v>12.71885943</c:v>
                </c:pt>
                <c:pt idx="340">
                  <c:v>12.75637819</c:v>
                </c:pt>
                <c:pt idx="341">
                  <c:v>12.793896950000001</c:v>
                </c:pt>
                <c:pt idx="342">
                  <c:v>12.83141571</c:v>
                </c:pt>
                <c:pt idx="343">
                  <c:v>12.868934469999999</c:v>
                </c:pt>
                <c:pt idx="344">
                  <c:v>12.90645323</c:v>
                </c:pt>
                <c:pt idx="345">
                  <c:v>12.94397199</c:v>
                </c:pt>
                <c:pt idx="346">
                  <c:v>12.981490750000001</c:v>
                </c:pt>
                <c:pt idx="347">
                  <c:v>13.019009499999999</c:v>
                </c:pt>
                <c:pt idx="348">
                  <c:v>13.05652826</c:v>
                </c:pt>
                <c:pt idx="349">
                  <c:v>13.09404702</c:v>
                </c:pt>
                <c:pt idx="350">
                  <c:v>13.131565780000001</c:v>
                </c:pt>
                <c:pt idx="351">
                  <c:v>13.16908454</c:v>
                </c:pt>
                <c:pt idx="352">
                  <c:v>13.206603299999999</c:v>
                </c:pt>
                <c:pt idx="353">
                  <c:v>13.24412206</c:v>
                </c:pt>
                <c:pt idx="354">
                  <c:v>13.28164082</c:v>
                </c:pt>
                <c:pt idx="355">
                  <c:v>13.319159580000001</c:v>
                </c:pt>
                <c:pt idx="356">
                  <c:v>13.35667834</c:v>
                </c:pt>
                <c:pt idx="357">
                  <c:v>13.3941971</c:v>
                </c:pt>
                <c:pt idx="358">
                  <c:v>13.431715860000001</c:v>
                </c:pt>
                <c:pt idx="359">
                  <c:v>13.46923462</c:v>
                </c:pt>
                <c:pt idx="360">
                  <c:v>13.506753379999999</c:v>
                </c:pt>
                <c:pt idx="361">
                  <c:v>13.54427214</c:v>
                </c:pt>
                <c:pt idx="362">
                  <c:v>13.5817909</c:v>
                </c:pt>
                <c:pt idx="363">
                  <c:v>13.61930965</c:v>
                </c:pt>
                <c:pt idx="364">
                  <c:v>13.656828409999999</c:v>
                </c:pt>
                <c:pt idx="365">
                  <c:v>13.69434717</c:v>
                </c:pt>
                <c:pt idx="366">
                  <c:v>13.73186593</c:v>
                </c:pt>
                <c:pt idx="367">
                  <c:v>13.769384690000001</c:v>
                </c:pt>
                <c:pt idx="368">
                  <c:v>13.80690345</c:v>
                </c:pt>
                <c:pt idx="369">
                  <c:v>13.844422209999999</c:v>
                </c:pt>
                <c:pt idx="370">
                  <c:v>13.88194097</c:v>
                </c:pt>
                <c:pt idx="371">
                  <c:v>13.91945973</c:v>
                </c:pt>
                <c:pt idx="372">
                  <c:v>13.956978489999999</c:v>
                </c:pt>
                <c:pt idx="373">
                  <c:v>13.99449725</c:v>
                </c:pt>
                <c:pt idx="374">
                  <c:v>14.03201601</c:v>
                </c:pt>
                <c:pt idx="375">
                  <c:v>14.069534770000001</c:v>
                </c:pt>
                <c:pt idx="376">
                  <c:v>14.10705353</c:v>
                </c:pt>
                <c:pt idx="377">
                  <c:v>14.144572289999999</c:v>
                </c:pt>
                <c:pt idx="378">
                  <c:v>14.18209105</c:v>
                </c:pt>
                <c:pt idx="379">
                  <c:v>14.219609800000001</c:v>
                </c:pt>
                <c:pt idx="380">
                  <c:v>14.25712856</c:v>
                </c:pt>
                <c:pt idx="381">
                  <c:v>14.294647319999999</c:v>
                </c:pt>
                <c:pt idx="382">
                  <c:v>14.33216608</c:v>
                </c:pt>
                <c:pt idx="383">
                  <c:v>14.36968484</c:v>
                </c:pt>
                <c:pt idx="384">
                  <c:v>14.407203600000001</c:v>
                </c:pt>
                <c:pt idx="385">
                  <c:v>14.44472236</c:v>
                </c:pt>
                <c:pt idx="386">
                  <c:v>14.482241119999999</c:v>
                </c:pt>
                <c:pt idx="387">
                  <c:v>14.519759880000001</c:v>
                </c:pt>
                <c:pt idx="388">
                  <c:v>14.55727864</c:v>
                </c:pt>
                <c:pt idx="389">
                  <c:v>14.594797399999999</c:v>
                </c:pt>
                <c:pt idx="390">
                  <c:v>14.63231616</c:v>
                </c:pt>
                <c:pt idx="391">
                  <c:v>14.66983492</c:v>
                </c:pt>
                <c:pt idx="392">
                  <c:v>14.707353680000001</c:v>
                </c:pt>
                <c:pt idx="393">
                  <c:v>14.74487244</c:v>
                </c:pt>
                <c:pt idx="394">
                  <c:v>14.782391199999999</c:v>
                </c:pt>
                <c:pt idx="395">
                  <c:v>14.81990995</c:v>
                </c:pt>
                <c:pt idx="396">
                  <c:v>14.857428710000001</c:v>
                </c:pt>
                <c:pt idx="397">
                  <c:v>14.89494747</c:v>
                </c:pt>
                <c:pt idx="398">
                  <c:v>14.932466229999999</c:v>
                </c:pt>
                <c:pt idx="399">
                  <c:v>14.96998499</c:v>
                </c:pt>
                <c:pt idx="400">
                  <c:v>15.00750375</c:v>
                </c:pt>
                <c:pt idx="401">
                  <c:v>15.045022510000001</c:v>
                </c:pt>
                <c:pt idx="402">
                  <c:v>15.08254127</c:v>
                </c:pt>
                <c:pt idx="403">
                  <c:v>15.120060029999999</c:v>
                </c:pt>
                <c:pt idx="404">
                  <c:v>15.157578790000001</c:v>
                </c:pt>
                <c:pt idx="405">
                  <c:v>15.19509755</c:v>
                </c:pt>
                <c:pt idx="406">
                  <c:v>15.232616309999999</c:v>
                </c:pt>
                <c:pt idx="407">
                  <c:v>15.27013507</c:v>
                </c:pt>
                <c:pt idx="408">
                  <c:v>15.30765383</c:v>
                </c:pt>
                <c:pt idx="409">
                  <c:v>15.345172590000001</c:v>
                </c:pt>
                <c:pt idx="410">
                  <c:v>15.38269135</c:v>
                </c:pt>
                <c:pt idx="411">
                  <c:v>15.420210109999999</c:v>
                </c:pt>
                <c:pt idx="412">
                  <c:v>15.45772886</c:v>
                </c:pt>
                <c:pt idx="413">
                  <c:v>15.495247620000001</c:v>
                </c:pt>
                <c:pt idx="414">
                  <c:v>15.53276638</c:v>
                </c:pt>
                <c:pt idx="415">
                  <c:v>15.570285139999999</c:v>
                </c:pt>
                <c:pt idx="416">
                  <c:v>15.6078039</c:v>
                </c:pt>
                <c:pt idx="417">
                  <c:v>15.64532266</c:v>
                </c:pt>
                <c:pt idx="418">
                  <c:v>15.682841420000001</c:v>
                </c:pt>
                <c:pt idx="419">
                  <c:v>15.72036018</c:v>
                </c:pt>
                <c:pt idx="420">
                  <c:v>15.757878939999999</c:v>
                </c:pt>
                <c:pt idx="421">
                  <c:v>15.795397700000001</c:v>
                </c:pt>
                <c:pt idx="422">
                  <c:v>15.83291646</c:v>
                </c:pt>
                <c:pt idx="423">
                  <c:v>15.870435219999999</c:v>
                </c:pt>
                <c:pt idx="424">
                  <c:v>15.90795398</c:v>
                </c:pt>
                <c:pt idx="425">
                  <c:v>15.94547274</c:v>
                </c:pt>
                <c:pt idx="426">
                  <c:v>15.982991500000001</c:v>
                </c:pt>
                <c:pt idx="427">
                  <c:v>16.020510259999998</c:v>
                </c:pt>
                <c:pt idx="428">
                  <c:v>16.058029009999998</c:v>
                </c:pt>
                <c:pt idx="429">
                  <c:v>16.09554777</c:v>
                </c:pt>
                <c:pt idx="430">
                  <c:v>16.133066530000001</c:v>
                </c:pt>
                <c:pt idx="431">
                  <c:v>16.170585289999998</c:v>
                </c:pt>
                <c:pt idx="432">
                  <c:v>16.208104049999999</c:v>
                </c:pt>
                <c:pt idx="433">
                  <c:v>16.24562281</c:v>
                </c:pt>
                <c:pt idx="434">
                  <c:v>16.283141570000002</c:v>
                </c:pt>
                <c:pt idx="435">
                  <c:v>16.320660329999999</c:v>
                </c:pt>
                <c:pt idx="436">
                  <c:v>16.35817909</c:v>
                </c:pt>
                <c:pt idx="437">
                  <c:v>16.395697850000001</c:v>
                </c:pt>
                <c:pt idx="438">
                  <c:v>16.433216609999999</c:v>
                </c:pt>
                <c:pt idx="439">
                  <c:v>16.47073537</c:v>
                </c:pt>
                <c:pt idx="440">
                  <c:v>16.508254130000001</c:v>
                </c:pt>
                <c:pt idx="441">
                  <c:v>16.545772889999999</c:v>
                </c:pt>
                <c:pt idx="442">
                  <c:v>16.58329165</c:v>
                </c:pt>
                <c:pt idx="443">
                  <c:v>16.620810410000001</c:v>
                </c:pt>
                <c:pt idx="444">
                  <c:v>16.658329160000001</c:v>
                </c:pt>
                <c:pt idx="445">
                  <c:v>16.695847919999999</c:v>
                </c:pt>
                <c:pt idx="446">
                  <c:v>16.73336668</c:v>
                </c:pt>
                <c:pt idx="447">
                  <c:v>16.770885440000001</c:v>
                </c:pt>
                <c:pt idx="448">
                  <c:v>16.808404199999998</c:v>
                </c:pt>
                <c:pt idx="449">
                  <c:v>16.845922959999999</c:v>
                </c:pt>
                <c:pt idx="450">
                  <c:v>16.88344172</c:v>
                </c:pt>
                <c:pt idx="451">
                  <c:v>16.920960480000002</c:v>
                </c:pt>
                <c:pt idx="452">
                  <c:v>16.958479239999999</c:v>
                </c:pt>
                <c:pt idx="453">
                  <c:v>16.995998</c:v>
                </c:pt>
                <c:pt idx="454">
                  <c:v>17.033516760000001</c:v>
                </c:pt>
                <c:pt idx="455">
                  <c:v>17.071035519999999</c:v>
                </c:pt>
                <c:pt idx="456">
                  <c:v>17.10855428</c:v>
                </c:pt>
                <c:pt idx="457">
                  <c:v>17.146073040000001</c:v>
                </c:pt>
                <c:pt idx="458">
                  <c:v>17.183591799999999</c:v>
                </c:pt>
                <c:pt idx="459">
                  <c:v>17.22111056</c:v>
                </c:pt>
                <c:pt idx="460">
                  <c:v>17.25862931</c:v>
                </c:pt>
                <c:pt idx="461">
                  <c:v>17.296148070000001</c:v>
                </c:pt>
                <c:pt idx="462">
                  <c:v>17.333666829999999</c:v>
                </c:pt>
                <c:pt idx="463">
                  <c:v>17.37118559</c:v>
                </c:pt>
                <c:pt idx="464">
                  <c:v>17.408704350000001</c:v>
                </c:pt>
                <c:pt idx="465">
                  <c:v>17.446223109999998</c:v>
                </c:pt>
                <c:pt idx="466">
                  <c:v>17.483741869999999</c:v>
                </c:pt>
                <c:pt idx="467">
                  <c:v>17.52126063</c:v>
                </c:pt>
                <c:pt idx="468">
                  <c:v>17.558779390000002</c:v>
                </c:pt>
                <c:pt idx="469">
                  <c:v>17.596298149999999</c:v>
                </c:pt>
                <c:pt idx="470">
                  <c:v>17.63381691</c:v>
                </c:pt>
                <c:pt idx="471">
                  <c:v>17.671335670000001</c:v>
                </c:pt>
                <c:pt idx="472">
                  <c:v>17.708854429999999</c:v>
                </c:pt>
                <c:pt idx="473">
                  <c:v>17.74637319</c:v>
                </c:pt>
                <c:pt idx="474">
                  <c:v>17.783891950000001</c:v>
                </c:pt>
                <c:pt idx="475">
                  <c:v>17.821410709999999</c:v>
                </c:pt>
                <c:pt idx="476">
                  <c:v>17.858929459999999</c:v>
                </c:pt>
                <c:pt idx="477">
                  <c:v>17.89644822</c:v>
                </c:pt>
                <c:pt idx="478">
                  <c:v>17.933966980000001</c:v>
                </c:pt>
                <c:pt idx="479">
                  <c:v>17.971485739999999</c:v>
                </c:pt>
                <c:pt idx="480">
                  <c:v>18.0090045</c:v>
                </c:pt>
                <c:pt idx="481">
                  <c:v>18.046523260000001</c:v>
                </c:pt>
                <c:pt idx="482">
                  <c:v>18.084042019999998</c:v>
                </c:pt>
                <c:pt idx="483">
                  <c:v>18.121560779999999</c:v>
                </c:pt>
                <c:pt idx="484">
                  <c:v>18.15907954</c:v>
                </c:pt>
                <c:pt idx="485">
                  <c:v>18.196598300000002</c:v>
                </c:pt>
                <c:pt idx="486">
                  <c:v>18.234117059999999</c:v>
                </c:pt>
                <c:pt idx="487">
                  <c:v>18.27163582</c:v>
                </c:pt>
                <c:pt idx="488">
                  <c:v>18.309154580000001</c:v>
                </c:pt>
                <c:pt idx="489">
                  <c:v>18.346673339999999</c:v>
                </c:pt>
                <c:pt idx="490">
                  <c:v>18.3841921</c:v>
                </c:pt>
                <c:pt idx="491">
                  <c:v>18.421710860000001</c:v>
                </c:pt>
                <c:pt idx="492">
                  <c:v>18.459229610000001</c:v>
                </c:pt>
                <c:pt idx="493">
                  <c:v>18.496748369999999</c:v>
                </c:pt>
                <c:pt idx="494">
                  <c:v>18.53426713</c:v>
                </c:pt>
                <c:pt idx="495">
                  <c:v>18.571785890000001</c:v>
                </c:pt>
                <c:pt idx="496">
                  <c:v>18.609304649999999</c:v>
                </c:pt>
                <c:pt idx="497">
                  <c:v>18.64682341</c:v>
                </c:pt>
                <c:pt idx="498">
                  <c:v>18.684342170000001</c:v>
                </c:pt>
                <c:pt idx="499">
                  <c:v>18.721860929999998</c:v>
                </c:pt>
                <c:pt idx="500">
                  <c:v>18.759379689999999</c:v>
                </c:pt>
                <c:pt idx="501">
                  <c:v>18.79689845</c:v>
                </c:pt>
                <c:pt idx="502">
                  <c:v>18.834417210000002</c:v>
                </c:pt>
                <c:pt idx="503">
                  <c:v>18.871935969999999</c:v>
                </c:pt>
                <c:pt idx="504">
                  <c:v>18.90945473</c:v>
                </c:pt>
                <c:pt idx="505">
                  <c:v>18.946973490000001</c:v>
                </c:pt>
                <c:pt idx="506">
                  <c:v>18.984492249999999</c:v>
                </c:pt>
                <c:pt idx="507">
                  <c:v>19.02201101</c:v>
                </c:pt>
                <c:pt idx="508">
                  <c:v>19.05952976</c:v>
                </c:pt>
                <c:pt idx="509">
                  <c:v>19.097048520000001</c:v>
                </c:pt>
                <c:pt idx="510">
                  <c:v>19.134567279999999</c:v>
                </c:pt>
                <c:pt idx="511">
                  <c:v>19.17208604</c:v>
                </c:pt>
                <c:pt idx="512">
                  <c:v>19.209604800000001</c:v>
                </c:pt>
                <c:pt idx="513">
                  <c:v>19.247123559999999</c:v>
                </c:pt>
                <c:pt idx="514">
                  <c:v>19.28464232</c:v>
                </c:pt>
                <c:pt idx="515">
                  <c:v>19.322161080000001</c:v>
                </c:pt>
                <c:pt idx="516">
                  <c:v>19.359679839999998</c:v>
                </c:pt>
                <c:pt idx="517">
                  <c:v>19.397198599999999</c:v>
                </c:pt>
                <c:pt idx="518">
                  <c:v>19.43471736</c:v>
                </c:pt>
                <c:pt idx="519">
                  <c:v>19.472236120000002</c:v>
                </c:pt>
                <c:pt idx="520">
                  <c:v>19.509754879999999</c:v>
                </c:pt>
                <c:pt idx="521">
                  <c:v>19.54727364</c:v>
                </c:pt>
                <c:pt idx="522">
                  <c:v>19.584792400000001</c:v>
                </c:pt>
                <c:pt idx="523">
                  <c:v>19.622311159999999</c:v>
                </c:pt>
                <c:pt idx="524">
                  <c:v>19.659829909999999</c:v>
                </c:pt>
                <c:pt idx="525">
                  <c:v>19.69734867</c:v>
                </c:pt>
                <c:pt idx="526">
                  <c:v>19.734867430000001</c:v>
                </c:pt>
                <c:pt idx="527">
                  <c:v>19.772386189999999</c:v>
                </c:pt>
                <c:pt idx="528">
                  <c:v>19.80990495</c:v>
                </c:pt>
                <c:pt idx="529">
                  <c:v>19.847423710000001</c:v>
                </c:pt>
                <c:pt idx="530">
                  <c:v>19.884942469999999</c:v>
                </c:pt>
                <c:pt idx="531">
                  <c:v>19.92246123</c:v>
                </c:pt>
                <c:pt idx="532">
                  <c:v>19.959979990000001</c:v>
                </c:pt>
                <c:pt idx="533">
                  <c:v>19.997498749999998</c:v>
                </c:pt>
                <c:pt idx="534">
                  <c:v>20.035017509999999</c:v>
                </c:pt>
                <c:pt idx="535">
                  <c:v>20.072536270000001</c:v>
                </c:pt>
                <c:pt idx="536">
                  <c:v>20.110055030000002</c:v>
                </c:pt>
                <c:pt idx="537">
                  <c:v>20.147573789999999</c:v>
                </c:pt>
                <c:pt idx="538">
                  <c:v>20.18509255</c:v>
                </c:pt>
                <c:pt idx="539">
                  <c:v>20.222611310000001</c:v>
                </c:pt>
                <c:pt idx="540">
                  <c:v>20.260130069999999</c:v>
                </c:pt>
                <c:pt idx="541">
                  <c:v>20.297648819999999</c:v>
                </c:pt>
                <c:pt idx="542">
                  <c:v>20.33516758</c:v>
                </c:pt>
                <c:pt idx="543">
                  <c:v>20.372686340000001</c:v>
                </c:pt>
                <c:pt idx="544">
                  <c:v>20.410205099999999</c:v>
                </c:pt>
                <c:pt idx="545">
                  <c:v>20.44772386</c:v>
                </c:pt>
                <c:pt idx="546">
                  <c:v>20.485242620000001</c:v>
                </c:pt>
                <c:pt idx="547">
                  <c:v>20.522761379999999</c:v>
                </c:pt>
                <c:pt idx="548">
                  <c:v>20.56028014</c:v>
                </c:pt>
                <c:pt idx="549">
                  <c:v>20.597798900000001</c:v>
                </c:pt>
                <c:pt idx="550">
                  <c:v>20.635317659999998</c:v>
                </c:pt>
                <c:pt idx="551">
                  <c:v>20.672836419999999</c:v>
                </c:pt>
                <c:pt idx="552">
                  <c:v>20.710355180000001</c:v>
                </c:pt>
                <c:pt idx="553">
                  <c:v>20.747873940000002</c:v>
                </c:pt>
                <c:pt idx="554">
                  <c:v>20.785392699999999</c:v>
                </c:pt>
                <c:pt idx="555">
                  <c:v>20.82291146</c:v>
                </c:pt>
                <c:pt idx="556">
                  <c:v>20.860430220000001</c:v>
                </c:pt>
                <c:pt idx="557">
                  <c:v>20.897948970000002</c:v>
                </c:pt>
                <c:pt idx="558">
                  <c:v>20.935467729999999</c:v>
                </c:pt>
                <c:pt idx="559">
                  <c:v>20.97298649</c:v>
                </c:pt>
                <c:pt idx="560">
                  <c:v>21.010505250000001</c:v>
                </c:pt>
                <c:pt idx="561">
                  <c:v>21.048024009999999</c:v>
                </c:pt>
                <c:pt idx="562">
                  <c:v>21.08554277</c:v>
                </c:pt>
                <c:pt idx="563">
                  <c:v>21.123061530000001</c:v>
                </c:pt>
                <c:pt idx="564">
                  <c:v>21.160580289999999</c:v>
                </c:pt>
                <c:pt idx="565">
                  <c:v>21.19809905</c:v>
                </c:pt>
                <c:pt idx="566">
                  <c:v>21.235617810000001</c:v>
                </c:pt>
                <c:pt idx="567">
                  <c:v>21.273136569999998</c:v>
                </c:pt>
                <c:pt idx="568">
                  <c:v>21.310655329999999</c:v>
                </c:pt>
                <c:pt idx="569">
                  <c:v>21.348174090000001</c:v>
                </c:pt>
                <c:pt idx="570">
                  <c:v>21.385692850000002</c:v>
                </c:pt>
                <c:pt idx="571">
                  <c:v>21.423211609999999</c:v>
                </c:pt>
                <c:pt idx="572">
                  <c:v>21.46073037</c:v>
                </c:pt>
                <c:pt idx="573">
                  <c:v>21.498249120000001</c:v>
                </c:pt>
                <c:pt idx="574">
                  <c:v>21.535767880000002</c:v>
                </c:pt>
                <c:pt idx="575">
                  <c:v>21.573286639999999</c:v>
                </c:pt>
                <c:pt idx="576">
                  <c:v>21.6108054</c:v>
                </c:pt>
                <c:pt idx="577">
                  <c:v>21.648324160000001</c:v>
                </c:pt>
                <c:pt idx="578">
                  <c:v>21.685842919999999</c:v>
                </c:pt>
                <c:pt idx="579">
                  <c:v>21.72336168</c:v>
                </c:pt>
                <c:pt idx="580">
                  <c:v>21.760880440000001</c:v>
                </c:pt>
                <c:pt idx="581">
                  <c:v>21.798399199999999</c:v>
                </c:pt>
                <c:pt idx="582">
                  <c:v>21.83591796</c:v>
                </c:pt>
                <c:pt idx="583">
                  <c:v>21.873436720000001</c:v>
                </c:pt>
                <c:pt idx="584">
                  <c:v>21.910955479999998</c:v>
                </c:pt>
                <c:pt idx="585">
                  <c:v>21.948474239999999</c:v>
                </c:pt>
                <c:pt idx="586">
                  <c:v>21.985993000000001</c:v>
                </c:pt>
                <c:pt idx="587">
                  <c:v>22.023511760000002</c:v>
                </c:pt>
                <c:pt idx="588">
                  <c:v>22.061030519999999</c:v>
                </c:pt>
                <c:pt idx="589">
                  <c:v>22.098549269999999</c:v>
                </c:pt>
                <c:pt idx="590">
                  <c:v>22.136068030000001</c:v>
                </c:pt>
                <c:pt idx="591">
                  <c:v>22.173586790000002</c:v>
                </c:pt>
                <c:pt idx="592">
                  <c:v>22.211105549999999</c:v>
                </c:pt>
                <c:pt idx="593">
                  <c:v>22.24862431</c:v>
                </c:pt>
                <c:pt idx="594">
                  <c:v>22.286143070000001</c:v>
                </c:pt>
                <c:pt idx="595">
                  <c:v>22.323661829999999</c:v>
                </c:pt>
                <c:pt idx="596">
                  <c:v>22.36118059</c:v>
                </c:pt>
                <c:pt idx="597">
                  <c:v>22.398699350000001</c:v>
                </c:pt>
                <c:pt idx="598">
                  <c:v>22.436218109999999</c:v>
                </c:pt>
                <c:pt idx="599">
                  <c:v>22.47373687</c:v>
                </c:pt>
                <c:pt idx="600">
                  <c:v>22.511255630000001</c:v>
                </c:pt>
                <c:pt idx="601">
                  <c:v>22.548774389999998</c:v>
                </c:pt>
                <c:pt idx="602">
                  <c:v>22.586293149999999</c:v>
                </c:pt>
                <c:pt idx="603">
                  <c:v>22.623811910000001</c:v>
                </c:pt>
                <c:pt idx="604">
                  <c:v>22.661330670000002</c:v>
                </c:pt>
                <c:pt idx="605">
                  <c:v>22.698849419999998</c:v>
                </c:pt>
                <c:pt idx="606">
                  <c:v>22.736368179999999</c:v>
                </c:pt>
                <c:pt idx="607">
                  <c:v>22.773886940000001</c:v>
                </c:pt>
                <c:pt idx="608">
                  <c:v>22.811405700000002</c:v>
                </c:pt>
                <c:pt idx="609">
                  <c:v>22.848924459999999</c:v>
                </c:pt>
                <c:pt idx="610">
                  <c:v>22.88644322</c:v>
                </c:pt>
                <c:pt idx="611">
                  <c:v>22.923961980000001</c:v>
                </c:pt>
                <c:pt idx="612">
                  <c:v>22.961480739999999</c:v>
                </c:pt>
                <c:pt idx="613">
                  <c:v>22.9989995</c:v>
                </c:pt>
                <c:pt idx="614">
                  <c:v>23.036518260000001</c:v>
                </c:pt>
                <c:pt idx="615">
                  <c:v>23.074037019999999</c:v>
                </c:pt>
                <c:pt idx="616">
                  <c:v>23.11155578</c:v>
                </c:pt>
                <c:pt idx="617">
                  <c:v>23.149074540000001</c:v>
                </c:pt>
                <c:pt idx="618">
                  <c:v>23.186593299999998</c:v>
                </c:pt>
                <c:pt idx="619">
                  <c:v>23.22411206</c:v>
                </c:pt>
                <c:pt idx="620">
                  <c:v>23.261630820000001</c:v>
                </c:pt>
                <c:pt idx="621">
                  <c:v>23.299149570000001</c:v>
                </c:pt>
                <c:pt idx="622">
                  <c:v>23.336668329999998</c:v>
                </c:pt>
                <c:pt idx="623">
                  <c:v>23.37418709</c:v>
                </c:pt>
                <c:pt idx="624">
                  <c:v>23.411705850000001</c:v>
                </c:pt>
                <c:pt idx="625">
                  <c:v>23.449224610000002</c:v>
                </c:pt>
                <c:pt idx="626">
                  <c:v>23.486743369999999</c:v>
                </c:pt>
                <c:pt idx="627">
                  <c:v>23.52426213</c:v>
                </c:pt>
                <c:pt idx="628">
                  <c:v>23.561780890000001</c:v>
                </c:pt>
                <c:pt idx="629">
                  <c:v>23.599299649999999</c:v>
                </c:pt>
                <c:pt idx="630">
                  <c:v>23.63681841</c:v>
                </c:pt>
                <c:pt idx="631">
                  <c:v>23.674337170000001</c:v>
                </c:pt>
                <c:pt idx="632">
                  <c:v>23.711855929999999</c:v>
                </c:pt>
                <c:pt idx="633">
                  <c:v>23.74937469</c:v>
                </c:pt>
                <c:pt idx="634">
                  <c:v>23.786893450000001</c:v>
                </c:pt>
                <c:pt idx="635">
                  <c:v>23.824412209999998</c:v>
                </c:pt>
                <c:pt idx="636">
                  <c:v>23.86193097</c:v>
                </c:pt>
                <c:pt idx="637">
                  <c:v>23.89944972</c:v>
                </c:pt>
                <c:pt idx="638">
                  <c:v>23.936968480000001</c:v>
                </c:pt>
                <c:pt idx="639">
                  <c:v>23.974487239999998</c:v>
                </c:pt>
                <c:pt idx="640">
                  <c:v>24.012006</c:v>
                </c:pt>
                <c:pt idx="641">
                  <c:v>24.049524760000001</c:v>
                </c:pt>
                <c:pt idx="642">
                  <c:v>24.087043520000002</c:v>
                </c:pt>
                <c:pt idx="643">
                  <c:v>24.124562279999999</c:v>
                </c:pt>
                <c:pt idx="644">
                  <c:v>24.16208104</c:v>
                </c:pt>
                <c:pt idx="645">
                  <c:v>24.199599800000001</c:v>
                </c:pt>
                <c:pt idx="646">
                  <c:v>24.237118559999999</c:v>
                </c:pt>
                <c:pt idx="647">
                  <c:v>24.27463732</c:v>
                </c:pt>
                <c:pt idx="648">
                  <c:v>24.312156080000001</c:v>
                </c:pt>
                <c:pt idx="649">
                  <c:v>24.349674839999999</c:v>
                </c:pt>
                <c:pt idx="650">
                  <c:v>24.3871936</c:v>
                </c:pt>
                <c:pt idx="651">
                  <c:v>24.424712360000001</c:v>
                </c:pt>
                <c:pt idx="652">
                  <c:v>24.462231119999998</c:v>
                </c:pt>
                <c:pt idx="653">
                  <c:v>24.499749869999999</c:v>
                </c:pt>
                <c:pt idx="654">
                  <c:v>24.53726863</c:v>
                </c:pt>
                <c:pt idx="655">
                  <c:v>24.574787390000001</c:v>
                </c:pt>
                <c:pt idx="656">
                  <c:v>24.612306149999998</c:v>
                </c:pt>
                <c:pt idx="657">
                  <c:v>24.64982491</c:v>
                </c:pt>
                <c:pt idx="658">
                  <c:v>24.687343670000001</c:v>
                </c:pt>
                <c:pt idx="659">
                  <c:v>24.724862430000002</c:v>
                </c:pt>
                <c:pt idx="660">
                  <c:v>24.762381189999999</c:v>
                </c:pt>
                <c:pt idx="661">
                  <c:v>24.79989995</c:v>
                </c:pt>
                <c:pt idx="662">
                  <c:v>24.837418710000001</c:v>
                </c:pt>
                <c:pt idx="663">
                  <c:v>24.874937469999999</c:v>
                </c:pt>
                <c:pt idx="664">
                  <c:v>24.91245623</c:v>
                </c:pt>
                <c:pt idx="665">
                  <c:v>24.949974990000001</c:v>
                </c:pt>
                <c:pt idx="666">
                  <c:v>24.987493749999999</c:v>
                </c:pt>
                <c:pt idx="667">
                  <c:v>25.02501251</c:v>
                </c:pt>
                <c:pt idx="668">
                  <c:v>25.062531270000001</c:v>
                </c:pt>
                <c:pt idx="669">
                  <c:v>25.100050029999998</c:v>
                </c:pt>
                <c:pt idx="670">
                  <c:v>25.137568779999999</c:v>
                </c:pt>
                <c:pt idx="671">
                  <c:v>25.17508754</c:v>
                </c:pt>
                <c:pt idx="672">
                  <c:v>25.212606300000001</c:v>
                </c:pt>
                <c:pt idx="673">
                  <c:v>25.250125059999998</c:v>
                </c:pt>
                <c:pt idx="674">
                  <c:v>25.28764382</c:v>
                </c:pt>
                <c:pt idx="675">
                  <c:v>25.325162580000001</c:v>
                </c:pt>
                <c:pt idx="676">
                  <c:v>25.362681340000002</c:v>
                </c:pt>
                <c:pt idx="677">
                  <c:v>25.400200099999999</c:v>
                </c:pt>
                <c:pt idx="678">
                  <c:v>25.43771886</c:v>
                </c:pt>
                <c:pt idx="679">
                  <c:v>25.475237620000001</c:v>
                </c:pt>
                <c:pt idx="680">
                  <c:v>25.512756379999999</c:v>
                </c:pt>
                <c:pt idx="681">
                  <c:v>25.55027514</c:v>
                </c:pt>
                <c:pt idx="682">
                  <c:v>25.587793900000001</c:v>
                </c:pt>
                <c:pt idx="683">
                  <c:v>25.625312659999999</c:v>
                </c:pt>
                <c:pt idx="684">
                  <c:v>25.66283142</c:v>
                </c:pt>
                <c:pt idx="685">
                  <c:v>25.700350180000001</c:v>
                </c:pt>
                <c:pt idx="686">
                  <c:v>25.737868930000001</c:v>
                </c:pt>
                <c:pt idx="687">
                  <c:v>25.775387689999999</c:v>
                </c:pt>
                <c:pt idx="688">
                  <c:v>25.81290645</c:v>
                </c:pt>
                <c:pt idx="689">
                  <c:v>25.850425210000001</c:v>
                </c:pt>
                <c:pt idx="690">
                  <c:v>25.887943969999998</c:v>
                </c:pt>
                <c:pt idx="691">
                  <c:v>25.92546273</c:v>
                </c:pt>
                <c:pt idx="692">
                  <c:v>25.962981490000001</c:v>
                </c:pt>
                <c:pt idx="693">
                  <c:v>26.000500250000002</c:v>
                </c:pt>
                <c:pt idx="694">
                  <c:v>26.038019009999999</c:v>
                </c:pt>
                <c:pt idx="695">
                  <c:v>26.07553777</c:v>
                </c:pt>
                <c:pt idx="696">
                  <c:v>26.113056530000001</c:v>
                </c:pt>
                <c:pt idx="697">
                  <c:v>26.150575289999999</c:v>
                </c:pt>
                <c:pt idx="698">
                  <c:v>26.18809405</c:v>
                </c:pt>
                <c:pt idx="699">
                  <c:v>26.225612810000001</c:v>
                </c:pt>
                <c:pt idx="700">
                  <c:v>26.263131569999999</c:v>
                </c:pt>
                <c:pt idx="701">
                  <c:v>26.30065033</c:v>
                </c:pt>
                <c:pt idx="702">
                  <c:v>26.33816908</c:v>
                </c:pt>
                <c:pt idx="703">
                  <c:v>26.375687840000001</c:v>
                </c:pt>
                <c:pt idx="704">
                  <c:v>26.413206599999999</c:v>
                </c:pt>
                <c:pt idx="705">
                  <c:v>26.45072536</c:v>
                </c:pt>
                <c:pt idx="706">
                  <c:v>26.488244120000001</c:v>
                </c:pt>
                <c:pt idx="707">
                  <c:v>26.525762879999998</c:v>
                </c:pt>
                <c:pt idx="708">
                  <c:v>26.56328164</c:v>
                </c:pt>
                <c:pt idx="709">
                  <c:v>26.600800400000001</c:v>
                </c:pt>
                <c:pt idx="710">
                  <c:v>26.638319160000002</c:v>
                </c:pt>
                <c:pt idx="711">
                  <c:v>26.675837919999999</c:v>
                </c:pt>
                <c:pt idx="712">
                  <c:v>26.71335668</c:v>
                </c:pt>
                <c:pt idx="713">
                  <c:v>26.750875440000002</c:v>
                </c:pt>
                <c:pt idx="714">
                  <c:v>26.788394199999999</c:v>
                </c:pt>
                <c:pt idx="715">
                  <c:v>26.82591296</c:v>
                </c:pt>
                <c:pt idx="716">
                  <c:v>26.863431720000001</c:v>
                </c:pt>
                <c:pt idx="717">
                  <c:v>26.900950479999999</c:v>
                </c:pt>
                <c:pt idx="718">
                  <c:v>26.938469229999999</c:v>
                </c:pt>
                <c:pt idx="719">
                  <c:v>26.97598799</c:v>
                </c:pt>
                <c:pt idx="720">
                  <c:v>27.013506750000001</c:v>
                </c:pt>
                <c:pt idx="721">
                  <c:v>27.051025509999999</c:v>
                </c:pt>
                <c:pt idx="722">
                  <c:v>27.08854427</c:v>
                </c:pt>
                <c:pt idx="723">
                  <c:v>27.126063030000001</c:v>
                </c:pt>
                <c:pt idx="724">
                  <c:v>27.163581789999999</c:v>
                </c:pt>
                <c:pt idx="725">
                  <c:v>27.20110055</c:v>
                </c:pt>
                <c:pt idx="726">
                  <c:v>27.238619310000001</c:v>
                </c:pt>
                <c:pt idx="727">
                  <c:v>27.276138069999998</c:v>
                </c:pt>
                <c:pt idx="728">
                  <c:v>27.313656829999999</c:v>
                </c:pt>
                <c:pt idx="729">
                  <c:v>27.35117559</c:v>
                </c:pt>
                <c:pt idx="730">
                  <c:v>27.388694350000002</c:v>
                </c:pt>
                <c:pt idx="731">
                  <c:v>27.426213109999999</c:v>
                </c:pt>
                <c:pt idx="732">
                  <c:v>27.46373187</c:v>
                </c:pt>
                <c:pt idx="733">
                  <c:v>27.501250630000001</c:v>
                </c:pt>
                <c:pt idx="734">
                  <c:v>27.538769380000002</c:v>
                </c:pt>
                <c:pt idx="735">
                  <c:v>27.576288139999999</c:v>
                </c:pt>
                <c:pt idx="736">
                  <c:v>27.6138069</c:v>
                </c:pt>
                <c:pt idx="737">
                  <c:v>27.651325660000001</c:v>
                </c:pt>
                <c:pt idx="738">
                  <c:v>27.688844419999999</c:v>
                </c:pt>
                <c:pt idx="739">
                  <c:v>27.72636318</c:v>
                </c:pt>
                <c:pt idx="740">
                  <c:v>27.763881940000001</c:v>
                </c:pt>
                <c:pt idx="741">
                  <c:v>27.801400699999999</c:v>
                </c:pt>
                <c:pt idx="742">
                  <c:v>27.83891946</c:v>
                </c:pt>
                <c:pt idx="743">
                  <c:v>27.876438220000001</c:v>
                </c:pt>
                <c:pt idx="744">
                  <c:v>27.913956979999998</c:v>
                </c:pt>
                <c:pt idx="745">
                  <c:v>27.951475739999999</c:v>
                </c:pt>
                <c:pt idx="746">
                  <c:v>27.9889945</c:v>
                </c:pt>
                <c:pt idx="747">
                  <c:v>28.026513260000002</c:v>
                </c:pt>
                <c:pt idx="748">
                  <c:v>28.064032019999999</c:v>
                </c:pt>
                <c:pt idx="749">
                  <c:v>28.10155078</c:v>
                </c:pt>
                <c:pt idx="750">
                  <c:v>28.13906953</c:v>
                </c:pt>
                <c:pt idx="751">
                  <c:v>28.176588290000002</c:v>
                </c:pt>
                <c:pt idx="752">
                  <c:v>28.214107049999999</c:v>
                </c:pt>
                <c:pt idx="753">
                  <c:v>28.25162581</c:v>
                </c:pt>
                <c:pt idx="754">
                  <c:v>28.289144570000001</c:v>
                </c:pt>
                <c:pt idx="755">
                  <c:v>28.326663329999999</c:v>
                </c:pt>
                <c:pt idx="756">
                  <c:v>28.36418209</c:v>
                </c:pt>
                <c:pt idx="757">
                  <c:v>28.401700850000001</c:v>
                </c:pt>
                <c:pt idx="758">
                  <c:v>28.439219609999999</c:v>
                </c:pt>
                <c:pt idx="759">
                  <c:v>28.47673837</c:v>
                </c:pt>
                <c:pt idx="760">
                  <c:v>28.514257130000001</c:v>
                </c:pt>
                <c:pt idx="761">
                  <c:v>28.551775889999998</c:v>
                </c:pt>
                <c:pt idx="762">
                  <c:v>28.589294649999999</c:v>
                </c:pt>
                <c:pt idx="763">
                  <c:v>28.62681341</c:v>
                </c:pt>
                <c:pt idx="764">
                  <c:v>28.664332170000002</c:v>
                </c:pt>
                <c:pt idx="765">
                  <c:v>28.701850929999999</c:v>
                </c:pt>
                <c:pt idx="766">
                  <c:v>28.739369679999999</c:v>
                </c:pt>
                <c:pt idx="767">
                  <c:v>28.77688844</c:v>
                </c:pt>
                <c:pt idx="768">
                  <c:v>28.814407200000002</c:v>
                </c:pt>
                <c:pt idx="769">
                  <c:v>28.851925959999999</c:v>
                </c:pt>
                <c:pt idx="770">
                  <c:v>28.88944472</c:v>
                </c:pt>
                <c:pt idx="771">
                  <c:v>28.926963480000001</c:v>
                </c:pt>
                <c:pt idx="772">
                  <c:v>28.964482239999999</c:v>
                </c:pt>
                <c:pt idx="773">
                  <c:v>29.002001</c:v>
                </c:pt>
                <c:pt idx="774">
                  <c:v>29.039519760000001</c:v>
                </c:pt>
                <c:pt idx="775">
                  <c:v>29.077038519999999</c:v>
                </c:pt>
                <c:pt idx="776">
                  <c:v>29.11455728</c:v>
                </c:pt>
                <c:pt idx="777">
                  <c:v>29.152076040000001</c:v>
                </c:pt>
                <c:pt idx="778">
                  <c:v>29.189594799999998</c:v>
                </c:pt>
                <c:pt idx="779">
                  <c:v>29.227113559999999</c:v>
                </c:pt>
                <c:pt idx="780">
                  <c:v>29.26463232</c:v>
                </c:pt>
                <c:pt idx="781">
                  <c:v>29.302151080000002</c:v>
                </c:pt>
                <c:pt idx="782">
                  <c:v>29.339669829999998</c:v>
                </c:pt>
                <c:pt idx="783">
                  <c:v>29.377188589999999</c:v>
                </c:pt>
                <c:pt idx="784">
                  <c:v>29.41470735</c:v>
                </c:pt>
                <c:pt idx="785">
                  <c:v>29.452226110000002</c:v>
                </c:pt>
                <c:pt idx="786">
                  <c:v>29.489744869999999</c:v>
                </c:pt>
                <c:pt idx="787">
                  <c:v>29.52726363</c:v>
                </c:pt>
                <c:pt idx="788">
                  <c:v>29.564782390000001</c:v>
                </c:pt>
                <c:pt idx="789">
                  <c:v>29.602301149999999</c:v>
                </c:pt>
                <c:pt idx="790">
                  <c:v>29.63981991</c:v>
                </c:pt>
                <c:pt idx="791">
                  <c:v>29.677338670000001</c:v>
                </c:pt>
                <c:pt idx="792">
                  <c:v>29.714857429999999</c:v>
                </c:pt>
                <c:pt idx="793">
                  <c:v>29.75237619</c:v>
                </c:pt>
                <c:pt idx="794">
                  <c:v>29.789894950000001</c:v>
                </c:pt>
                <c:pt idx="795">
                  <c:v>29.827413709999998</c:v>
                </c:pt>
                <c:pt idx="796">
                  <c:v>29.864932469999999</c:v>
                </c:pt>
                <c:pt idx="797">
                  <c:v>29.90245123</c:v>
                </c:pt>
                <c:pt idx="798">
                  <c:v>29.939969980000001</c:v>
                </c:pt>
                <c:pt idx="799">
                  <c:v>29.977488739999998</c:v>
                </c:pt>
                <c:pt idx="800">
                  <c:v>30.015007499999999</c:v>
                </c:pt>
                <c:pt idx="801">
                  <c:v>30.05252626</c:v>
                </c:pt>
                <c:pt idx="802">
                  <c:v>30.090045020000002</c:v>
                </c:pt>
                <c:pt idx="803">
                  <c:v>30.127563779999999</c:v>
                </c:pt>
                <c:pt idx="804">
                  <c:v>30.16508254</c:v>
                </c:pt>
                <c:pt idx="805">
                  <c:v>30.202601300000001</c:v>
                </c:pt>
                <c:pt idx="806">
                  <c:v>30.240120059999999</c:v>
                </c:pt>
                <c:pt idx="807">
                  <c:v>30.27763882</c:v>
                </c:pt>
                <c:pt idx="808">
                  <c:v>30.315157580000001</c:v>
                </c:pt>
                <c:pt idx="809">
                  <c:v>30.352676339999999</c:v>
                </c:pt>
                <c:pt idx="810">
                  <c:v>30.3901951</c:v>
                </c:pt>
                <c:pt idx="811">
                  <c:v>30.427713860000001</c:v>
                </c:pt>
                <c:pt idx="812">
                  <c:v>30.465232619999998</c:v>
                </c:pt>
                <c:pt idx="813">
                  <c:v>30.502751379999999</c:v>
                </c:pt>
                <c:pt idx="814">
                  <c:v>30.540270140000001</c:v>
                </c:pt>
                <c:pt idx="815">
                  <c:v>30.577788890000001</c:v>
                </c:pt>
                <c:pt idx="816">
                  <c:v>30.615307649999998</c:v>
                </c:pt>
                <c:pt idx="817">
                  <c:v>30.652826409999999</c:v>
                </c:pt>
                <c:pt idx="818">
                  <c:v>30.690345170000001</c:v>
                </c:pt>
                <c:pt idx="819">
                  <c:v>30.727863930000002</c:v>
                </c:pt>
                <c:pt idx="820">
                  <c:v>30.765382689999999</c:v>
                </c:pt>
                <c:pt idx="821">
                  <c:v>30.80290145</c:v>
                </c:pt>
                <c:pt idx="822">
                  <c:v>30.840420210000001</c:v>
                </c:pt>
                <c:pt idx="823">
                  <c:v>30.877938969999999</c:v>
                </c:pt>
                <c:pt idx="824">
                  <c:v>30.91545773</c:v>
                </c:pt>
                <c:pt idx="825">
                  <c:v>30.952976490000001</c:v>
                </c:pt>
                <c:pt idx="826">
                  <c:v>30.990495249999999</c:v>
                </c:pt>
                <c:pt idx="827">
                  <c:v>31.02801401</c:v>
                </c:pt>
                <c:pt idx="828">
                  <c:v>31.065532770000001</c:v>
                </c:pt>
                <c:pt idx="829">
                  <c:v>31.103051529999998</c:v>
                </c:pt>
                <c:pt idx="830">
                  <c:v>31.140570289999999</c:v>
                </c:pt>
                <c:pt idx="831">
                  <c:v>31.17808904</c:v>
                </c:pt>
                <c:pt idx="832">
                  <c:v>31.215607800000001</c:v>
                </c:pt>
                <c:pt idx="833">
                  <c:v>31.253126559999998</c:v>
                </c:pt>
                <c:pt idx="834">
                  <c:v>31.290645319999999</c:v>
                </c:pt>
                <c:pt idx="835">
                  <c:v>31.328164080000001</c:v>
                </c:pt>
                <c:pt idx="836">
                  <c:v>31.365682840000002</c:v>
                </c:pt>
                <c:pt idx="837">
                  <c:v>31.403201599999999</c:v>
                </c:pt>
                <c:pt idx="838">
                  <c:v>31.44072036</c:v>
                </c:pt>
                <c:pt idx="839">
                  <c:v>31.478239120000001</c:v>
                </c:pt>
                <c:pt idx="840">
                  <c:v>31.515757879999999</c:v>
                </c:pt>
                <c:pt idx="841">
                  <c:v>31.55327664</c:v>
                </c:pt>
                <c:pt idx="842">
                  <c:v>31.590795400000001</c:v>
                </c:pt>
                <c:pt idx="843">
                  <c:v>31.628314159999999</c:v>
                </c:pt>
                <c:pt idx="844">
                  <c:v>31.66583292</c:v>
                </c:pt>
                <c:pt idx="845">
                  <c:v>31.703351680000001</c:v>
                </c:pt>
                <c:pt idx="846">
                  <c:v>31.740870439999998</c:v>
                </c:pt>
                <c:pt idx="847">
                  <c:v>31.778389189999999</c:v>
                </c:pt>
                <c:pt idx="848">
                  <c:v>31.81590795</c:v>
                </c:pt>
                <c:pt idx="849">
                  <c:v>31.853426710000001</c:v>
                </c:pt>
                <c:pt idx="850">
                  <c:v>31.890945469999998</c:v>
                </c:pt>
                <c:pt idx="851">
                  <c:v>31.928464229999999</c:v>
                </c:pt>
                <c:pt idx="852">
                  <c:v>31.965982990000001</c:v>
                </c:pt>
                <c:pt idx="853">
                  <c:v>32.003501749999998</c:v>
                </c:pt>
                <c:pt idx="854">
                  <c:v>32.041020510000003</c:v>
                </c:pt>
                <c:pt idx="855">
                  <c:v>32.07853927</c:v>
                </c:pt>
                <c:pt idx="856">
                  <c:v>32.116058029999998</c:v>
                </c:pt>
                <c:pt idx="857">
                  <c:v>32.153576790000002</c:v>
                </c:pt>
                <c:pt idx="858">
                  <c:v>32.19109555</c:v>
                </c:pt>
                <c:pt idx="859">
                  <c:v>32.228614309999998</c:v>
                </c:pt>
                <c:pt idx="860">
                  <c:v>32.266133070000002</c:v>
                </c:pt>
                <c:pt idx="861">
                  <c:v>32.30365183</c:v>
                </c:pt>
                <c:pt idx="862">
                  <c:v>32.341170589999997</c:v>
                </c:pt>
                <c:pt idx="863">
                  <c:v>32.378689340000001</c:v>
                </c:pt>
                <c:pt idx="864">
                  <c:v>32.416208099999999</c:v>
                </c:pt>
                <c:pt idx="865">
                  <c:v>32.453726860000003</c:v>
                </c:pt>
                <c:pt idx="866">
                  <c:v>32.491245620000001</c:v>
                </c:pt>
                <c:pt idx="867">
                  <c:v>32.528764379999998</c:v>
                </c:pt>
                <c:pt idx="868">
                  <c:v>32.566283140000003</c:v>
                </c:pt>
                <c:pt idx="869">
                  <c:v>32.603801900000001</c:v>
                </c:pt>
                <c:pt idx="870">
                  <c:v>32.641320659999998</c:v>
                </c:pt>
                <c:pt idx="871">
                  <c:v>32.678839420000003</c:v>
                </c:pt>
                <c:pt idx="872">
                  <c:v>32.71635818</c:v>
                </c:pt>
                <c:pt idx="873">
                  <c:v>32.753876939999998</c:v>
                </c:pt>
                <c:pt idx="874">
                  <c:v>32.791395700000002</c:v>
                </c:pt>
                <c:pt idx="875">
                  <c:v>32.82891446</c:v>
                </c:pt>
                <c:pt idx="876">
                  <c:v>32.866433219999998</c:v>
                </c:pt>
                <c:pt idx="877">
                  <c:v>32.903951980000002</c:v>
                </c:pt>
                <c:pt idx="878">
                  <c:v>32.94147074</c:v>
                </c:pt>
                <c:pt idx="879">
                  <c:v>32.978989489999996</c:v>
                </c:pt>
                <c:pt idx="880">
                  <c:v>33.016508250000001</c:v>
                </c:pt>
                <c:pt idx="881">
                  <c:v>33.054027009999999</c:v>
                </c:pt>
                <c:pt idx="882">
                  <c:v>33.091545770000003</c:v>
                </c:pt>
                <c:pt idx="883">
                  <c:v>33.129064530000001</c:v>
                </c:pt>
                <c:pt idx="884">
                  <c:v>33.166583289999998</c:v>
                </c:pt>
                <c:pt idx="885">
                  <c:v>33.204102050000003</c:v>
                </c:pt>
                <c:pt idx="886">
                  <c:v>33.241620810000001</c:v>
                </c:pt>
                <c:pt idx="887">
                  <c:v>33.279139569999998</c:v>
                </c:pt>
                <c:pt idx="888">
                  <c:v>33.316658330000003</c:v>
                </c:pt>
                <c:pt idx="889">
                  <c:v>33.35417709</c:v>
                </c:pt>
                <c:pt idx="890">
                  <c:v>33.391695849999998</c:v>
                </c:pt>
                <c:pt idx="891">
                  <c:v>33.429214610000002</c:v>
                </c:pt>
                <c:pt idx="892">
                  <c:v>33.46673337</c:v>
                </c:pt>
                <c:pt idx="893">
                  <c:v>33.504252129999998</c:v>
                </c:pt>
                <c:pt idx="894">
                  <c:v>33.541770890000002</c:v>
                </c:pt>
                <c:pt idx="895">
                  <c:v>33.579289639999999</c:v>
                </c:pt>
                <c:pt idx="896">
                  <c:v>33.616808399999996</c:v>
                </c:pt>
                <c:pt idx="897">
                  <c:v>33.654327160000001</c:v>
                </c:pt>
                <c:pt idx="898">
                  <c:v>33.691845919999999</c:v>
                </c:pt>
                <c:pt idx="899">
                  <c:v>33.729364680000003</c:v>
                </c:pt>
                <c:pt idx="900">
                  <c:v>33.766883440000001</c:v>
                </c:pt>
                <c:pt idx="901">
                  <c:v>33.804402199999998</c:v>
                </c:pt>
                <c:pt idx="902">
                  <c:v>33.841920960000003</c:v>
                </c:pt>
                <c:pt idx="903">
                  <c:v>33.879439720000001</c:v>
                </c:pt>
                <c:pt idx="904">
                  <c:v>33.916958479999998</c:v>
                </c:pt>
                <c:pt idx="905">
                  <c:v>33.954477240000003</c:v>
                </c:pt>
                <c:pt idx="906">
                  <c:v>33.991996</c:v>
                </c:pt>
                <c:pt idx="907">
                  <c:v>34.029514759999998</c:v>
                </c:pt>
                <c:pt idx="908">
                  <c:v>34.067033520000003</c:v>
                </c:pt>
                <c:pt idx="909">
                  <c:v>34.10455228</c:v>
                </c:pt>
                <c:pt idx="910">
                  <c:v>34.142071039999998</c:v>
                </c:pt>
                <c:pt idx="911">
                  <c:v>34.179589790000001</c:v>
                </c:pt>
                <c:pt idx="912">
                  <c:v>34.217108549999999</c:v>
                </c:pt>
                <c:pt idx="913">
                  <c:v>34.254627309999996</c:v>
                </c:pt>
                <c:pt idx="914">
                  <c:v>34.292146070000001</c:v>
                </c:pt>
                <c:pt idx="915">
                  <c:v>34.329664829999999</c:v>
                </c:pt>
                <c:pt idx="916">
                  <c:v>34.367183590000003</c:v>
                </c:pt>
                <c:pt idx="917">
                  <c:v>34.404702350000001</c:v>
                </c:pt>
                <c:pt idx="918">
                  <c:v>34.442221109999998</c:v>
                </c:pt>
                <c:pt idx="919">
                  <c:v>34.479739870000003</c:v>
                </c:pt>
                <c:pt idx="920">
                  <c:v>34.517258630000001</c:v>
                </c:pt>
                <c:pt idx="921">
                  <c:v>34.554777389999998</c:v>
                </c:pt>
                <c:pt idx="922">
                  <c:v>34.592296150000003</c:v>
                </c:pt>
                <c:pt idx="923">
                  <c:v>34.62981491</c:v>
                </c:pt>
                <c:pt idx="924">
                  <c:v>34.667333669999998</c:v>
                </c:pt>
                <c:pt idx="925">
                  <c:v>34.704852430000003</c:v>
                </c:pt>
                <c:pt idx="926">
                  <c:v>34.74237119</c:v>
                </c:pt>
                <c:pt idx="927">
                  <c:v>34.779889939999997</c:v>
                </c:pt>
                <c:pt idx="928">
                  <c:v>34.817408700000001</c:v>
                </c:pt>
                <c:pt idx="929">
                  <c:v>34.854927459999999</c:v>
                </c:pt>
                <c:pt idx="930">
                  <c:v>34.892446219999997</c:v>
                </c:pt>
                <c:pt idx="931">
                  <c:v>34.929964980000001</c:v>
                </c:pt>
                <c:pt idx="932">
                  <c:v>34.967483739999999</c:v>
                </c:pt>
                <c:pt idx="933">
                  <c:v>35.005002500000003</c:v>
                </c:pt>
                <c:pt idx="934">
                  <c:v>35.042521260000001</c:v>
                </c:pt>
                <c:pt idx="935">
                  <c:v>35.080040019999998</c:v>
                </c:pt>
                <c:pt idx="936">
                  <c:v>35.117558780000003</c:v>
                </c:pt>
                <c:pt idx="937">
                  <c:v>35.155077540000001</c:v>
                </c:pt>
                <c:pt idx="938">
                  <c:v>35.192596299999998</c:v>
                </c:pt>
                <c:pt idx="939">
                  <c:v>35.230115060000003</c:v>
                </c:pt>
                <c:pt idx="940">
                  <c:v>35.26763382</c:v>
                </c:pt>
                <c:pt idx="941">
                  <c:v>35.305152579999998</c:v>
                </c:pt>
                <c:pt idx="942">
                  <c:v>35.342671340000003</c:v>
                </c:pt>
                <c:pt idx="943">
                  <c:v>35.3801901</c:v>
                </c:pt>
                <c:pt idx="944">
                  <c:v>35.417708849999997</c:v>
                </c:pt>
                <c:pt idx="945">
                  <c:v>35.455227610000001</c:v>
                </c:pt>
                <c:pt idx="946">
                  <c:v>35.492746369999999</c:v>
                </c:pt>
                <c:pt idx="947">
                  <c:v>35.530265129999997</c:v>
                </c:pt>
                <c:pt idx="948">
                  <c:v>35.567783890000001</c:v>
                </c:pt>
                <c:pt idx="949">
                  <c:v>35.605302649999999</c:v>
                </c:pt>
                <c:pt idx="950">
                  <c:v>35.642821410000003</c:v>
                </c:pt>
                <c:pt idx="951">
                  <c:v>35.680340170000001</c:v>
                </c:pt>
                <c:pt idx="952">
                  <c:v>35.717858929999998</c:v>
                </c:pt>
                <c:pt idx="953">
                  <c:v>35.755377690000003</c:v>
                </c:pt>
                <c:pt idx="954">
                  <c:v>35.792896450000001</c:v>
                </c:pt>
                <c:pt idx="955">
                  <c:v>35.830415209999998</c:v>
                </c:pt>
                <c:pt idx="956">
                  <c:v>35.867933970000003</c:v>
                </c:pt>
                <c:pt idx="957">
                  <c:v>35.90545273</c:v>
                </c:pt>
                <c:pt idx="958">
                  <c:v>35.942971489999998</c:v>
                </c:pt>
                <c:pt idx="959">
                  <c:v>35.980490250000003</c:v>
                </c:pt>
                <c:pt idx="960">
                  <c:v>36.018008999999999</c:v>
                </c:pt>
                <c:pt idx="961">
                  <c:v>36.055527759999997</c:v>
                </c:pt>
                <c:pt idx="962">
                  <c:v>36.093046520000001</c:v>
                </c:pt>
                <c:pt idx="963">
                  <c:v>36.130565279999999</c:v>
                </c:pt>
                <c:pt idx="964">
                  <c:v>36.168084039999997</c:v>
                </c:pt>
                <c:pt idx="965">
                  <c:v>36.205602800000001</c:v>
                </c:pt>
                <c:pt idx="966">
                  <c:v>36.243121559999999</c:v>
                </c:pt>
                <c:pt idx="967">
                  <c:v>36.280640320000003</c:v>
                </c:pt>
                <c:pt idx="968">
                  <c:v>36.318159080000001</c:v>
                </c:pt>
                <c:pt idx="969">
                  <c:v>36.355677839999998</c:v>
                </c:pt>
                <c:pt idx="970">
                  <c:v>36.393196600000003</c:v>
                </c:pt>
                <c:pt idx="971">
                  <c:v>36.430715360000001</c:v>
                </c:pt>
                <c:pt idx="972">
                  <c:v>36.468234119999998</c:v>
                </c:pt>
                <c:pt idx="973">
                  <c:v>36.505752880000003</c:v>
                </c:pt>
                <c:pt idx="974">
                  <c:v>36.54327164</c:v>
                </c:pt>
                <c:pt idx="975">
                  <c:v>36.580790399999998</c:v>
                </c:pt>
                <c:pt idx="976">
                  <c:v>36.618309150000002</c:v>
                </c:pt>
                <c:pt idx="977">
                  <c:v>36.655827909999999</c:v>
                </c:pt>
                <c:pt idx="978">
                  <c:v>36.693346669999997</c:v>
                </c:pt>
                <c:pt idx="979">
                  <c:v>36.730865430000001</c:v>
                </c:pt>
                <c:pt idx="980">
                  <c:v>36.768384189999999</c:v>
                </c:pt>
                <c:pt idx="981">
                  <c:v>36.805902949999997</c:v>
                </c:pt>
                <c:pt idx="982">
                  <c:v>36.843421710000001</c:v>
                </c:pt>
                <c:pt idx="983">
                  <c:v>36.880940469999999</c:v>
                </c:pt>
                <c:pt idx="984">
                  <c:v>36.918459230000003</c:v>
                </c:pt>
                <c:pt idx="985">
                  <c:v>36.955977990000001</c:v>
                </c:pt>
                <c:pt idx="986">
                  <c:v>36.993496749999998</c:v>
                </c:pt>
                <c:pt idx="987">
                  <c:v>37.031015510000003</c:v>
                </c:pt>
                <c:pt idx="988">
                  <c:v>37.068534270000001</c:v>
                </c:pt>
                <c:pt idx="989">
                  <c:v>37.106053029999998</c:v>
                </c:pt>
                <c:pt idx="990">
                  <c:v>37.143571790000003</c:v>
                </c:pt>
                <c:pt idx="991">
                  <c:v>37.18109055</c:v>
                </c:pt>
                <c:pt idx="992">
                  <c:v>37.218609299999997</c:v>
                </c:pt>
                <c:pt idx="993">
                  <c:v>37.256128060000002</c:v>
                </c:pt>
                <c:pt idx="994">
                  <c:v>37.293646819999999</c:v>
                </c:pt>
                <c:pt idx="995">
                  <c:v>37.331165579999997</c:v>
                </c:pt>
                <c:pt idx="996">
                  <c:v>37.368684340000001</c:v>
                </c:pt>
                <c:pt idx="997">
                  <c:v>37.406203099999999</c:v>
                </c:pt>
                <c:pt idx="998">
                  <c:v>37.443721859999997</c:v>
                </c:pt>
                <c:pt idx="999">
                  <c:v>37.481240620000001</c:v>
                </c:pt>
                <c:pt idx="1000">
                  <c:v>37.518759379999999</c:v>
                </c:pt>
                <c:pt idx="1001">
                  <c:v>37.556278140000003</c:v>
                </c:pt>
                <c:pt idx="1002">
                  <c:v>37.593796900000001</c:v>
                </c:pt>
                <c:pt idx="1003">
                  <c:v>37.631315659999999</c:v>
                </c:pt>
                <c:pt idx="1004">
                  <c:v>37.668834420000003</c:v>
                </c:pt>
                <c:pt idx="1005">
                  <c:v>37.706353180000001</c:v>
                </c:pt>
                <c:pt idx="1006">
                  <c:v>37.743871939999998</c:v>
                </c:pt>
                <c:pt idx="1007">
                  <c:v>37.781390700000003</c:v>
                </c:pt>
                <c:pt idx="1008">
                  <c:v>37.81890945</c:v>
                </c:pt>
                <c:pt idx="1009">
                  <c:v>37.856428209999997</c:v>
                </c:pt>
                <c:pt idx="1010">
                  <c:v>37.893946970000002</c:v>
                </c:pt>
                <c:pt idx="1011">
                  <c:v>37.931465729999999</c:v>
                </c:pt>
                <c:pt idx="1012">
                  <c:v>37.968984489999997</c:v>
                </c:pt>
                <c:pt idx="1013">
                  <c:v>38.006503250000002</c:v>
                </c:pt>
                <c:pt idx="1014">
                  <c:v>38.044022009999999</c:v>
                </c:pt>
                <c:pt idx="1015">
                  <c:v>38.081540769999997</c:v>
                </c:pt>
                <c:pt idx="1016">
                  <c:v>38.119059530000001</c:v>
                </c:pt>
                <c:pt idx="1017">
                  <c:v>38.156578289999999</c:v>
                </c:pt>
                <c:pt idx="1018">
                  <c:v>38.194097050000003</c:v>
                </c:pt>
                <c:pt idx="1019">
                  <c:v>38.231615810000001</c:v>
                </c:pt>
                <c:pt idx="1020">
                  <c:v>38.269134569999999</c:v>
                </c:pt>
                <c:pt idx="1021">
                  <c:v>38.306653330000003</c:v>
                </c:pt>
                <c:pt idx="1022">
                  <c:v>38.344172090000001</c:v>
                </c:pt>
                <c:pt idx="1023">
                  <c:v>38.381690849999998</c:v>
                </c:pt>
                <c:pt idx="1024">
                  <c:v>38.419209600000002</c:v>
                </c:pt>
                <c:pt idx="1025">
                  <c:v>38.45672836</c:v>
                </c:pt>
                <c:pt idx="1026">
                  <c:v>38.494247119999997</c:v>
                </c:pt>
                <c:pt idx="1027">
                  <c:v>38.531765880000002</c:v>
                </c:pt>
                <c:pt idx="1028">
                  <c:v>38.569284639999999</c:v>
                </c:pt>
                <c:pt idx="1029">
                  <c:v>38.606803399999997</c:v>
                </c:pt>
                <c:pt idx="1030">
                  <c:v>38.644322160000002</c:v>
                </c:pt>
                <c:pt idx="1031">
                  <c:v>38.681840919999999</c:v>
                </c:pt>
                <c:pt idx="1032">
                  <c:v>38.719359679999997</c:v>
                </c:pt>
                <c:pt idx="1033">
                  <c:v>38.756878440000001</c:v>
                </c:pt>
                <c:pt idx="1034">
                  <c:v>38.794397199999999</c:v>
                </c:pt>
                <c:pt idx="1035">
                  <c:v>38.831915960000003</c:v>
                </c:pt>
                <c:pt idx="1036">
                  <c:v>38.869434720000001</c:v>
                </c:pt>
                <c:pt idx="1037">
                  <c:v>38.906953479999999</c:v>
                </c:pt>
                <c:pt idx="1038">
                  <c:v>38.944472240000003</c:v>
                </c:pt>
                <c:pt idx="1039">
                  <c:v>38.981991000000001</c:v>
                </c:pt>
                <c:pt idx="1040">
                  <c:v>39.019509749999997</c:v>
                </c:pt>
                <c:pt idx="1041">
                  <c:v>39.057028510000002</c:v>
                </c:pt>
                <c:pt idx="1042">
                  <c:v>39.09454727</c:v>
                </c:pt>
                <c:pt idx="1043">
                  <c:v>39.132066029999997</c:v>
                </c:pt>
                <c:pt idx="1044">
                  <c:v>39.169584790000002</c:v>
                </c:pt>
                <c:pt idx="1045">
                  <c:v>39.207103549999999</c:v>
                </c:pt>
                <c:pt idx="1046">
                  <c:v>39.244622309999997</c:v>
                </c:pt>
                <c:pt idx="1047">
                  <c:v>39.282141070000002</c:v>
                </c:pt>
                <c:pt idx="1048">
                  <c:v>39.319659829999999</c:v>
                </c:pt>
                <c:pt idx="1049">
                  <c:v>39.357178589999997</c:v>
                </c:pt>
                <c:pt idx="1050">
                  <c:v>39.394697350000001</c:v>
                </c:pt>
                <c:pt idx="1051">
                  <c:v>39.432216109999999</c:v>
                </c:pt>
                <c:pt idx="1052">
                  <c:v>39.469734870000003</c:v>
                </c:pt>
                <c:pt idx="1053">
                  <c:v>39.507253630000001</c:v>
                </c:pt>
                <c:pt idx="1054">
                  <c:v>39.544772389999999</c:v>
                </c:pt>
                <c:pt idx="1055">
                  <c:v>39.582291150000003</c:v>
                </c:pt>
                <c:pt idx="1056">
                  <c:v>39.6198099</c:v>
                </c:pt>
                <c:pt idx="1057">
                  <c:v>39.657328659999997</c:v>
                </c:pt>
                <c:pt idx="1058">
                  <c:v>39.694847420000002</c:v>
                </c:pt>
                <c:pt idx="1059">
                  <c:v>39.73236618</c:v>
                </c:pt>
                <c:pt idx="1060">
                  <c:v>39.769884939999997</c:v>
                </c:pt>
                <c:pt idx="1061">
                  <c:v>39.807403700000002</c:v>
                </c:pt>
                <c:pt idx="1062">
                  <c:v>39.844922459999999</c:v>
                </c:pt>
                <c:pt idx="1063">
                  <c:v>39.882441219999997</c:v>
                </c:pt>
                <c:pt idx="1064">
                  <c:v>39.919959980000002</c:v>
                </c:pt>
                <c:pt idx="1065">
                  <c:v>39.957478739999999</c:v>
                </c:pt>
                <c:pt idx="1066">
                  <c:v>39.994997499999997</c:v>
                </c:pt>
                <c:pt idx="1067">
                  <c:v>40.032516260000001</c:v>
                </c:pt>
                <c:pt idx="1068">
                  <c:v>40.070035019999999</c:v>
                </c:pt>
                <c:pt idx="1069">
                  <c:v>40.107553780000003</c:v>
                </c:pt>
                <c:pt idx="1070">
                  <c:v>40.145072540000001</c:v>
                </c:pt>
                <c:pt idx="1071">
                  <c:v>40.182591299999999</c:v>
                </c:pt>
                <c:pt idx="1072">
                  <c:v>40.220110060000003</c:v>
                </c:pt>
                <c:pt idx="1073">
                  <c:v>40.25762881</c:v>
                </c:pt>
                <c:pt idx="1074">
                  <c:v>40.295147569999997</c:v>
                </c:pt>
                <c:pt idx="1075">
                  <c:v>40.332666330000002</c:v>
                </c:pt>
                <c:pt idx="1076">
                  <c:v>40.37018509</c:v>
                </c:pt>
                <c:pt idx="1077">
                  <c:v>40.407703849999997</c:v>
                </c:pt>
                <c:pt idx="1078">
                  <c:v>40.445222610000002</c:v>
                </c:pt>
                <c:pt idx="1079">
                  <c:v>40.482741369999999</c:v>
                </c:pt>
                <c:pt idx="1080">
                  <c:v>40.520260129999997</c:v>
                </c:pt>
                <c:pt idx="1081">
                  <c:v>40.557778890000002</c:v>
                </c:pt>
                <c:pt idx="1082">
                  <c:v>40.595297649999999</c:v>
                </c:pt>
                <c:pt idx="1083">
                  <c:v>40.632816409999997</c:v>
                </c:pt>
                <c:pt idx="1084">
                  <c:v>40.670335170000001</c:v>
                </c:pt>
                <c:pt idx="1085">
                  <c:v>40.707853929999999</c:v>
                </c:pt>
                <c:pt idx="1086">
                  <c:v>40.745372690000004</c:v>
                </c:pt>
                <c:pt idx="1087">
                  <c:v>40.782891450000001</c:v>
                </c:pt>
                <c:pt idx="1088">
                  <c:v>40.820410209999999</c:v>
                </c:pt>
                <c:pt idx="1089">
                  <c:v>40.857928960000002</c:v>
                </c:pt>
                <c:pt idx="1090">
                  <c:v>40.89544772</c:v>
                </c:pt>
                <c:pt idx="1091">
                  <c:v>40.932966479999997</c:v>
                </c:pt>
                <c:pt idx="1092">
                  <c:v>40.970485240000002</c:v>
                </c:pt>
                <c:pt idx="1093">
                  <c:v>41.008004</c:v>
                </c:pt>
                <c:pt idx="1094">
                  <c:v>41.045522759999997</c:v>
                </c:pt>
                <c:pt idx="1095">
                  <c:v>41.083041520000002</c:v>
                </c:pt>
                <c:pt idx="1096">
                  <c:v>41.120560279999999</c:v>
                </c:pt>
                <c:pt idx="1097">
                  <c:v>41.158079039999997</c:v>
                </c:pt>
                <c:pt idx="1098">
                  <c:v>41.195597800000002</c:v>
                </c:pt>
                <c:pt idx="1099">
                  <c:v>41.233116559999999</c:v>
                </c:pt>
                <c:pt idx="1100">
                  <c:v>41.270635319999997</c:v>
                </c:pt>
                <c:pt idx="1101">
                  <c:v>41.308154080000001</c:v>
                </c:pt>
                <c:pt idx="1102">
                  <c:v>41.345672839999999</c:v>
                </c:pt>
                <c:pt idx="1103">
                  <c:v>41.383191600000004</c:v>
                </c:pt>
                <c:pt idx="1104">
                  <c:v>41.420710360000001</c:v>
                </c:pt>
                <c:pt idx="1105">
                  <c:v>41.458229109999998</c:v>
                </c:pt>
                <c:pt idx="1106">
                  <c:v>41.495747870000002</c:v>
                </c:pt>
                <c:pt idx="1107">
                  <c:v>41.53326663</c:v>
                </c:pt>
                <c:pt idx="1108">
                  <c:v>41.570785389999998</c:v>
                </c:pt>
                <c:pt idx="1109">
                  <c:v>41.608304150000002</c:v>
                </c:pt>
                <c:pt idx="1110">
                  <c:v>41.64582291</c:v>
                </c:pt>
                <c:pt idx="1111">
                  <c:v>41.683341669999997</c:v>
                </c:pt>
                <c:pt idx="1112">
                  <c:v>41.720860430000002</c:v>
                </c:pt>
                <c:pt idx="1113">
                  <c:v>41.758379189999999</c:v>
                </c:pt>
                <c:pt idx="1114">
                  <c:v>41.795897949999997</c:v>
                </c:pt>
                <c:pt idx="1115">
                  <c:v>41.833416710000002</c:v>
                </c:pt>
                <c:pt idx="1116">
                  <c:v>41.870935469999999</c:v>
                </c:pt>
                <c:pt idx="1117">
                  <c:v>41.908454229999997</c:v>
                </c:pt>
                <c:pt idx="1118">
                  <c:v>41.945972990000001</c:v>
                </c:pt>
                <c:pt idx="1119">
                  <c:v>41.983491749999999</c:v>
                </c:pt>
                <c:pt idx="1120">
                  <c:v>42.021010510000004</c:v>
                </c:pt>
                <c:pt idx="1121">
                  <c:v>42.05852926</c:v>
                </c:pt>
                <c:pt idx="1122">
                  <c:v>42.096048019999998</c:v>
                </c:pt>
                <c:pt idx="1123">
                  <c:v>42.133566780000002</c:v>
                </c:pt>
                <c:pt idx="1124">
                  <c:v>42.17108554</c:v>
                </c:pt>
                <c:pt idx="1125">
                  <c:v>42.208604299999998</c:v>
                </c:pt>
                <c:pt idx="1126">
                  <c:v>42.246123060000002</c:v>
                </c:pt>
                <c:pt idx="1127">
                  <c:v>42.28364182</c:v>
                </c:pt>
                <c:pt idx="1128">
                  <c:v>42.321160579999997</c:v>
                </c:pt>
                <c:pt idx="1129">
                  <c:v>42.358679340000002</c:v>
                </c:pt>
                <c:pt idx="1130">
                  <c:v>42.396198099999999</c:v>
                </c:pt>
                <c:pt idx="1131">
                  <c:v>42.433716859999997</c:v>
                </c:pt>
                <c:pt idx="1132">
                  <c:v>42.471235620000002</c:v>
                </c:pt>
                <c:pt idx="1133">
                  <c:v>42.508754379999999</c:v>
                </c:pt>
                <c:pt idx="1134">
                  <c:v>42.546273139999997</c:v>
                </c:pt>
                <c:pt idx="1135">
                  <c:v>42.583791900000001</c:v>
                </c:pt>
                <c:pt idx="1136">
                  <c:v>42.621310659999999</c:v>
                </c:pt>
                <c:pt idx="1137">
                  <c:v>42.658829410000003</c:v>
                </c:pt>
                <c:pt idx="1138">
                  <c:v>42.69634817</c:v>
                </c:pt>
                <c:pt idx="1139">
                  <c:v>42.733866929999998</c:v>
                </c:pt>
                <c:pt idx="1140">
                  <c:v>42.771385690000002</c:v>
                </c:pt>
                <c:pt idx="1141">
                  <c:v>42.80890445</c:v>
                </c:pt>
                <c:pt idx="1142">
                  <c:v>42.846423209999998</c:v>
                </c:pt>
                <c:pt idx="1143">
                  <c:v>42.883941970000002</c:v>
                </c:pt>
                <c:pt idx="1144">
                  <c:v>42.92146073</c:v>
                </c:pt>
                <c:pt idx="1145">
                  <c:v>42.958979489999997</c:v>
                </c:pt>
                <c:pt idx="1146">
                  <c:v>42.996498250000002</c:v>
                </c:pt>
                <c:pt idx="1147">
                  <c:v>43.034017009999999</c:v>
                </c:pt>
                <c:pt idx="1148">
                  <c:v>43.071535769999997</c:v>
                </c:pt>
                <c:pt idx="1149">
                  <c:v>43.109054530000002</c:v>
                </c:pt>
                <c:pt idx="1150">
                  <c:v>43.146573289999999</c:v>
                </c:pt>
                <c:pt idx="1151">
                  <c:v>43.184092049999997</c:v>
                </c:pt>
                <c:pt idx="1152">
                  <c:v>43.221610810000001</c:v>
                </c:pt>
                <c:pt idx="1153">
                  <c:v>43.259129559999998</c:v>
                </c:pt>
                <c:pt idx="1154">
                  <c:v>43.296648320000003</c:v>
                </c:pt>
                <c:pt idx="1155">
                  <c:v>43.33416708</c:v>
                </c:pt>
                <c:pt idx="1156">
                  <c:v>43.371685839999998</c:v>
                </c:pt>
                <c:pt idx="1157">
                  <c:v>43.409204600000002</c:v>
                </c:pt>
                <c:pt idx="1158">
                  <c:v>43.44672336</c:v>
                </c:pt>
                <c:pt idx="1159">
                  <c:v>43.484242119999998</c:v>
                </c:pt>
                <c:pt idx="1160">
                  <c:v>43.521760880000002</c:v>
                </c:pt>
                <c:pt idx="1161">
                  <c:v>43.55927964</c:v>
                </c:pt>
                <c:pt idx="1162">
                  <c:v>43.596798399999997</c:v>
                </c:pt>
                <c:pt idx="1163">
                  <c:v>43.634317160000002</c:v>
                </c:pt>
                <c:pt idx="1164">
                  <c:v>43.671835919999999</c:v>
                </c:pt>
                <c:pt idx="1165">
                  <c:v>43.709354679999997</c:v>
                </c:pt>
                <c:pt idx="1166">
                  <c:v>43.746873440000002</c:v>
                </c:pt>
                <c:pt idx="1167">
                  <c:v>43.784392199999999</c:v>
                </c:pt>
                <c:pt idx="1168">
                  <c:v>43.821910959999997</c:v>
                </c:pt>
                <c:pt idx="1169">
                  <c:v>43.859429710000001</c:v>
                </c:pt>
                <c:pt idx="1170">
                  <c:v>43.896948469999998</c:v>
                </c:pt>
                <c:pt idx="1171">
                  <c:v>43.934467230000003</c:v>
                </c:pt>
                <c:pt idx="1172">
                  <c:v>43.97198599</c:v>
                </c:pt>
                <c:pt idx="1173">
                  <c:v>44.009504749999998</c:v>
                </c:pt>
                <c:pt idx="1174">
                  <c:v>44.047023510000002</c:v>
                </c:pt>
                <c:pt idx="1175">
                  <c:v>44.08454227</c:v>
                </c:pt>
                <c:pt idx="1176">
                  <c:v>44.122061029999998</c:v>
                </c:pt>
                <c:pt idx="1177">
                  <c:v>44.159579790000002</c:v>
                </c:pt>
                <c:pt idx="1178">
                  <c:v>44.19709855</c:v>
                </c:pt>
                <c:pt idx="1179">
                  <c:v>44.234617309999997</c:v>
                </c:pt>
                <c:pt idx="1180">
                  <c:v>44.272136070000002</c:v>
                </c:pt>
                <c:pt idx="1181">
                  <c:v>44.309654829999999</c:v>
                </c:pt>
                <c:pt idx="1182">
                  <c:v>44.347173589999997</c:v>
                </c:pt>
                <c:pt idx="1183">
                  <c:v>44.384692350000002</c:v>
                </c:pt>
                <c:pt idx="1184">
                  <c:v>44.422211109999999</c:v>
                </c:pt>
                <c:pt idx="1185">
                  <c:v>44.459729860000003</c:v>
                </c:pt>
                <c:pt idx="1186">
                  <c:v>44.497248620000001</c:v>
                </c:pt>
                <c:pt idx="1187">
                  <c:v>44.534767379999998</c:v>
                </c:pt>
                <c:pt idx="1188">
                  <c:v>44.572286140000003</c:v>
                </c:pt>
                <c:pt idx="1189">
                  <c:v>44.6098049</c:v>
                </c:pt>
                <c:pt idx="1190">
                  <c:v>44.647323659999998</c:v>
                </c:pt>
                <c:pt idx="1191">
                  <c:v>44.684842420000003</c:v>
                </c:pt>
                <c:pt idx="1192">
                  <c:v>44.72236118</c:v>
                </c:pt>
                <c:pt idx="1193">
                  <c:v>44.759879939999998</c:v>
                </c:pt>
                <c:pt idx="1194">
                  <c:v>44.797398700000002</c:v>
                </c:pt>
                <c:pt idx="1195">
                  <c:v>44.83491746</c:v>
                </c:pt>
                <c:pt idx="1196">
                  <c:v>44.872436219999997</c:v>
                </c:pt>
                <c:pt idx="1197">
                  <c:v>44.909954980000002</c:v>
                </c:pt>
                <c:pt idx="1198">
                  <c:v>44.94747374</c:v>
                </c:pt>
                <c:pt idx="1199">
                  <c:v>44.984992499999997</c:v>
                </c:pt>
                <c:pt idx="1200">
                  <c:v>45.022511260000002</c:v>
                </c:pt>
                <c:pt idx="1201">
                  <c:v>45.060030019999999</c:v>
                </c:pt>
                <c:pt idx="1202">
                  <c:v>45.097548770000003</c:v>
                </c:pt>
                <c:pt idx="1203">
                  <c:v>45.135067530000001</c:v>
                </c:pt>
                <c:pt idx="1204">
                  <c:v>45.172586289999998</c:v>
                </c:pt>
                <c:pt idx="1205">
                  <c:v>45.210105050000003</c:v>
                </c:pt>
                <c:pt idx="1206">
                  <c:v>45.24762381</c:v>
                </c:pt>
                <c:pt idx="1207">
                  <c:v>45.285142569999998</c:v>
                </c:pt>
                <c:pt idx="1208">
                  <c:v>45.322661330000003</c:v>
                </c:pt>
                <c:pt idx="1209">
                  <c:v>45.36018009</c:v>
                </c:pt>
                <c:pt idx="1210">
                  <c:v>45.397698849999998</c:v>
                </c:pt>
                <c:pt idx="1211">
                  <c:v>45.435217610000002</c:v>
                </c:pt>
                <c:pt idx="1212">
                  <c:v>45.47273637</c:v>
                </c:pt>
                <c:pt idx="1213">
                  <c:v>45.510255129999997</c:v>
                </c:pt>
                <c:pt idx="1214">
                  <c:v>45.547773890000002</c:v>
                </c:pt>
                <c:pt idx="1215">
                  <c:v>45.58529265</c:v>
                </c:pt>
                <c:pt idx="1216">
                  <c:v>45.622811409999997</c:v>
                </c:pt>
                <c:pt idx="1217">
                  <c:v>45.660330170000002</c:v>
                </c:pt>
                <c:pt idx="1218">
                  <c:v>45.697848919999998</c:v>
                </c:pt>
                <c:pt idx="1219">
                  <c:v>45.735367680000003</c:v>
                </c:pt>
                <c:pt idx="1220">
                  <c:v>45.772886440000001</c:v>
                </c:pt>
                <c:pt idx="1221">
                  <c:v>45.810405199999998</c:v>
                </c:pt>
                <c:pt idx="1222">
                  <c:v>45.847923960000003</c:v>
                </c:pt>
                <c:pt idx="1223">
                  <c:v>45.88544272</c:v>
                </c:pt>
                <c:pt idx="1224">
                  <c:v>45.922961479999998</c:v>
                </c:pt>
                <c:pt idx="1225">
                  <c:v>45.960480240000003</c:v>
                </c:pt>
                <c:pt idx="1226">
                  <c:v>45.997999</c:v>
                </c:pt>
                <c:pt idx="1227">
                  <c:v>46.035517759999998</c:v>
                </c:pt>
                <c:pt idx="1228">
                  <c:v>46.073036520000002</c:v>
                </c:pt>
                <c:pt idx="1229">
                  <c:v>46.11055528</c:v>
                </c:pt>
                <c:pt idx="1230">
                  <c:v>46.148074039999997</c:v>
                </c:pt>
                <c:pt idx="1231">
                  <c:v>46.185592800000002</c:v>
                </c:pt>
                <c:pt idx="1232">
                  <c:v>46.22311156</c:v>
                </c:pt>
                <c:pt idx="1233">
                  <c:v>46.260630319999997</c:v>
                </c:pt>
                <c:pt idx="1234">
                  <c:v>46.298149070000001</c:v>
                </c:pt>
                <c:pt idx="1235">
                  <c:v>46.335667829999998</c:v>
                </c:pt>
                <c:pt idx="1236">
                  <c:v>46.373186590000003</c:v>
                </c:pt>
                <c:pt idx="1237">
                  <c:v>46.410705350000001</c:v>
                </c:pt>
                <c:pt idx="1238">
                  <c:v>46.448224109999998</c:v>
                </c:pt>
                <c:pt idx="1239">
                  <c:v>46.485742870000003</c:v>
                </c:pt>
                <c:pt idx="1240">
                  <c:v>46.52326163</c:v>
                </c:pt>
                <c:pt idx="1241">
                  <c:v>46.560780389999998</c:v>
                </c:pt>
                <c:pt idx="1242">
                  <c:v>46.598299150000003</c:v>
                </c:pt>
                <c:pt idx="1243">
                  <c:v>46.63581791</c:v>
                </c:pt>
                <c:pt idx="1244">
                  <c:v>46.673336669999998</c:v>
                </c:pt>
                <c:pt idx="1245">
                  <c:v>46.710855430000002</c:v>
                </c:pt>
                <c:pt idx="1246">
                  <c:v>46.74837419</c:v>
                </c:pt>
                <c:pt idx="1247">
                  <c:v>46.785892949999997</c:v>
                </c:pt>
                <c:pt idx="1248">
                  <c:v>46.823411710000002</c:v>
                </c:pt>
                <c:pt idx="1249">
                  <c:v>46.86093047</c:v>
                </c:pt>
                <c:pt idx="1250">
                  <c:v>46.898449220000003</c:v>
                </c:pt>
                <c:pt idx="1251">
                  <c:v>46.935967980000001</c:v>
                </c:pt>
                <c:pt idx="1252">
                  <c:v>46.973486739999998</c:v>
                </c:pt>
                <c:pt idx="1253">
                  <c:v>47.011005500000003</c:v>
                </c:pt>
                <c:pt idx="1254">
                  <c:v>47.048524260000001</c:v>
                </c:pt>
                <c:pt idx="1255">
                  <c:v>47.086043019999998</c:v>
                </c:pt>
                <c:pt idx="1256">
                  <c:v>47.123561780000003</c:v>
                </c:pt>
                <c:pt idx="1257">
                  <c:v>47.16108054</c:v>
                </c:pt>
                <c:pt idx="1258">
                  <c:v>47.198599299999998</c:v>
                </c:pt>
                <c:pt idx="1259">
                  <c:v>47.236118060000003</c:v>
                </c:pt>
                <c:pt idx="1260">
                  <c:v>47.27363682</c:v>
                </c:pt>
                <c:pt idx="1261">
                  <c:v>47.311155579999998</c:v>
                </c:pt>
                <c:pt idx="1262">
                  <c:v>47.348674340000002</c:v>
                </c:pt>
                <c:pt idx="1263">
                  <c:v>47.3861931</c:v>
                </c:pt>
                <c:pt idx="1264">
                  <c:v>47.423711859999997</c:v>
                </c:pt>
                <c:pt idx="1265">
                  <c:v>47.461230620000002</c:v>
                </c:pt>
                <c:pt idx="1266">
                  <c:v>47.498749369999999</c:v>
                </c:pt>
                <c:pt idx="1267">
                  <c:v>47.536268130000003</c:v>
                </c:pt>
                <c:pt idx="1268">
                  <c:v>47.573786890000001</c:v>
                </c:pt>
                <c:pt idx="1269">
                  <c:v>47.611305649999998</c:v>
                </c:pt>
                <c:pt idx="1270">
                  <c:v>47.648824410000003</c:v>
                </c:pt>
                <c:pt idx="1271">
                  <c:v>47.686343170000001</c:v>
                </c:pt>
                <c:pt idx="1272">
                  <c:v>47.723861929999998</c:v>
                </c:pt>
                <c:pt idx="1273">
                  <c:v>47.761380690000003</c:v>
                </c:pt>
                <c:pt idx="1274">
                  <c:v>47.79889945</c:v>
                </c:pt>
                <c:pt idx="1275">
                  <c:v>47.836418209999998</c:v>
                </c:pt>
                <c:pt idx="1276">
                  <c:v>47.873936970000003</c:v>
                </c:pt>
                <c:pt idx="1277">
                  <c:v>47.91145573</c:v>
                </c:pt>
                <c:pt idx="1278">
                  <c:v>47.948974489999998</c:v>
                </c:pt>
                <c:pt idx="1279">
                  <c:v>47.986493250000002</c:v>
                </c:pt>
                <c:pt idx="1280">
                  <c:v>48.02401201</c:v>
                </c:pt>
                <c:pt idx="1281">
                  <c:v>48.061530769999997</c:v>
                </c:pt>
                <c:pt idx="1282">
                  <c:v>48.099049520000001</c:v>
                </c:pt>
                <c:pt idx="1283">
                  <c:v>48.136568279999999</c:v>
                </c:pt>
                <c:pt idx="1284">
                  <c:v>48.174087040000003</c:v>
                </c:pt>
                <c:pt idx="1285">
                  <c:v>48.211605800000001</c:v>
                </c:pt>
                <c:pt idx="1286">
                  <c:v>48.249124559999998</c:v>
                </c:pt>
                <c:pt idx="1287">
                  <c:v>48.286643320000003</c:v>
                </c:pt>
                <c:pt idx="1288">
                  <c:v>48.324162080000001</c:v>
                </c:pt>
                <c:pt idx="1289">
                  <c:v>48.361680839999998</c:v>
                </c:pt>
                <c:pt idx="1290">
                  <c:v>48.399199600000003</c:v>
                </c:pt>
                <c:pt idx="1291">
                  <c:v>48.43671836</c:v>
                </c:pt>
                <c:pt idx="1292">
                  <c:v>48.474237119999998</c:v>
                </c:pt>
                <c:pt idx="1293">
                  <c:v>48.511755880000003</c:v>
                </c:pt>
                <c:pt idx="1294">
                  <c:v>48.54927464</c:v>
                </c:pt>
                <c:pt idx="1295">
                  <c:v>48.586793399999998</c:v>
                </c:pt>
                <c:pt idx="1296">
                  <c:v>48.624312160000002</c:v>
                </c:pt>
                <c:pt idx="1297">
                  <c:v>48.66183092</c:v>
                </c:pt>
                <c:pt idx="1298">
                  <c:v>48.699349669999997</c:v>
                </c:pt>
                <c:pt idx="1299">
                  <c:v>48.736868430000001</c:v>
                </c:pt>
                <c:pt idx="1300">
                  <c:v>48.774387189999999</c:v>
                </c:pt>
                <c:pt idx="1301">
                  <c:v>48.811905950000003</c:v>
                </c:pt>
                <c:pt idx="1302">
                  <c:v>48.849424710000001</c:v>
                </c:pt>
                <c:pt idx="1303">
                  <c:v>48.886943469999999</c:v>
                </c:pt>
                <c:pt idx="1304">
                  <c:v>48.924462230000003</c:v>
                </c:pt>
                <c:pt idx="1305">
                  <c:v>48.961980990000001</c:v>
                </c:pt>
                <c:pt idx="1306">
                  <c:v>48.999499749999998</c:v>
                </c:pt>
                <c:pt idx="1307">
                  <c:v>49.037018510000003</c:v>
                </c:pt>
                <c:pt idx="1308">
                  <c:v>49.07453727</c:v>
                </c:pt>
                <c:pt idx="1309">
                  <c:v>49.112056029999998</c:v>
                </c:pt>
                <c:pt idx="1310">
                  <c:v>49.149574790000003</c:v>
                </c:pt>
                <c:pt idx="1311">
                  <c:v>49.18709355</c:v>
                </c:pt>
                <c:pt idx="1312">
                  <c:v>49.224612309999998</c:v>
                </c:pt>
                <c:pt idx="1313">
                  <c:v>49.262131070000002</c:v>
                </c:pt>
                <c:pt idx="1314">
                  <c:v>49.299649819999999</c:v>
                </c:pt>
                <c:pt idx="1315">
                  <c:v>49.337168579999997</c:v>
                </c:pt>
                <c:pt idx="1316">
                  <c:v>49.374687340000001</c:v>
                </c:pt>
                <c:pt idx="1317">
                  <c:v>49.412206099999999</c:v>
                </c:pt>
                <c:pt idx="1318">
                  <c:v>49.449724860000003</c:v>
                </c:pt>
                <c:pt idx="1319">
                  <c:v>49.487243620000001</c:v>
                </c:pt>
                <c:pt idx="1320">
                  <c:v>49.524762379999999</c:v>
                </c:pt>
                <c:pt idx="1321">
                  <c:v>49.562281140000003</c:v>
                </c:pt>
                <c:pt idx="1322">
                  <c:v>49.599799900000001</c:v>
                </c:pt>
                <c:pt idx="1323">
                  <c:v>49.637318659999998</c:v>
                </c:pt>
                <c:pt idx="1324">
                  <c:v>49.674837420000003</c:v>
                </c:pt>
                <c:pt idx="1325">
                  <c:v>49.71235618</c:v>
                </c:pt>
                <c:pt idx="1326">
                  <c:v>49.749874939999998</c:v>
                </c:pt>
                <c:pt idx="1327">
                  <c:v>49.787393700000003</c:v>
                </c:pt>
                <c:pt idx="1328">
                  <c:v>49.82491246</c:v>
                </c:pt>
                <c:pt idx="1329">
                  <c:v>49.862431219999998</c:v>
                </c:pt>
                <c:pt idx="1330">
                  <c:v>49.899949970000002</c:v>
                </c:pt>
                <c:pt idx="1331">
                  <c:v>49.937468729999999</c:v>
                </c:pt>
                <c:pt idx="1332">
                  <c:v>49.974987489999997</c:v>
                </c:pt>
                <c:pt idx="1333">
                  <c:v>50.012506250000001</c:v>
                </c:pt>
                <c:pt idx="1334">
                  <c:v>50.050025009999999</c:v>
                </c:pt>
                <c:pt idx="1335">
                  <c:v>50.087543770000003</c:v>
                </c:pt>
                <c:pt idx="1336">
                  <c:v>50.125062530000001</c:v>
                </c:pt>
                <c:pt idx="1337">
                  <c:v>50.162581289999999</c:v>
                </c:pt>
                <c:pt idx="1338">
                  <c:v>50.200100050000003</c:v>
                </c:pt>
                <c:pt idx="1339">
                  <c:v>50.237618810000001</c:v>
                </c:pt>
                <c:pt idx="1340">
                  <c:v>50.275137569999998</c:v>
                </c:pt>
                <c:pt idx="1341">
                  <c:v>50.312656330000003</c:v>
                </c:pt>
                <c:pt idx="1342">
                  <c:v>50.35017509</c:v>
                </c:pt>
                <c:pt idx="1343">
                  <c:v>50.387693849999998</c:v>
                </c:pt>
                <c:pt idx="1344">
                  <c:v>50.425212610000003</c:v>
                </c:pt>
                <c:pt idx="1345">
                  <c:v>50.46273137</c:v>
                </c:pt>
                <c:pt idx="1346">
                  <c:v>50.500250129999998</c:v>
                </c:pt>
                <c:pt idx="1347">
                  <c:v>50.537768880000002</c:v>
                </c:pt>
                <c:pt idx="1348">
                  <c:v>50.575287639999999</c:v>
                </c:pt>
                <c:pt idx="1349">
                  <c:v>50.612806399999997</c:v>
                </c:pt>
                <c:pt idx="1350">
                  <c:v>50.650325160000001</c:v>
                </c:pt>
                <c:pt idx="1351">
                  <c:v>50.687843919999999</c:v>
                </c:pt>
                <c:pt idx="1352">
                  <c:v>50.725362680000003</c:v>
                </c:pt>
                <c:pt idx="1353">
                  <c:v>50.762881440000001</c:v>
                </c:pt>
                <c:pt idx="1354">
                  <c:v>50.800400199999999</c:v>
                </c:pt>
                <c:pt idx="1355">
                  <c:v>50.837918960000003</c:v>
                </c:pt>
                <c:pt idx="1356">
                  <c:v>50.875437720000001</c:v>
                </c:pt>
                <c:pt idx="1357">
                  <c:v>50.912956479999998</c:v>
                </c:pt>
                <c:pt idx="1358">
                  <c:v>50.950475240000003</c:v>
                </c:pt>
                <c:pt idx="1359">
                  <c:v>50.987994</c:v>
                </c:pt>
                <c:pt idx="1360">
                  <c:v>51.025512759999998</c:v>
                </c:pt>
                <c:pt idx="1361">
                  <c:v>51.063031520000003</c:v>
                </c:pt>
                <c:pt idx="1362">
                  <c:v>51.10055028</c:v>
                </c:pt>
                <c:pt idx="1363">
                  <c:v>51.138069029999997</c:v>
                </c:pt>
                <c:pt idx="1364">
                  <c:v>51.175587790000002</c:v>
                </c:pt>
                <c:pt idx="1365">
                  <c:v>51.213106549999999</c:v>
                </c:pt>
                <c:pt idx="1366">
                  <c:v>51.250625309999997</c:v>
                </c:pt>
                <c:pt idx="1367">
                  <c:v>51.288144070000001</c:v>
                </c:pt>
                <c:pt idx="1368">
                  <c:v>51.325662829999999</c:v>
                </c:pt>
                <c:pt idx="1369">
                  <c:v>51.363181590000003</c:v>
                </c:pt>
                <c:pt idx="1370">
                  <c:v>51.400700350000001</c:v>
                </c:pt>
                <c:pt idx="1371">
                  <c:v>51.438219109999999</c:v>
                </c:pt>
                <c:pt idx="1372">
                  <c:v>51.475737870000003</c:v>
                </c:pt>
                <c:pt idx="1373">
                  <c:v>51.513256630000001</c:v>
                </c:pt>
                <c:pt idx="1374">
                  <c:v>51.550775389999998</c:v>
                </c:pt>
                <c:pt idx="1375">
                  <c:v>51.588294150000003</c:v>
                </c:pt>
                <c:pt idx="1376">
                  <c:v>51.62581291</c:v>
                </c:pt>
                <c:pt idx="1377">
                  <c:v>51.663331669999998</c:v>
                </c:pt>
                <c:pt idx="1378">
                  <c:v>51.700850430000003</c:v>
                </c:pt>
                <c:pt idx="1379">
                  <c:v>51.738369179999999</c:v>
                </c:pt>
                <c:pt idx="1380">
                  <c:v>51.775887939999997</c:v>
                </c:pt>
                <c:pt idx="1381">
                  <c:v>51.813406700000002</c:v>
                </c:pt>
                <c:pt idx="1382">
                  <c:v>51.850925459999999</c:v>
                </c:pt>
                <c:pt idx="1383">
                  <c:v>51.888444219999997</c:v>
                </c:pt>
                <c:pt idx="1384">
                  <c:v>51.925962980000001</c:v>
                </c:pt>
                <c:pt idx="1385">
                  <c:v>51.963481739999999</c:v>
                </c:pt>
                <c:pt idx="1386">
                  <c:v>52.001000500000004</c:v>
                </c:pt>
                <c:pt idx="1387">
                  <c:v>52.038519260000001</c:v>
                </c:pt>
                <c:pt idx="1388">
                  <c:v>52.076038019999999</c:v>
                </c:pt>
                <c:pt idx="1389">
                  <c:v>52.113556780000003</c:v>
                </c:pt>
                <c:pt idx="1390">
                  <c:v>52.151075540000001</c:v>
                </c:pt>
                <c:pt idx="1391">
                  <c:v>52.188594299999998</c:v>
                </c:pt>
                <c:pt idx="1392">
                  <c:v>52.226113060000003</c:v>
                </c:pt>
                <c:pt idx="1393">
                  <c:v>52.263631820000001</c:v>
                </c:pt>
                <c:pt idx="1394">
                  <c:v>52.301150579999998</c:v>
                </c:pt>
                <c:pt idx="1395">
                  <c:v>52.338669330000002</c:v>
                </c:pt>
                <c:pt idx="1396">
                  <c:v>52.376188089999999</c:v>
                </c:pt>
                <c:pt idx="1397">
                  <c:v>52.413706849999997</c:v>
                </c:pt>
                <c:pt idx="1398">
                  <c:v>52.451225610000002</c:v>
                </c:pt>
                <c:pt idx="1399">
                  <c:v>52.488744369999999</c:v>
                </c:pt>
                <c:pt idx="1400">
                  <c:v>52.526263129999997</c:v>
                </c:pt>
                <c:pt idx="1401">
                  <c:v>52.563781890000001</c:v>
                </c:pt>
                <c:pt idx="1402">
                  <c:v>52.601300649999999</c:v>
                </c:pt>
                <c:pt idx="1403">
                  <c:v>52.638819410000004</c:v>
                </c:pt>
                <c:pt idx="1404">
                  <c:v>52.676338170000001</c:v>
                </c:pt>
                <c:pt idx="1405">
                  <c:v>52.713856929999999</c:v>
                </c:pt>
                <c:pt idx="1406">
                  <c:v>52.751375690000003</c:v>
                </c:pt>
                <c:pt idx="1407">
                  <c:v>52.788894450000001</c:v>
                </c:pt>
                <c:pt idx="1408">
                  <c:v>52.826413209999998</c:v>
                </c:pt>
                <c:pt idx="1409">
                  <c:v>52.863931970000003</c:v>
                </c:pt>
                <c:pt idx="1410">
                  <c:v>52.901450730000001</c:v>
                </c:pt>
                <c:pt idx="1411">
                  <c:v>52.938969479999997</c:v>
                </c:pt>
                <c:pt idx="1412">
                  <c:v>52.976488240000002</c:v>
                </c:pt>
                <c:pt idx="1413">
                  <c:v>53.014006999999999</c:v>
                </c:pt>
                <c:pt idx="1414">
                  <c:v>53.051525759999997</c:v>
                </c:pt>
                <c:pt idx="1415">
                  <c:v>53.089044520000002</c:v>
                </c:pt>
                <c:pt idx="1416">
                  <c:v>53.126563279999999</c:v>
                </c:pt>
                <c:pt idx="1417">
                  <c:v>53.164082039999997</c:v>
                </c:pt>
                <c:pt idx="1418">
                  <c:v>53.201600800000001</c:v>
                </c:pt>
                <c:pt idx="1419">
                  <c:v>53.239119559999999</c:v>
                </c:pt>
                <c:pt idx="1420">
                  <c:v>53.276638320000004</c:v>
                </c:pt>
                <c:pt idx="1421">
                  <c:v>53.314157080000001</c:v>
                </c:pt>
                <c:pt idx="1422">
                  <c:v>53.351675839999999</c:v>
                </c:pt>
                <c:pt idx="1423">
                  <c:v>53.389194600000003</c:v>
                </c:pt>
                <c:pt idx="1424">
                  <c:v>53.426713360000001</c:v>
                </c:pt>
                <c:pt idx="1425">
                  <c:v>53.464232119999998</c:v>
                </c:pt>
                <c:pt idx="1426">
                  <c:v>53.501750880000003</c:v>
                </c:pt>
                <c:pt idx="1427">
                  <c:v>53.53926963</c:v>
                </c:pt>
                <c:pt idx="1428">
                  <c:v>53.576788389999997</c:v>
                </c:pt>
                <c:pt idx="1429">
                  <c:v>53.614307150000002</c:v>
                </c:pt>
                <c:pt idx="1430">
                  <c:v>53.651825909999999</c:v>
                </c:pt>
                <c:pt idx="1431">
                  <c:v>53.689344669999997</c:v>
                </c:pt>
                <c:pt idx="1432">
                  <c:v>53.726863430000002</c:v>
                </c:pt>
                <c:pt idx="1433">
                  <c:v>53.764382189999999</c:v>
                </c:pt>
                <c:pt idx="1434">
                  <c:v>53.801900949999997</c:v>
                </c:pt>
                <c:pt idx="1435">
                  <c:v>53.839419710000001</c:v>
                </c:pt>
                <c:pt idx="1436">
                  <c:v>53.876938469999999</c:v>
                </c:pt>
                <c:pt idx="1437">
                  <c:v>53.914457229999996</c:v>
                </c:pt>
                <c:pt idx="1438">
                  <c:v>53.951975990000001</c:v>
                </c:pt>
                <c:pt idx="1439">
                  <c:v>53.989494749999999</c:v>
                </c:pt>
                <c:pt idx="1440">
                  <c:v>54.027013510000003</c:v>
                </c:pt>
                <c:pt idx="1441">
                  <c:v>54.064532270000001</c:v>
                </c:pt>
                <c:pt idx="1442">
                  <c:v>54.102051029999998</c:v>
                </c:pt>
                <c:pt idx="1443">
                  <c:v>54.139569780000002</c:v>
                </c:pt>
                <c:pt idx="1444">
                  <c:v>54.17708854</c:v>
                </c:pt>
                <c:pt idx="1445">
                  <c:v>54.214607299999997</c:v>
                </c:pt>
                <c:pt idx="1446">
                  <c:v>54.252126060000002</c:v>
                </c:pt>
                <c:pt idx="1447">
                  <c:v>54.289644819999999</c:v>
                </c:pt>
                <c:pt idx="1448">
                  <c:v>54.327163579999997</c:v>
                </c:pt>
                <c:pt idx="1449">
                  <c:v>54.364682340000002</c:v>
                </c:pt>
                <c:pt idx="1450">
                  <c:v>54.402201099999999</c:v>
                </c:pt>
                <c:pt idx="1451">
                  <c:v>54.439719859999997</c:v>
                </c:pt>
                <c:pt idx="1452">
                  <c:v>54.477238620000001</c:v>
                </c:pt>
                <c:pt idx="1453">
                  <c:v>54.514757379999999</c:v>
                </c:pt>
                <c:pt idx="1454">
                  <c:v>54.552276139999996</c:v>
                </c:pt>
                <c:pt idx="1455">
                  <c:v>54.589794900000001</c:v>
                </c:pt>
                <c:pt idx="1456">
                  <c:v>54.627313659999999</c:v>
                </c:pt>
                <c:pt idx="1457">
                  <c:v>54.664832420000003</c:v>
                </c:pt>
                <c:pt idx="1458">
                  <c:v>54.702351180000001</c:v>
                </c:pt>
                <c:pt idx="1459">
                  <c:v>54.739869929999998</c:v>
                </c:pt>
                <c:pt idx="1460">
                  <c:v>54.777388690000002</c:v>
                </c:pt>
                <c:pt idx="1461">
                  <c:v>54.81490745</c:v>
                </c:pt>
                <c:pt idx="1462">
                  <c:v>54.852426209999997</c:v>
                </c:pt>
                <c:pt idx="1463">
                  <c:v>54.889944970000002</c:v>
                </c:pt>
                <c:pt idx="1464">
                  <c:v>54.927463729999999</c:v>
                </c:pt>
                <c:pt idx="1465">
                  <c:v>54.964982489999997</c:v>
                </c:pt>
                <c:pt idx="1466">
                  <c:v>55.002501250000002</c:v>
                </c:pt>
                <c:pt idx="1467">
                  <c:v>55.040020009999999</c:v>
                </c:pt>
                <c:pt idx="1468">
                  <c:v>55.077538769999997</c:v>
                </c:pt>
                <c:pt idx="1469">
                  <c:v>55.115057530000001</c:v>
                </c:pt>
                <c:pt idx="1470">
                  <c:v>55.152576289999999</c:v>
                </c:pt>
                <c:pt idx="1471">
                  <c:v>55.190095049999996</c:v>
                </c:pt>
                <c:pt idx="1472">
                  <c:v>55.227613810000001</c:v>
                </c:pt>
                <c:pt idx="1473">
                  <c:v>55.265132569999999</c:v>
                </c:pt>
                <c:pt idx="1474">
                  <c:v>55.302651330000003</c:v>
                </c:pt>
                <c:pt idx="1475">
                  <c:v>55.340170090000001</c:v>
                </c:pt>
                <c:pt idx="1476">
                  <c:v>55.377688839999998</c:v>
                </c:pt>
                <c:pt idx="1477">
                  <c:v>55.415207600000002</c:v>
                </c:pt>
                <c:pt idx="1478">
                  <c:v>55.45272636</c:v>
                </c:pt>
                <c:pt idx="1479">
                  <c:v>55.490245119999997</c:v>
                </c:pt>
                <c:pt idx="1480">
                  <c:v>55.527763880000002</c:v>
                </c:pt>
                <c:pt idx="1481">
                  <c:v>55.56528264</c:v>
                </c:pt>
                <c:pt idx="1482">
                  <c:v>55.602801399999997</c:v>
                </c:pt>
                <c:pt idx="1483">
                  <c:v>55.640320160000002</c:v>
                </c:pt>
                <c:pt idx="1484">
                  <c:v>55.677838919999999</c:v>
                </c:pt>
                <c:pt idx="1485">
                  <c:v>55.715357679999997</c:v>
                </c:pt>
                <c:pt idx="1486">
                  <c:v>55.752876440000001</c:v>
                </c:pt>
                <c:pt idx="1487">
                  <c:v>55.790395199999999</c:v>
                </c:pt>
                <c:pt idx="1488">
                  <c:v>55.827913959999997</c:v>
                </c:pt>
                <c:pt idx="1489">
                  <c:v>55.865432720000001</c:v>
                </c:pt>
                <c:pt idx="1490">
                  <c:v>55.902951479999999</c:v>
                </c:pt>
                <c:pt idx="1491">
                  <c:v>55.940470240000003</c:v>
                </c:pt>
                <c:pt idx="1492">
                  <c:v>55.97798899</c:v>
                </c:pt>
                <c:pt idx="1493">
                  <c:v>56.015507749999998</c:v>
                </c:pt>
                <c:pt idx="1494">
                  <c:v>56.053026510000002</c:v>
                </c:pt>
                <c:pt idx="1495">
                  <c:v>56.09054527</c:v>
                </c:pt>
                <c:pt idx="1496">
                  <c:v>56.128064029999997</c:v>
                </c:pt>
                <c:pt idx="1497">
                  <c:v>56.165582790000002</c:v>
                </c:pt>
                <c:pt idx="1498">
                  <c:v>56.20310155</c:v>
                </c:pt>
                <c:pt idx="1499">
                  <c:v>56.240620309999997</c:v>
                </c:pt>
                <c:pt idx="1500">
                  <c:v>56.278139070000002</c:v>
                </c:pt>
                <c:pt idx="1501">
                  <c:v>56.315657829999999</c:v>
                </c:pt>
                <c:pt idx="1502">
                  <c:v>56.353176589999997</c:v>
                </c:pt>
                <c:pt idx="1503">
                  <c:v>56.390695350000001</c:v>
                </c:pt>
                <c:pt idx="1504">
                  <c:v>56.428214109999999</c:v>
                </c:pt>
                <c:pt idx="1505">
                  <c:v>56.465732869999997</c:v>
                </c:pt>
                <c:pt idx="1506">
                  <c:v>56.503251630000001</c:v>
                </c:pt>
                <c:pt idx="1507">
                  <c:v>56.540770389999999</c:v>
                </c:pt>
                <c:pt idx="1508">
                  <c:v>56.578289140000003</c:v>
                </c:pt>
                <c:pt idx="1509">
                  <c:v>56.6158079</c:v>
                </c:pt>
                <c:pt idx="1510">
                  <c:v>56.653326659999998</c:v>
                </c:pt>
                <c:pt idx="1511">
                  <c:v>56.690845420000002</c:v>
                </c:pt>
                <c:pt idx="1512">
                  <c:v>56.72836418</c:v>
                </c:pt>
                <c:pt idx="1513">
                  <c:v>56.765882939999997</c:v>
                </c:pt>
                <c:pt idx="1514">
                  <c:v>56.803401700000002</c:v>
                </c:pt>
                <c:pt idx="1515">
                  <c:v>56.84092046</c:v>
                </c:pt>
                <c:pt idx="1516">
                  <c:v>56.878439219999997</c:v>
                </c:pt>
                <c:pt idx="1517">
                  <c:v>56.915957980000002</c:v>
                </c:pt>
                <c:pt idx="1518">
                  <c:v>56.953476739999999</c:v>
                </c:pt>
                <c:pt idx="1519">
                  <c:v>56.990995499999997</c:v>
                </c:pt>
                <c:pt idx="1520">
                  <c:v>57.028514260000001</c:v>
                </c:pt>
                <c:pt idx="1521">
                  <c:v>57.066033019999999</c:v>
                </c:pt>
                <c:pt idx="1522">
                  <c:v>57.103551779999997</c:v>
                </c:pt>
                <c:pt idx="1523">
                  <c:v>57.141070540000001</c:v>
                </c:pt>
                <c:pt idx="1524">
                  <c:v>57.178589289999998</c:v>
                </c:pt>
                <c:pt idx="1525">
                  <c:v>57.216108050000003</c:v>
                </c:pt>
                <c:pt idx="1526">
                  <c:v>57.25362681</c:v>
                </c:pt>
                <c:pt idx="1527">
                  <c:v>57.291145569999998</c:v>
                </c:pt>
                <c:pt idx="1528">
                  <c:v>57.328664330000002</c:v>
                </c:pt>
                <c:pt idx="1529">
                  <c:v>57.36618309</c:v>
                </c:pt>
                <c:pt idx="1530">
                  <c:v>57.403701849999997</c:v>
                </c:pt>
                <c:pt idx="1531">
                  <c:v>57.441220610000002</c:v>
                </c:pt>
                <c:pt idx="1532">
                  <c:v>57.47873937</c:v>
                </c:pt>
                <c:pt idx="1533">
                  <c:v>57.516258129999997</c:v>
                </c:pt>
                <c:pt idx="1534">
                  <c:v>57.553776890000002</c:v>
                </c:pt>
                <c:pt idx="1535">
                  <c:v>57.591295649999999</c:v>
                </c:pt>
                <c:pt idx="1536">
                  <c:v>57.628814409999997</c:v>
                </c:pt>
                <c:pt idx="1537">
                  <c:v>57.666333170000001</c:v>
                </c:pt>
                <c:pt idx="1538">
                  <c:v>57.703851929999999</c:v>
                </c:pt>
                <c:pt idx="1539">
                  <c:v>57.741370689999997</c:v>
                </c:pt>
                <c:pt idx="1540">
                  <c:v>57.77888944</c:v>
                </c:pt>
                <c:pt idx="1541">
                  <c:v>57.816408199999998</c:v>
                </c:pt>
                <c:pt idx="1542">
                  <c:v>57.853926960000003</c:v>
                </c:pt>
                <c:pt idx="1543">
                  <c:v>57.89144572</c:v>
                </c:pt>
                <c:pt idx="1544">
                  <c:v>57.928964479999998</c:v>
                </c:pt>
                <c:pt idx="1545">
                  <c:v>57.966483240000002</c:v>
                </c:pt>
                <c:pt idx="1546">
                  <c:v>58.004002</c:v>
                </c:pt>
                <c:pt idx="1547">
                  <c:v>58.041520759999997</c:v>
                </c:pt>
                <c:pt idx="1548">
                  <c:v>58.079039520000002</c:v>
                </c:pt>
                <c:pt idx="1549">
                  <c:v>58.11655828</c:v>
                </c:pt>
                <c:pt idx="1550">
                  <c:v>58.154077039999997</c:v>
                </c:pt>
                <c:pt idx="1551">
                  <c:v>58.191595800000002</c:v>
                </c:pt>
                <c:pt idx="1552">
                  <c:v>58.229114559999999</c:v>
                </c:pt>
                <c:pt idx="1553">
                  <c:v>58.266633319999997</c:v>
                </c:pt>
                <c:pt idx="1554">
                  <c:v>58.304152080000001</c:v>
                </c:pt>
                <c:pt idx="1555">
                  <c:v>58.341670839999999</c:v>
                </c:pt>
                <c:pt idx="1556">
                  <c:v>58.379189590000003</c:v>
                </c:pt>
                <c:pt idx="1557">
                  <c:v>58.41670835</c:v>
                </c:pt>
                <c:pt idx="1558">
                  <c:v>58.454227109999998</c:v>
                </c:pt>
                <c:pt idx="1559">
                  <c:v>58.491745870000003</c:v>
                </c:pt>
                <c:pt idx="1560">
                  <c:v>58.52926463</c:v>
                </c:pt>
                <c:pt idx="1561">
                  <c:v>58.566783389999998</c:v>
                </c:pt>
                <c:pt idx="1562">
                  <c:v>58.604302150000002</c:v>
                </c:pt>
                <c:pt idx="1563">
                  <c:v>58.64182091</c:v>
                </c:pt>
                <c:pt idx="1564">
                  <c:v>58.679339669999997</c:v>
                </c:pt>
                <c:pt idx="1565">
                  <c:v>58.716858430000002</c:v>
                </c:pt>
                <c:pt idx="1566">
                  <c:v>58.75437719</c:v>
                </c:pt>
                <c:pt idx="1567">
                  <c:v>58.791895949999997</c:v>
                </c:pt>
                <c:pt idx="1568">
                  <c:v>58.829414710000002</c:v>
                </c:pt>
                <c:pt idx="1569">
                  <c:v>58.866933469999999</c:v>
                </c:pt>
                <c:pt idx="1570">
                  <c:v>58.904452229999997</c:v>
                </c:pt>
                <c:pt idx="1571">
                  <c:v>58.941970990000002</c:v>
                </c:pt>
                <c:pt idx="1572">
                  <c:v>58.979489739999998</c:v>
                </c:pt>
                <c:pt idx="1573">
                  <c:v>59.017008500000003</c:v>
                </c:pt>
                <c:pt idx="1574">
                  <c:v>59.05452726</c:v>
                </c:pt>
                <c:pt idx="1575">
                  <c:v>59.092046019999998</c:v>
                </c:pt>
                <c:pt idx="1576">
                  <c:v>59.129564780000003</c:v>
                </c:pt>
                <c:pt idx="1577">
                  <c:v>59.16708354</c:v>
                </c:pt>
                <c:pt idx="1578">
                  <c:v>59.204602299999998</c:v>
                </c:pt>
                <c:pt idx="1579">
                  <c:v>59.242121060000002</c:v>
                </c:pt>
                <c:pt idx="1580">
                  <c:v>59.27963982</c:v>
                </c:pt>
                <c:pt idx="1581">
                  <c:v>59.317158579999997</c:v>
                </c:pt>
                <c:pt idx="1582">
                  <c:v>59.354677340000002</c:v>
                </c:pt>
                <c:pt idx="1583">
                  <c:v>59.3921961</c:v>
                </c:pt>
                <c:pt idx="1584">
                  <c:v>59.429714859999997</c:v>
                </c:pt>
                <c:pt idx="1585">
                  <c:v>59.467233620000002</c:v>
                </c:pt>
                <c:pt idx="1586">
                  <c:v>59.504752379999999</c:v>
                </c:pt>
                <c:pt idx="1587">
                  <c:v>59.542271139999997</c:v>
                </c:pt>
                <c:pt idx="1588">
                  <c:v>59.579789890000001</c:v>
                </c:pt>
                <c:pt idx="1589">
                  <c:v>59.617308649999998</c:v>
                </c:pt>
                <c:pt idx="1590">
                  <c:v>59.654827410000003</c:v>
                </c:pt>
                <c:pt idx="1591">
                  <c:v>59.69234617</c:v>
                </c:pt>
                <c:pt idx="1592">
                  <c:v>59.729864929999998</c:v>
                </c:pt>
                <c:pt idx="1593">
                  <c:v>59.767383690000003</c:v>
                </c:pt>
                <c:pt idx="1594">
                  <c:v>59.80490245</c:v>
                </c:pt>
                <c:pt idx="1595">
                  <c:v>59.842421209999998</c:v>
                </c:pt>
                <c:pt idx="1596">
                  <c:v>59.879939970000002</c:v>
                </c:pt>
                <c:pt idx="1597">
                  <c:v>59.91745873</c:v>
                </c:pt>
                <c:pt idx="1598">
                  <c:v>59.954977489999997</c:v>
                </c:pt>
                <c:pt idx="1599">
                  <c:v>59.992496250000002</c:v>
                </c:pt>
                <c:pt idx="1600">
                  <c:v>60.03001501</c:v>
                </c:pt>
                <c:pt idx="1601">
                  <c:v>60.067533769999997</c:v>
                </c:pt>
                <c:pt idx="1602">
                  <c:v>60.105052530000002</c:v>
                </c:pt>
                <c:pt idx="1603">
                  <c:v>60.142571289999999</c:v>
                </c:pt>
                <c:pt idx="1604">
                  <c:v>60.180090049999997</c:v>
                </c:pt>
                <c:pt idx="1605">
                  <c:v>60.217608800000001</c:v>
                </c:pt>
                <c:pt idx="1606">
                  <c:v>60.255127559999998</c:v>
                </c:pt>
                <c:pt idx="1607">
                  <c:v>60.292646320000003</c:v>
                </c:pt>
                <c:pt idx="1608">
                  <c:v>60.33016508</c:v>
                </c:pt>
                <c:pt idx="1609">
                  <c:v>60.367683839999998</c:v>
                </c:pt>
                <c:pt idx="1610">
                  <c:v>60.405202600000003</c:v>
                </c:pt>
                <c:pt idx="1611">
                  <c:v>60.44272136</c:v>
                </c:pt>
                <c:pt idx="1612">
                  <c:v>60.480240119999998</c:v>
                </c:pt>
                <c:pt idx="1613">
                  <c:v>60.517758880000002</c:v>
                </c:pt>
                <c:pt idx="1614">
                  <c:v>60.55527764</c:v>
                </c:pt>
                <c:pt idx="1615">
                  <c:v>60.592796399999997</c:v>
                </c:pt>
                <c:pt idx="1616">
                  <c:v>60.630315160000002</c:v>
                </c:pt>
                <c:pt idx="1617">
                  <c:v>60.66783392</c:v>
                </c:pt>
                <c:pt idx="1618">
                  <c:v>60.705352679999997</c:v>
                </c:pt>
                <c:pt idx="1619">
                  <c:v>60.742871440000002</c:v>
                </c:pt>
                <c:pt idx="1620">
                  <c:v>60.780390199999999</c:v>
                </c:pt>
                <c:pt idx="1621">
                  <c:v>60.817908950000003</c:v>
                </c:pt>
                <c:pt idx="1622">
                  <c:v>60.855427710000001</c:v>
                </c:pt>
                <c:pt idx="1623">
                  <c:v>60.892946469999998</c:v>
                </c:pt>
                <c:pt idx="1624">
                  <c:v>60.930465230000003</c:v>
                </c:pt>
                <c:pt idx="1625">
                  <c:v>60.96798399</c:v>
                </c:pt>
                <c:pt idx="1626">
                  <c:v>61.005502749999998</c:v>
                </c:pt>
                <c:pt idx="1627">
                  <c:v>61.043021510000003</c:v>
                </c:pt>
                <c:pt idx="1628">
                  <c:v>61.08054027</c:v>
                </c:pt>
                <c:pt idx="1629">
                  <c:v>61.118059029999998</c:v>
                </c:pt>
                <c:pt idx="1630">
                  <c:v>61.155577790000002</c:v>
                </c:pt>
                <c:pt idx="1631">
                  <c:v>61.19309655</c:v>
                </c:pt>
                <c:pt idx="1632">
                  <c:v>61.230615309999997</c:v>
                </c:pt>
                <c:pt idx="1633">
                  <c:v>61.268134070000002</c:v>
                </c:pt>
                <c:pt idx="1634">
                  <c:v>61.30565283</c:v>
                </c:pt>
                <c:pt idx="1635">
                  <c:v>61.343171589999997</c:v>
                </c:pt>
                <c:pt idx="1636">
                  <c:v>61.380690350000002</c:v>
                </c:pt>
                <c:pt idx="1637">
                  <c:v>61.418209099999999</c:v>
                </c:pt>
                <c:pt idx="1638">
                  <c:v>61.455727860000003</c:v>
                </c:pt>
                <c:pt idx="1639">
                  <c:v>61.493246620000001</c:v>
                </c:pt>
                <c:pt idx="1640">
                  <c:v>61.530765379999998</c:v>
                </c:pt>
                <c:pt idx="1641">
                  <c:v>61.568284140000003</c:v>
                </c:pt>
                <c:pt idx="1642">
                  <c:v>61.6058029</c:v>
                </c:pt>
                <c:pt idx="1643">
                  <c:v>61.643321659999998</c:v>
                </c:pt>
                <c:pt idx="1644">
                  <c:v>61.680840420000003</c:v>
                </c:pt>
                <c:pt idx="1645">
                  <c:v>61.71835918</c:v>
                </c:pt>
                <c:pt idx="1646">
                  <c:v>61.755877939999998</c:v>
                </c:pt>
                <c:pt idx="1647">
                  <c:v>61.793396700000002</c:v>
                </c:pt>
                <c:pt idx="1648">
                  <c:v>61.83091546</c:v>
                </c:pt>
                <c:pt idx="1649">
                  <c:v>61.868434219999997</c:v>
                </c:pt>
                <c:pt idx="1650">
                  <c:v>61.905952980000002</c:v>
                </c:pt>
                <c:pt idx="1651">
                  <c:v>61.94347174</c:v>
                </c:pt>
                <c:pt idx="1652">
                  <c:v>61.980990499999997</c:v>
                </c:pt>
                <c:pt idx="1653">
                  <c:v>62.018509250000001</c:v>
                </c:pt>
                <c:pt idx="1654">
                  <c:v>62.056028009999999</c:v>
                </c:pt>
                <c:pt idx="1655">
                  <c:v>62.093546770000003</c:v>
                </c:pt>
                <c:pt idx="1656">
                  <c:v>62.131065530000001</c:v>
                </c:pt>
                <c:pt idx="1657">
                  <c:v>62.168584289999998</c:v>
                </c:pt>
                <c:pt idx="1658">
                  <c:v>62.206103050000003</c:v>
                </c:pt>
                <c:pt idx="1659">
                  <c:v>62.24362181</c:v>
                </c:pt>
                <c:pt idx="1660">
                  <c:v>62.281140569999998</c:v>
                </c:pt>
                <c:pt idx="1661">
                  <c:v>62.318659330000003</c:v>
                </c:pt>
                <c:pt idx="1662">
                  <c:v>62.35617809</c:v>
                </c:pt>
                <c:pt idx="1663">
                  <c:v>62.393696849999998</c:v>
                </c:pt>
                <c:pt idx="1664">
                  <c:v>62.431215610000002</c:v>
                </c:pt>
                <c:pt idx="1665">
                  <c:v>62.46873437</c:v>
                </c:pt>
                <c:pt idx="1666">
                  <c:v>62.506253129999997</c:v>
                </c:pt>
                <c:pt idx="1667">
                  <c:v>62.543771890000002</c:v>
                </c:pt>
                <c:pt idx="1668">
                  <c:v>62.58129065</c:v>
                </c:pt>
                <c:pt idx="1669">
                  <c:v>62.618809400000004</c:v>
                </c:pt>
                <c:pt idx="1670">
                  <c:v>62.656328160000001</c:v>
                </c:pt>
                <c:pt idx="1671">
                  <c:v>62.693846919999999</c:v>
                </c:pt>
                <c:pt idx="1672">
                  <c:v>62.731365680000003</c:v>
                </c:pt>
                <c:pt idx="1673">
                  <c:v>62.768884440000001</c:v>
                </c:pt>
                <c:pt idx="1674">
                  <c:v>62.806403199999998</c:v>
                </c:pt>
                <c:pt idx="1675">
                  <c:v>62.843921960000003</c:v>
                </c:pt>
                <c:pt idx="1676">
                  <c:v>62.881440720000001</c:v>
                </c:pt>
                <c:pt idx="1677">
                  <c:v>62.918959479999998</c:v>
                </c:pt>
                <c:pt idx="1678">
                  <c:v>62.956478240000003</c:v>
                </c:pt>
                <c:pt idx="1679">
                  <c:v>62.993997</c:v>
                </c:pt>
                <c:pt idx="1680">
                  <c:v>63.031515759999998</c:v>
                </c:pt>
                <c:pt idx="1681">
                  <c:v>63.069034520000002</c:v>
                </c:pt>
                <c:pt idx="1682">
                  <c:v>63.10655328</c:v>
                </c:pt>
                <c:pt idx="1683">
                  <c:v>63.144072039999998</c:v>
                </c:pt>
                <c:pt idx="1684">
                  <c:v>63.181590800000002</c:v>
                </c:pt>
                <c:pt idx="1685">
                  <c:v>63.219109549999999</c:v>
                </c:pt>
                <c:pt idx="1686">
                  <c:v>63.256628310000004</c:v>
                </c:pt>
                <c:pt idx="1687">
                  <c:v>63.294147070000001</c:v>
                </c:pt>
                <c:pt idx="1688">
                  <c:v>63.331665829999999</c:v>
                </c:pt>
                <c:pt idx="1689">
                  <c:v>63.369184590000003</c:v>
                </c:pt>
                <c:pt idx="1690">
                  <c:v>63.406703350000001</c:v>
                </c:pt>
                <c:pt idx="1691">
                  <c:v>63.444222109999998</c:v>
                </c:pt>
                <c:pt idx="1692">
                  <c:v>63.481740870000003</c:v>
                </c:pt>
                <c:pt idx="1693">
                  <c:v>63.519259630000001</c:v>
                </c:pt>
                <c:pt idx="1694">
                  <c:v>63.556778389999998</c:v>
                </c:pt>
                <c:pt idx="1695">
                  <c:v>63.594297150000003</c:v>
                </c:pt>
                <c:pt idx="1696">
                  <c:v>63.63181591</c:v>
                </c:pt>
                <c:pt idx="1697">
                  <c:v>63.669334669999998</c:v>
                </c:pt>
                <c:pt idx="1698">
                  <c:v>63.706853430000002</c:v>
                </c:pt>
                <c:pt idx="1699">
                  <c:v>63.74437219</c:v>
                </c:pt>
                <c:pt idx="1700">
                  <c:v>63.781890949999998</c:v>
                </c:pt>
                <c:pt idx="1701">
                  <c:v>63.819409700000001</c:v>
                </c:pt>
                <c:pt idx="1702">
                  <c:v>63.856928459999999</c:v>
                </c:pt>
                <c:pt idx="1703">
                  <c:v>63.894447220000004</c:v>
                </c:pt>
                <c:pt idx="1704">
                  <c:v>63.931965980000001</c:v>
                </c:pt>
                <c:pt idx="1705">
                  <c:v>63.969484739999999</c:v>
                </c:pt>
                <c:pt idx="1706">
                  <c:v>64.007003499999996</c:v>
                </c:pt>
                <c:pt idx="1707">
                  <c:v>64.044522259999994</c:v>
                </c:pt>
                <c:pt idx="1708">
                  <c:v>64.082041020000005</c:v>
                </c:pt>
                <c:pt idx="1709">
                  <c:v>64.119559780000003</c:v>
                </c:pt>
                <c:pt idx="1710">
                  <c:v>64.157078540000001</c:v>
                </c:pt>
                <c:pt idx="1711">
                  <c:v>64.194597299999998</c:v>
                </c:pt>
                <c:pt idx="1712">
                  <c:v>64.232116059999996</c:v>
                </c:pt>
                <c:pt idx="1713">
                  <c:v>64.269634819999993</c:v>
                </c:pt>
                <c:pt idx="1714">
                  <c:v>64.307153580000005</c:v>
                </c:pt>
                <c:pt idx="1715">
                  <c:v>64.344672340000002</c:v>
                </c:pt>
                <c:pt idx="1716">
                  <c:v>64.3821911</c:v>
                </c:pt>
                <c:pt idx="1717">
                  <c:v>64.419709850000004</c:v>
                </c:pt>
                <c:pt idx="1718">
                  <c:v>64.457228610000001</c:v>
                </c:pt>
                <c:pt idx="1719">
                  <c:v>64.494747369999999</c:v>
                </c:pt>
                <c:pt idx="1720">
                  <c:v>64.532266129999996</c:v>
                </c:pt>
                <c:pt idx="1721">
                  <c:v>64.569784889999994</c:v>
                </c:pt>
                <c:pt idx="1722">
                  <c:v>64.607303650000006</c:v>
                </c:pt>
                <c:pt idx="1723">
                  <c:v>64.644822410000003</c:v>
                </c:pt>
                <c:pt idx="1724">
                  <c:v>64.682341170000001</c:v>
                </c:pt>
                <c:pt idx="1725">
                  <c:v>64.719859929999998</c:v>
                </c:pt>
                <c:pt idx="1726">
                  <c:v>64.757378689999996</c:v>
                </c:pt>
                <c:pt idx="1727">
                  <c:v>64.794897449999993</c:v>
                </c:pt>
                <c:pt idx="1728">
                  <c:v>64.832416210000005</c:v>
                </c:pt>
                <c:pt idx="1729">
                  <c:v>64.869934970000003</c:v>
                </c:pt>
                <c:pt idx="1730">
                  <c:v>64.90745373</c:v>
                </c:pt>
                <c:pt idx="1731">
                  <c:v>64.944972489999998</c:v>
                </c:pt>
                <c:pt idx="1732">
                  <c:v>64.982491249999995</c:v>
                </c:pt>
                <c:pt idx="1733">
                  <c:v>65.020010009999993</c:v>
                </c:pt>
                <c:pt idx="1734">
                  <c:v>65.057528759999997</c:v>
                </c:pt>
                <c:pt idx="1735">
                  <c:v>65.095047519999994</c:v>
                </c:pt>
                <c:pt idx="1736">
                  <c:v>65.132566280000006</c:v>
                </c:pt>
                <c:pt idx="1737">
                  <c:v>65.170085040000004</c:v>
                </c:pt>
                <c:pt idx="1738">
                  <c:v>65.207603800000001</c:v>
                </c:pt>
                <c:pt idx="1739">
                  <c:v>65.245122559999999</c:v>
                </c:pt>
                <c:pt idx="1740">
                  <c:v>65.282641319999996</c:v>
                </c:pt>
                <c:pt idx="1741">
                  <c:v>65.320160079999994</c:v>
                </c:pt>
                <c:pt idx="1742">
                  <c:v>65.357678840000005</c:v>
                </c:pt>
                <c:pt idx="1743">
                  <c:v>65.395197600000003</c:v>
                </c:pt>
                <c:pt idx="1744">
                  <c:v>65.432716360000001</c:v>
                </c:pt>
                <c:pt idx="1745">
                  <c:v>65.470235119999998</c:v>
                </c:pt>
                <c:pt idx="1746">
                  <c:v>65.507753879999996</c:v>
                </c:pt>
                <c:pt idx="1747">
                  <c:v>65.545272639999993</c:v>
                </c:pt>
                <c:pt idx="1748">
                  <c:v>65.582791400000005</c:v>
                </c:pt>
                <c:pt idx="1749">
                  <c:v>65.620310160000002</c:v>
                </c:pt>
                <c:pt idx="1750">
                  <c:v>65.657828910000006</c:v>
                </c:pt>
                <c:pt idx="1751">
                  <c:v>65.695347670000004</c:v>
                </c:pt>
                <c:pt idx="1752">
                  <c:v>65.732866430000001</c:v>
                </c:pt>
                <c:pt idx="1753">
                  <c:v>65.770385189999999</c:v>
                </c:pt>
                <c:pt idx="1754">
                  <c:v>65.807903949999996</c:v>
                </c:pt>
                <c:pt idx="1755">
                  <c:v>65.845422709999994</c:v>
                </c:pt>
                <c:pt idx="1756">
                  <c:v>65.882941470000006</c:v>
                </c:pt>
                <c:pt idx="1757">
                  <c:v>65.920460230000003</c:v>
                </c:pt>
                <c:pt idx="1758">
                  <c:v>65.957978990000001</c:v>
                </c:pt>
                <c:pt idx="1759">
                  <c:v>65.995497749999998</c:v>
                </c:pt>
                <c:pt idx="1760">
                  <c:v>66.033016509999996</c:v>
                </c:pt>
                <c:pt idx="1761">
                  <c:v>66.070535269999993</c:v>
                </c:pt>
                <c:pt idx="1762">
                  <c:v>66.108054030000005</c:v>
                </c:pt>
                <c:pt idx="1763">
                  <c:v>66.145572790000003</c:v>
                </c:pt>
                <c:pt idx="1764">
                  <c:v>66.18309155</c:v>
                </c:pt>
                <c:pt idx="1765">
                  <c:v>66.220610309999998</c:v>
                </c:pt>
                <c:pt idx="1766">
                  <c:v>66.258129060000002</c:v>
                </c:pt>
                <c:pt idx="1767">
                  <c:v>66.295647819999999</c:v>
                </c:pt>
                <c:pt idx="1768">
                  <c:v>66.333166579999997</c:v>
                </c:pt>
                <c:pt idx="1769">
                  <c:v>66.370685339999994</c:v>
                </c:pt>
                <c:pt idx="1770">
                  <c:v>66.408204100000006</c:v>
                </c:pt>
                <c:pt idx="1771">
                  <c:v>66.445722860000004</c:v>
                </c:pt>
                <c:pt idx="1772">
                  <c:v>66.483241620000001</c:v>
                </c:pt>
                <c:pt idx="1773">
                  <c:v>66.520760379999999</c:v>
                </c:pt>
                <c:pt idx="1774">
                  <c:v>66.558279139999996</c:v>
                </c:pt>
                <c:pt idx="1775">
                  <c:v>66.595797899999994</c:v>
                </c:pt>
                <c:pt idx="1776">
                  <c:v>66.633316660000006</c:v>
                </c:pt>
                <c:pt idx="1777">
                  <c:v>66.670835420000003</c:v>
                </c:pt>
                <c:pt idx="1778">
                  <c:v>66.708354180000001</c:v>
                </c:pt>
                <c:pt idx="1779">
                  <c:v>66.745872939999998</c:v>
                </c:pt>
                <c:pt idx="1780">
                  <c:v>66.783391699999996</c:v>
                </c:pt>
                <c:pt idx="1781">
                  <c:v>66.820910459999993</c:v>
                </c:pt>
                <c:pt idx="1782">
                  <c:v>66.858429209999997</c:v>
                </c:pt>
                <c:pt idx="1783">
                  <c:v>66.895947969999995</c:v>
                </c:pt>
                <c:pt idx="1784">
                  <c:v>66.933466730000006</c:v>
                </c:pt>
                <c:pt idx="1785">
                  <c:v>66.970985490000004</c:v>
                </c:pt>
                <c:pt idx="1786">
                  <c:v>67.008504250000001</c:v>
                </c:pt>
                <c:pt idx="1787">
                  <c:v>67.046023009999999</c:v>
                </c:pt>
                <c:pt idx="1788">
                  <c:v>67.083541769999997</c:v>
                </c:pt>
                <c:pt idx="1789">
                  <c:v>67.121060529999994</c:v>
                </c:pt>
                <c:pt idx="1790">
                  <c:v>67.158579290000006</c:v>
                </c:pt>
                <c:pt idx="1791">
                  <c:v>67.196098050000003</c:v>
                </c:pt>
                <c:pt idx="1792">
                  <c:v>67.233616810000001</c:v>
                </c:pt>
                <c:pt idx="1793">
                  <c:v>67.271135569999998</c:v>
                </c:pt>
                <c:pt idx="1794">
                  <c:v>67.308654329999996</c:v>
                </c:pt>
                <c:pt idx="1795">
                  <c:v>67.346173089999994</c:v>
                </c:pt>
                <c:pt idx="1796">
                  <c:v>67.383691850000005</c:v>
                </c:pt>
                <c:pt idx="1797">
                  <c:v>67.421210610000003</c:v>
                </c:pt>
                <c:pt idx="1798">
                  <c:v>67.458729360000007</c:v>
                </c:pt>
                <c:pt idx="1799">
                  <c:v>67.496248120000004</c:v>
                </c:pt>
                <c:pt idx="1800">
                  <c:v>67.533766880000002</c:v>
                </c:pt>
                <c:pt idx="1801">
                  <c:v>67.571285639999999</c:v>
                </c:pt>
                <c:pt idx="1802">
                  <c:v>67.608804399999997</c:v>
                </c:pt>
                <c:pt idx="1803">
                  <c:v>67.646323159999994</c:v>
                </c:pt>
                <c:pt idx="1804">
                  <c:v>67.683841920000006</c:v>
                </c:pt>
                <c:pt idx="1805">
                  <c:v>67.721360680000004</c:v>
                </c:pt>
                <c:pt idx="1806">
                  <c:v>67.758879440000001</c:v>
                </c:pt>
                <c:pt idx="1807">
                  <c:v>67.796398199999999</c:v>
                </c:pt>
                <c:pt idx="1808">
                  <c:v>67.833916959999996</c:v>
                </c:pt>
                <c:pt idx="1809">
                  <c:v>67.871435719999994</c:v>
                </c:pt>
                <c:pt idx="1810">
                  <c:v>67.908954480000006</c:v>
                </c:pt>
                <c:pt idx="1811">
                  <c:v>67.946473240000003</c:v>
                </c:pt>
                <c:pt idx="1812">
                  <c:v>67.983992000000001</c:v>
                </c:pt>
                <c:pt idx="1813">
                  <c:v>68.021510759999998</c:v>
                </c:pt>
                <c:pt idx="1814">
                  <c:v>68.059029510000002</c:v>
                </c:pt>
                <c:pt idx="1815">
                  <c:v>68.09654827</c:v>
                </c:pt>
                <c:pt idx="1816">
                  <c:v>68.134067029999997</c:v>
                </c:pt>
                <c:pt idx="1817">
                  <c:v>68.171585789999995</c:v>
                </c:pt>
                <c:pt idx="1818">
                  <c:v>68.209104550000006</c:v>
                </c:pt>
                <c:pt idx="1819">
                  <c:v>68.246623310000004</c:v>
                </c:pt>
                <c:pt idx="1820">
                  <c:v>68.284142070000001</c:v>
                </c:pt>
                <c:pt idx="1821">
                  <c:v>68.321660829999999</c:v>
                </c:pt>
                <c:pt idx="1822">
                  <c:v>68.359179589999997</c:v>
                </c:pt>
                <c:pt idx="1823">
                  <c:v>68.396698349999994</c:v>
                </c:pt>
                <c:pt idx="1824">
                  <c:v>68.434217110000006</c:v>
                </c:pt>
                <c:pt idx="1825">
                  <c:v>68.471735870000003</c:v>
                </c:pt>
                <c:pt idx="1826">
                  <c:v>68.509254630000001</c:v>
                </c:pt>
                <c:pt idx="1827">
                  <c:v>68.546773389999998</c:v>
                </c:pt>
                <c:pt idx="1828">
                  <c:v>68.584292149999996</c:v>
                </c:pt>
                <c:pt idx="1829">
                  <c:v>68.621810909999994</c:v>
                </c:pt>
                <c:pt idx="1830">
                  <c:v>68.659329659999997</c:v>
                </c:pt>
                <c:pt idx="1831">
                  <c:v>68.696848419999995</c:v>
                </c:pt>
                <c:pt idx="1832">
                  <c:v>68.734367180000007</c:v>
                </c:pt>
                <c:pt idx="1833">
                  <c:v>68.771885940000004</c:v>
                </c:pt>
                <c:pt idx="1834">
                  <c:v>68.809404700000002</c:v>
                </c:pt>
                <c:pt idx="1835">
                  <c:v>68.846923459999999</c:v>
                </c:pt>
                <c:pt idx="1836">
                  <c:v>68.884442219999997</c:v>
                </c:pt>
                <c:pt idx="1837">
                  <c:v>68.921960979999994</c:v>
                </c:pt>
                <c:pt idx="1838">
                  <c:v>68.959479740000006</c:v>
                </c:pt>
                <c:pt idx="1839">
                  <c:v>68.996998500000004</c:v>
                </c:pt>
                <c:pt idx="1840">
                  <c:v>69.034517260000001</c:v>
                </c:pt>
                <c:pt idx="1841">
                  <c:v>69.072036019999999</c:v>
                </c:pt>
                <c:pt idx="1842">
                  <c:v>69.109554779999996</c:v>
                </c:pt>
                <c:pt idx="1843">
                  <c:v>69.147073539999994</c:v>
                </c:pt>
                <c:pt idx="1844">
                  <c:v>69.184592300000006</c:v>
                </c:pt>
                <c:pt idx="1845">
                  <c:v>69.222111060000003</c:v>
                </c:pt>
                <c:pt idx="1846">
                  <c:v>69.259629810000007</c:v>
                </c:pt>
                <c:pt idx="1847">
                  <c:v>69.297148570000004</c:v>
                </c:pt>
                <c:pt idx="1848">
                  <c:v>69.334667330000002</c:v>
                </c:pt>
                <c:pt idx="1849">
                  <c:v>69.37218609</c:v>
                </c:pt>
                <c:pt idx="1850">
                  <c:v>69.409704849999997</c:v>
                </c:pt>
                <c:pt idx="1851">
                  <c:v>69.447223609999995</c:v>
                </c:pt>
                <c:pt idx="1852">
                  <c:v>69.484742370000006</c:v>
                </c:pt>
                <c:pt idx="1853">
                  <c:v>69.522261130000004</c:v>
                </c:pt>
                <c:pt idx="1854">
                  <c:v>69.559779890000002</c:v>
                </c:pt>
                <c:pt idx="1855">
                  <c:v>69.597298649999999</c:v>
                </c:pt>
                <c:pt idx="1856">
                  <c:v>69.634817409999997</c:v>
                </c:pt>
                <c:pt idx="1857">
                  <c:v>69.672336169999994</c:v>
                </c:pt>
                <c:pt idx="1858">
                  <c:v>69.709854930000006</c:v>
                </c:pt>
                <c:pt idx="1859">
                  <c:v>69.747373690000003</c:v>
                </c:pt>
                <c:pt idx="1860">
                  <c:v>69.784892450000001</c:v>
                </c:pt>
                <c:pt idx="1861">
                  <c:v>69.822411209999999</c:v>
                </c:pt>
                <c:pt idx="1862">
                  <c:v>69.859929960000002</c:v>
                </c:pt>
                <c:pt idx="1863">
                  <c:v>69.89744872</c:v>
                </c:pt>
                <c:pt idx="1864">
                  <c:v>69.934967479999997</c:v>
                </c:pt>
                <c:pt idx="1865">
                  <c:v>69.972486239999995</c:v>
                </c:pt>
                <c:pt idx="1866">
                  <c:v>70.010005000000007</c:v>
                </c:pt>
                <c:pt idx="1867">
                  <c:v>70.047523760000004</c:v>
                </c:pt>
                <c:pt idx="1868">
                  <c:v>70.085042520000002</c:v>
                </c:pt>
                <c:pt idx="1869">
                  <c:v>70.122561279999999</c:v>
                </c:pt>
                <c:pt idx="1870">
                  <c:v>70.160080039999997</c:v>
                </c:pt>
                <c:pt idx="1871">
                  <c:v>70.197598799999994</c:v>
                </c:pt>
                <c:pt idx="1872">
                  <c:v>70.235117560000006</c:v>
                </c:pt>
                <c:pt idx="1873">
                  <c:v>70.272636320000004</c:v>
                </c:pt>
                <c:pt idx="1874">
                  <c:v>70.310155080000001</c:v>
                </c:pt>
                <c:pt idx="1875">
                  <c:v>70.347673839999999</c:v>
                </c:pt>
                <c:pt idx="1876">
                  <c:v>70.385192599999996</c:v>
                </c:pt>
                <c:pt idx="1877">
                  <c:v>70.422711359999994</c:v>
                </c:pt>
                <c:pt idx="1878">
                  <c:v>70.460230120000006</c:v>
                </c:pt>
                <c:pt idx="1879">
                  <c:v>70.497748869999995</c:v>
                </c:pt>
                <c:pt idx="1880">
                  <c:v>70.535267630000007</c:v>
                </c:pt>
                <c:pt idx="1881">
                  <c:v>70.572786390000005</c:v>
                </c:pt>
                <c:pt idx="1882">
                  <c:v>70.610305150000002</c:v>
                </c:pt>
                <c:pt idx="1883">
                  <c:v>70.64782391</c:v>
                </c:pt>
                <c:pt idx="1884">
                  <c:v>70.685342669999997</c:v>
                </c:pt>
                <c:pt idx="1885">
                  <c:v>70.722861429999995</c:v>
                </c:pt>
                <c:pt idx="1886">
                  <c:v>70.760380190000006</c:v>
                </c:pt>
                <c:pt idx="1887">
                  <c:v>70.797898950000004</c:v>
                </c:pt>
                <c:pt idx="1888">
                  <c:v>70.835417710000002</c:v>
                </c:pt>
                <c:pt idx="1889">
                  <c:v>70.872936469999999</c:v>
                </c:pt>
                <c:pt idx="1890">
                  <c:v>70.910455229999997</c:v>
                </c:pt>
                <c:pt idx="1891">
                  <c:v>70.947973989999994</c:v>
                </c:pt>
                <c:pt idx="1892">
                  <c:v>70.985492750000006</c:v>
                </c:pt>
                <c:pt idx="1893">
                  <c:v>71.023011510000003</c:v>
                </c:pt>
                <c:pt idx="1894">
                  <c:v>71.060530270000001</c:v>
                </c:pt>
                <c:pt idx="1895">
                  <c:v>71.098049020000005</c:v>
                </c:pt>
                <c:pt idx="1896">
                  <c:v>71.135567780000002</c:v>
                </c:pt>
                <c:pt idx="1897">
                  <c:v>71.17308654</c:v>
                </c:pt>
                <c:pt idx="1898">
                  <c:v>71.210605299999997</c:v>
                </c:pt>
                <c:pt idx="1899">
                  <c:v>71.248124059999995</c:v>
                </c:pt>
                <c:pt idx="1900">
                  <c:v>71.285642820000007</c:v>
                </c:pt>
                <c:pt idx="1901">
                  <c:v>71.323161580000004</c:v>
                </c:pt>
                <c:pt idx="1902">
                  <c:v>71.360680340000002</c:v>
                </c:pt>
                <c:pt idx="1903">
                  <c:v>71.398199099999999</c:v>
                </c:pt>
                <c:pt idx="1904">
                  <c:v>71.435717859999997</c:v>
                </c:pt>
                <c:pt idx="1905">
                  <c:v>71.473236619999994</c:v>
                </c:pt>
                <c:pt idx="1906">
                  <c:v>71.510755380000006</c:v>
                </c:pt>
                <c:pt idx="1907">
                  <c:v>71.548274140000004</c:v>
                </c:pt>
                <c:pt idx="1908">
                  <c:v>71.585792900000001</c:v>
                </c:pt>
                <c:pt idx="1909">
                  <c:v>71.623311659999999</c:v>
                </c:pt>
                <c:pt idx="1910">
                  <c:v>71.660830419999996</c:v>
                </c:pt>
                <c:pt idx="1911">
                  <c:v>71.69834917</c:v>
                </c:pt>
                <c:pt idx="1912">
                  <c:v>71.735867929999998</c:v>
                </c:pt>
                <c:pt idx="1913">
                  <c:v>71.773386689999995</c:v>
                </c:pt>
                <c:pt idx="1914">
                  <c:v>71.810905450000007</c:v>
                </c:pt>
                <c:pt idx="1915">
                  <c:v>71.848424210000005</c:v>
                </c:pt>
                <c:pt idx="1916">
                  <c:v>71.885942970000002</c:v>
                </c:pt>
                <c:pt idx="1917">
                  <c:v>71.92346173</c:v>
                </c:pt>
                <c:pt idx="1918">
                  <c:v>71.960980489999997</c:v>
                </c:pt>
                <c:pt idx="1919">
                  <c:v>71.998499249999995</c:v>
                </c:pt>
                <c:pt idx="1920">
                  <c:v>72.036018010000006</c:v>
                </c:pt>
                <c:pt idx="1921">
                  <c:v>72.073536770000004</c:v>
                </c:pt>
                <c:pt idx="1922">
                  <c:v>72.111055530000002</c:v>
                </c:pt>
                <c:pt idx="1923">
                  <c:v>72.148574289999999</c:v>
                </c:pt>
                <c:pt idx="1924">
                  <c:v>72.186093049999997</c:v>
                </c:pt>
                <c:pt idx="1925">
                  <c:v>72.223611809999994</c:v>
                </c:pt>
                <c:pt idx="1926">
                  <c:v>72.261130570000006</c:v>
                </c:pt>
                <c:pt idx="1927">
                  <c:v>72.298649319999996</c:v>
                </c:pt>
                <c:pt idx="1928">
                  <c:v>72.336168079999993</c:v>
                </c:pt>
                <c:pt idx="1929">
                  <c:v>72.373686840000005</c:v>
                </c:pt>
                <c:pt idx="1930">
                  <c:v>72.411205600000002</c:v>
                </c:pt>
                <c:pt idx="1931">
                  <c:v>72.44872436</c:v>
                </c:pt>
                <c:pt idx="1932">
                  <c:v>72.486243119999997</c:v>
                </c:pt>
                <c:pt idx="1933">
                  <c:v>72.523761879999995</c:v>
                </c:pt>
                <c:pt idx="1934">
                  <c:v>72.561280640000007</c:v>
                </c:pt>
                <c:pt idx="1935">
                  <c:v>72.598799400000004</c:v>
                </c:pt>
                <c:pt idx="1936">
                  <c:v>72.636318160000002</c:v>
                </c:pt>
                <c:pt idx="1937">
                  <c:v>72.673836919999999</c:v>
                </c:pt>
                <c:pt idx="1938">
                  <c:v>72.711355679999997</c:v>
                </c:pt>
                <c:pt idx="1939">
                  <c:v>72.748874439999994</c:v>
                </c:pt>
                <c:pt idx="1940">
                  <c:v>72.786393200000006</c:v>
                </c:pt>
                <c:pt idx="1941">
                  <c:v>72.823911960000004</c:v>
                </c:pt>
                <c:pt idx="1942">
                  <c:v>72.861430720000001</c:v>
                </c:pt>
                <c:pt idx="1943">
                  <c:v>72.898949470000005</c:v>
                </c:pt>
                <c:pt idx="1944">
                  <c:v>72.936468230000003</c:v>
                </c:pt>
                <c:pt idx="1945">
                  <c:v>72.97398699</c:v>
                </c:pt>
                <c:pt idx="1946">
                  <c:v>73.011505749999998</c:v>
                </c:pt>
                <c:pt idx="1947">
                  <c:v>73.049024509999995</c:v>
                </c:pt>
                <c:pt idx="1948">
                  <c:v>73.086543270000007</c:v>
                </c:pt>
                <c:pt idx="1949">
                  <c:v>73.124062030000005</c:v>
                </c:pt>
                <c:pt idx="1950">
                  <c:v>73.161580790000002</c:v>
                </c:pt>
                <c:pt idx="1951">
                  <c:v>73.19909955</c:v>
                </c:pt>
                <c:pt idx="1952">
                  <c:v>73.236618309999997</c:v>
                </c:pt>
                <c:pt idx="1953">
                  <c:v>73.274137069999995</c:v>
                </c:pt>
                <c:pt idx="1954">
                  <c:v>73.311655830000007</c:v>
                </c:pt>
                <c:pt idx="1955">
                  <c:v>73.349174590000004</c:v>
                </c:pt>
                <c:pt idx="1956">
                  <c:v>73.386693350000002</c:v>
                </c:pt>
                <c:pt idx="1957">
                  <c:v>73.424212109999999</c:v>
                </c:pt>
                <c:pt idx="1958">
                  <c:v>73.461730869999997</c:v>
                </c:pt>
                <c:pt idx="1959">
                  <c:v>73.499249620000001</c:v>
                </c:pt>
                <c:pt idx="1960">
                  <c:v>73.536768379999998</c:v>
                </c:pt>
                <c:pt idx="1961">
                  <c:v>73.574287139999996</c:v>
                </c:pt>
                <c:pt idx="1962">
                  <c:v>73.611805899999993</c:v>
                </c:pt>
                <c:pt idx="1963">
                  <c:v>73.649324660000005</c:v>
                </c:pt>
                <c:pt idx="1964">
                  <c:v>73.686843420000002</c:v>
                </c:pt>
                <c:pt idx="1965">
                  <c:v>73.72436218</c:v>
                </c:pt>
                <c:pt idx="1966">
                  <c:v>73.761880939999998</c:v>
                </c:pt>
                <c:pt idx="1967">
                  <c:v>73.799399699999995</c:v>
                </c:pt>
                <c:pt idx="1968">
                  <c:v>73.836918460000007</c:v>
                </c:pt>
                <c:pt idx="1969">
                  <c:v>73.874437220000004</c:v>
                </c:pt>
                <c:pt idx="1970">
                  <c:v>73.911955980000002</c:v>
                </c:pt>
                <c:pt idx="1971">
                  <c:v>73.949474739999999</c:v>
                </c:pt>
                <c:pt idx="1972">
                  <c:v>73.986993499999997</c:v>
                </c:pt>
                <c:pt idx="1973">
                  <c:v>74.024512259999995</c:v>
                </c:pt>
                <c:pt idx="1974">
                  <c:v>74.062031020000006</c:v>
                </c:pt>
                <c:pt idx="1975">
                  <c:v>74.099549769999996</c:v>
                </c:pt>
                <c:pt idx="1976">
                  <c:v>74.137068529999993</c:v>
                </c:pt>
                <c:pt idx="1977">
                  <c:v>74.174587290000005</c:v>
                </c:pt>
                <c:pt idx="1978">
                  <c:v>74.212106050000003</c:v>
                </c:pt>
                <c:pt idx="1979">
                  <c:v>74.24962481</c:v>
                </c:pt>
                <c:pt idx="1980">
                  <c:v>74.287143569999998</c:v>
                </c:pt>
                <c:pt idx="1981">
                  <c:v>74.324662329999995</c:v>
                </c:pt>
                <c:pt idx="1982">
                  <c:v>74.362181090000007</c:v>
                </c:pt>
                <c:pt idx="1983">
                  <c:v>74.399699850000005</c:v>
                </c:pt>
                <c:pt idx="1984">
                  <c:v>74.437218610000002</c:v>
                </c:pt>
                <c:pt idx="1985">
                  <c:v>74.47473737</c:v>
                </c:pt>
                <c:pt idx="1986">
                  <c:v>74.512256129999997</c:v>
                </c:pt>
                <c:pt idx="1987">
                  <c:v>74.549774889999995</c:v>
                </c:pt>
                <c:pt idx="1988">
                  <c:v>74.587293650000007</c:v>
                </c:pt>
                <c:pt idx="1989">
                  <c:v>74.624812410000004</c:v>
                </c:pt>
                <c:pt idx="1990">
                  <c:v>74.662331170000002</c:v>
                </c:pt>
                <c:pt idx="1991">
                  <c:v>74.699849920000005</c:v>
                </c:pt>
                <c:pt idx="1992">
                  <c:v>74.737368680000003</c:v>
                </c:pt>
                <c:pt idx="1993">
                  <c:v>74.774887440000001</c:v>
                </c:pt>
                <c:pt idx="1994">
                  <c:v>74.812406199999998</c:v>
                </c:pt>
                <c:pt idx="1995">
                  <c:v>74.849924959999996</c:v>
                </c:pt>
                <c:pt idx="1996">
                  <c:v>74.887443719999993</c:v>
                </c:pt>
                <c:pt idx="1997">
                  <c:v>74.924962480000005</c:v>
                </c:pt>
                <c:pt idx="1998">
                  <c:v>74.962481240000002</c:v>
                </c:pt>
                <c:pt idx="1999">
                  <c:v>75</c:v>
                </c:pt>
              </c:numCache>
            </c:numRef>
          </c:xVal>
          <c:yVal>
            <c:numRef>
              <c:f>Sheet2!$B$2:$B$2001</c:f>
              <c:numCache>
                <c:formatCode>General</c:formatCode>
                <c:ptCount val="2000"/>
                <c:pt idx="0">
                  <c:v>0</c:v>
                </c:pt>
                <c:pt idx="1">
                  <c:v>20.8370468</c:v>
                </c:pt>
                <c:pt idx="2">
                  <c:v>41.674093599999999</c:v>
                </c:pt>
                <c:pt idx="3">
                  <c:v>62.511140400000002</c:v>
                </c:pt>
                <c:pt idx="4">
                  <c:v>83.348187199999998</c:v>
                </c:pt>
                <c:pt idx="5">
                  <c:v>104.18523399999999</c:v>
                </c:pt>
                <c:pt idx="6">
                  <c:v>125.0222808</c:v>
                </c:pt>
                <c:pt idx="7">
                  <c:v>145.8593276</c:v>
                </c:pt>
                <c:pt idx="8">
                  <c:v>166.6963744</c:v>
                </c:pt>
                <c:pt idx="9">
                  <c:v>187.53342119999999</c:v>
                </c:pt>
                <c:pt idx="10">
                  <c:v>208.37046799999999</c:v>
                </c:pt>
                <c:pt idx="11">
                  <c:v>229.20751480000001</c:v>
                </c:pt>
                <c:pt idx="12">
                  <c:v>250.14778620000001</c:v>
                </c:pt>
                <c:pt idx="13">
                  <c:v>271.24907469999999</c:v>
                </c:pt>
                <c:pt idx="14">
                  <c:v>292.16407950000001</c:v>
                </c:pt>
                <c:pt idx="15">
                  <c:v>312.84547300000003</c:v>
                </c:pt>
                <c:pt idx="16">
                  <c:v>333.33135060000001</c:v>
                </c:pt>
                <c:pt idx="17">
                  <c:v>353.52065599999997</c:v>
                </c:pt>
                <c:pt idx="18">
                  <c:v>373.50612219999999</c:v>
                </c:pt>
                <c:pt idx="19">
                  <c:v>393.26675369999998</c:v>
                </c:pt>
                <c:pt idx="20">
                  <c:v>412.88171440000002</c:v>
                </c:pt>
                <c:pt idx="21">
                  <c:v>432.27342720000001</c:v>
                </c:pt>
                <c:pt idx="22">
                  <c:v>451.57688150000001</c:v>
                </c:pt>
                <c:pt idx="23">
                  <c:v>470.64705739999999</c:v>
                </c:pt>
                <c:pt idx="24">
                  <c:v>489.59604660000002</c:v>
                </c:pt>
                <c:pt idx="25">
                  <c:v>508.34490149999999</c:v>
                </c:pt>
                <c:pt idx="26">
                  <c:v>526.9460732</c:v>
                </c:pt>
                <c:pt idx="27">
                  <c:v>545.30352449999998</c:v>
                </c:pt>
                <c:pt idx="28">
                  <c:v>563.45547529999999</c:v>
                </c:pt>
                <c:pt idx="29">
                  <c:v>581.30710580000004</c:v>
                </c:pt>
                <c:pt idx="30">
                  <c:v>598.82358710000005</c:v>
                </c:pt>
                <c:pt idx="31">
                  <c:v>616.04714039999999</c:v>
                </c:pt>
                <c:pt idx="32">
                  <c:v>632.98509209999997</c:v>
                </c:pt>
                <c:pt idx="33">
                  <c:v>649.83518089999995</c:v>
                </c:pt>
                <c:pt idx="34">
                  <c:v>666.59449749999999</c:v>
                </c:pt>
                <c:pt idx="35">
                  <c:v>683.22635969999999</c:v>
                </c:pt>
                <c:pt idx="36">
                  <c:v>699.53296799999998</c:v>
                </c:pt>
                <c:pt idx="37">
                  <c:v>715.49901360000001</c:v>
                </c:pt>
                <c:pt idx="38">
                  <c:v>731.26355890000002</c:v>
                </c:pt>
                <c:pt idx="39">
                  <c:v>746.84376840000004</c:v>
                </c:pt>
                <c:pt idx="40">
                  <c:v>762.29819950000001</c:v>
                </c:pt>
                <c:pt idx="41">
                  <c:v>777.47463870000001</c:v>
                </c:pt>
                <c:pt idx="42">
                  <c:v>792.36885570000004</c:v>
                </c:pt>
                <c:pt idx="43">
                  <c:v>806.75805820000005</c:v>
                </c:pt>
                <c:pt idx="44">
                  <c:v>820.66829489999998</c:v>
                </c:pt>
                <c:pt idx="45">
                  <c:v>833.98478680000005</c:v>
                </c:pt>
                <c:pt idx="46">
                  <c:v>846.88366480000002</c:v>
                </c:pt>
                <c:pt idx="47">
                  <c:v>859.75877360000004</c:v>
                </c:pt>
                <c:pt idx="48">
                  <c:v>872.74291110000001</c:v>
                </c:pt>
                <c:pt idx="49">
                  <c:v>885.65910459999998</c:v>
                </c:pt>
                <c:pt idx="50">
                  <c:v>898.13948029999995</c:v>
                </c:pt>
                <c:pt idx="51">
                  <c:v>910.25262139999995</c:v>
                </c:pt>
                <c:pt idx="52">
                  <c:v>922.02839659999995</c:v>
                </c:pt>
                <c:pt idx="53">
                  <c:v>933.47247259999995</c:v>
                </c:pt>
                <c:pt idx="54">
                  <c:v>944.49775069999998</c:v>
                </c:pt>
                <c:pt idx="55">
                  <c:v>955.19436140000005</c:v>
                </c:pt>
                <c:pt idx="56">
                  <c:v>965.58374560000004</c:v>
                </c:pt>
                <c:pt idx="57">
                  <c:v>975.75310030000003</c:v>
                </c:pt>
                <c:pt idx="58">
                  <c:v>985.60582490000002</c:v>
                </c:pt>
                <c:pt idx="59">
                  <c:v>995.17516390000003</c:v>
                </c:pt>
                <c:pt idx="60">
                  <c:v>1004.319975</c:v>
                </c:pt>
                <c:pt idx="61">
                  <c:v>1013.150583</c:v>
                </c:pt>
                <c:pt idx="62">
                  <c:v>1021.60871</c:v>
                </c:pt>
                <c:pt idx="63">
                  <c:v>1029.7859880000001</c:v>
                </c:pt>
                <c:pt idx="64">
                  <c:v>1037.592836</c:v>
                </c:pt>
                <c:pt idx="65">
                  <c:v>1045.123327</c:v>
                </c:pt>
                <c:pt idx="66">
                  <c:v>1052.3454690000001</c:v>
                </c:pt>
                <c:pt idx="67">
                  <c:v>1059.309295</c:v>
                </c:pt>
                <c:pt idx="68">
                  <c:v>1065.9945729999999</c:v>
                </c:pt>
                <c:pt idx="69">
                  <c:v>1072.4338909999999</c:v>
                </c:pt>
                <c:pt idx="70">
                  <c:v>1078.625959</c:v>
                </c:pt>
                <c:pt idx="71">
                  <c:v>1084.5845509999999</c:v>
                </c:pt>
                <c:pt idx="72">
                  <c:v>1090.296963</c:v>
                </c:pt>
                <c:pt idx="73">
                  <c:v>1095.7674489999999</c:v>
                </c:pt>
                <c:pt idx="74">
                  <c:v>1101.0206499999999</c:v>
                </c:pt>
                <c:pt idx="75">
                  <c:v>1106.0435930000001</c:v>
                </c:pt>
                <c:pt idx="76">
                  <c:v>1110.866677</c:v>
                </c:pt>
                <c:pt idx="77">
                  <c:v>1115.4804569999999</c:v>
                </c:pt>
                <c:pt idx="78">
                  <c:v>1119.915794</c:v>
                </c:pt>
                <c:pt idx="79">
                  <c:v>1124.17704</c:v>
                </c:pt>
                <c:pt idx="80">
                  <c:v>1128.2641960000001</c:v>
                </c:pt>
                <c:pt idx="81">
                  <c:v>1132.210321</c:v>
                </c:pt>
                <c:pt idx="82">
                  <c:v>1135.9977040000001</c:v>
                </c:pt>
                <c:pt idx="83">
                  <c:v>1139.648917</c:v>
                </c:pt>
                <c:pt idx="84">
                  <c:v>1143.163241</c:v>
                </c:pt>
                <c:pt idx="85">
                  <c:v>1146.5447569999999</c:v>
                </c:pt>
                <c:pt idx="86">
                  <c:v>1149.8195310000001</c:v>
                </c:pt>
                <c:pt idx="87">
                  <c:v>1152.976218</c:v>
                </c:pt>
                <c:pt idx="88">
                  <c:v>1156.0259719999999</c:v>
                </c:pt>
                <c:pt idx="89">
                  <c:v>1158.9899009999999</c:v>
                </c:pt>
                <c:pt idx="90">
                  <c:v>1161.8303969999999</c:v>
                </c:pt>
                <c:pt idx="91">
                  <c:v>1164.6213929999999</c:v>
                </c:pt>
                <c:pt idx="92">
                  <c:v>1167.291487</c:v>
                </c:pt>
                <c:pt idx="93">
                  <c:v>1169.904372</c:v>
                </c:pt>
                <c:pt idx="94">
                  <c:v>1172.447324</c:v>
                </c:pt>
                <c:pt idx="95">
                  <c:v>1174.905694</c:v>
                </c:pt>
                <c:pt idx="96">
                  <c:v>1177.345106</c:v>
                </c:pt>
                <c:pt idx="97">
                  <c:v>1179.6832549999999</c:v>
                </c:pt>
                <c:pt idx="98">
                  <c:v>1182.009863</c:v>
                </c:pt>
                <c:pt idx="99">
                  <c:v>1184.2527359999999</c:v>
                </c:pt>
                <c:pt idx="100">
                  <c:v>1186.4608450000001</c:v>
                </c:pt>
                <c:pt idx="101">
                  <c:v>1188.625335</c:v>
                </c:pt>
                <c:pt idx="102">
                  <c:v>1190.7364259999999</c:v>
                </c:pt>
                <c:pt idx="103">
                  <c:v>1192.841756</c:v>
                </c:pt>
                <c:pt idx="104">
                  <c:v>1194.874984</c:v>
                </c:pt>
                <c:pt idx="105">
                  <c:v>1196.900983</c:v>
                </c:pt>
                <c:pt idx="106">
                  <c:v>1198.8651620000001</c:v>
                </c:pt>
                <c:pt idx="107">
                  <c:v>1200.8173629999999</c:v>
                </c:pt>
                <c:pt idx="108">
                  <c:v>1202.7347299999999</c:v>
                </c:pt>
                <c:pt idx="109">
                  <c:v>1204.6178480000001</c:v>
                </c:pt>
                <c:pt idx="110">
                  <c:v>1206.490648</c:v>
                </c:pt>
                <c:pt idx="111">
                  <c:v>1208.3107150000001</c:v>
                </c:pt>
                <c:pt idx="112">
                  <c:v>1210.1272550000001</c:v>
                </c:pt>
                <c:pt idx="113">
                  <c:v>1211.8977170000001</c:v>
                </c:pt>
                <c:pt idx="114">
                  <c:v>1213.6575889999999</c:v>
                </c:pt>
                <c:pt idx="115">
                  <c:v>1215.4103030000001</c:v>
                </c:pt>
                <c:pt idx="116">
                  <c:v>1217.1363819999999</c:v>
                </c:pt>
                <c:pt idx="117">
                  <c:v>1218.8540459999999</c:v>
                </c:pt>
                <c:pt idx="118">
                  <c:v>1220.5539859999999</c:v>
                </c:pt>
                <c:pt idx="119">
                  <c:v>1222.2258879999999</c:v>
                </c:pt>
                <c:pt idx="120">
                  <c:v>1223.8984949999999</c:v>
                </c:pt>
                <c:pt idx="121">
                  <c:v>1225.5566670000001</c:v>
                </c:pt>
                <c:pt idx="122">
                  <c:v>1227.186383</c:v>
                </c:pt>
                <c:pt idx="123">
                  <c:v>1228.8185140000001</c:v>
                </c:pt>
                <c:pt idx="124">
                  <c:v>1230.416144</c:v>
                </c:pt>
                <c:pt idx="125">
                  <c:v>1232.012847</c:v>
                </c:pt>
                <c:pt idx="126">
                  <c:v>1233.5910469999999</c:v>
                </c:pt>
                <c:pt idx="127">
                  <c:v>1235.168635</c:v>
                </c:pt>
                <c:pt idx="128">
                  <c:v>1236.716932</c:v>
                </c:pt>
                <c:pt idx="129">
                  <c:v>1238.279188</c:v>
                </c:pt>
                <c:pt idx="130">
                  <c:v>1239.8034560000001</c:v>
                </c:pt>
                <c:pt idx="131">
                  <c:v>1241.3264380000001</c:v>
                </c:pt>
                <c:pt idx="132">
                  <c:v>1242.8456180000001</c:v>
                </c:pt>
                <c:pt idx="133">
                  <c:v>1244.346192</c:v>
                </c:pt>
                <c:pt idx="134">
                  <c:v>1245.8587</c:v>
                </c:pt>
                <c:pt idx="135">
                  <c:v>1247.343147</c:v>
                </c:pt>
                <c:pt idx="136">
                  <c:v>1248.8244</c:v>
                </c:pt>
                <c:pt idx="137">
                  <c:v>1250.295676</c:v>
                </c:pt>
                <c:pt idx="138">
                  <c:v>1251.765942</c:v>
                </c:pt>
                <c:pt idx="139">
                  <c:v>1253.232749</c:v>
                </c:pt>
                <c:pt idx="140">
                  <c:v>1254.6812030000001</c:v>
                </c:pt>
                <c:pt idx="141">
                  <c:v>1256.12348</c:v>
                </c:pt>
                <c:pt idx="142">
                  <c:v>1257.5566180000001</c:v>
                </c:pt>
                <c:pt idx="143">
                  <c:v>1258.985124</c:v>
                </c:pt>
                <c:pt idx="144">
                  <c:v>1260.4059930000001</c:v>
                </c:pt>
                <c:pt idx="145">
                  <c:v>1261.8107130000001</c:v>
                </c:pt>
                <c:pt idx="146">
                  <c:v>1263.212644</c:v>
                </c:pt>
                <c:pt idx="147">
                  <c:v>1264.600038</c:v>
                </c:pt>
                <c:pt idx="148">
                  <c:v>1265.983401</c:v>
                </c:pt>
                <c:pt idx="149">
                  <c:v>1267.3578070000001</c:v>
                </c:pt>
                <c:pt idx="150">
                  <c:v>1268.726457</c:v>
                </c:pt>
                <c:pt idx="151">
                  <c:v>1270.093486</c:v>
                </c:pt>
                <c:pt idx="152">
                  <c:v>1271.4421500000001</c:v>
                </c:pt>
                <c:pt idx="153">
                  <c:v>1272.784656</c:v>
                </c:pt>
                <c:pt idx="154">
                  <c:v>1274.110138</c:v>
                </c:pt>
                <c:pt idx="155">
                  <c:v>1275.435647</c:v>
                </c:pt>
                <c:pt idx="156">
                  <c:v>1276.7483649999999</c:v>
                </c:pt>
                <c:pt idx="157">
                  <c:v>1278.0581219999999</c:v>
                </c:pt>
                <c:pt idx="158">
                  <c:v>1279.3467929999999</c:v>
                </c:pt>
                <c:pt idx="159">
                  <c:v>1280.651746</c:v>
                </c:pt>
                <c:pt idx="160">
                  <c:v>1281.9311660000001</c:v>
                </c:pt>
                <c:pt idx="161">
                  <c:v>1283.2171599999999</c:v>
                </c:pt>
                <c:pt idx="162">
                  <c:v>1284.5001</c:v>
                </c:pt>
                <c:pt idx="163">
                  <c:v>1285.742283</c:v>
                </c:pt>
                <c:pt idx="164">
                  <c:v>1287.022741</c:v>
                </c:pt>
                <c:pt idx="165">
                  <c:v>1288.2439919999999</c:v>
                </c:pt>
                <c:pt idx="166">
                  <c:v>1289.4962310000001</c:v>
                </c:pt>
                <c:pt idx="167">
                  <c:v>1290.7203750000001</c:v>
                </c:pt>
                <c:pt idx="168">
                  <c:v>1291.938349</c:v>
                </c:pt>
                <c:pt idx="169">
                  <c:v>1293.160032</c:v>
                </c:pt>
                <c:pt idx="170">
                  <c:v>1294.349121</c:v>
                </c:pt>
                <c:pt idx="171">
                  <c:v>1295.561807</c:v>
                </c:pt>
                <c:pt idx="172">
                  <c:v>1296.7352149999999</c:v>
                </c:pt>
                <c:pt idx="173">
                  <c:v>1297.9289819999999</c:v>
                </c:pt>
                <c:pt idx="174">
                  <c:v>1299.094593</c:v>
                </c:pt>
                <c:pt idx="175">
                  <c:v>1300.2536299999999</c:v>
                </c:pt>
                <c:pt idx="176">
                  <c:v>1301.421824</c:v>
                </c:pt>
                <c:pt idx="177">
                  <c:v>1302.5587439999999</c:v>
                </c:pt>
                <c:pt idx="178">
                  <c:v>1303.716124</c:v>
                </c:pt>
                <c:pt idx="179">
                  <c:v>1304.853985</c:v>
                </c:pt>
                <c:pt idx="180">
                  <c:v>1305.971366</c:v>
                </c:pt>
                <c:pt idx="181">
                  <c:v>1307.119688</c:v>
                </c:pt>
                <c:pt idx="182">
                  <c:v>1308.201219</c:v>
                </c:pt>
                <c:pt idx="183">
                  <c:v>1309.32909</c:v>
                </c:pt>
                <c:pt idx="184">
                  <c:v>1310.4156069999999</c:v>
                </c:pt>
                <c:pt idx="185">
                  <c:v>1311.5031160000001</c:v>
                </c:pt>
                <c:pt idx="186">
                  <c:v>1312.6075989999999</c:v>
                </c:pt>
                <c:pt idx="187">
                  <c:v>1313.660926</c:v>
                </c:pt>
                <c:pt idx="188">
                  <c:v>1314.7564589999999</c:v>
                </c:pt>
                <c:pt idx="189">
                  <c:v>1315.796513</c:v>
                </c:pt>
                <c:pt idx="190">
                  <c:v>1316.8606910000001</c:v>
                </c:pt>
                <c:pt idx="191">
                  <c:v>1317.9085170000001</c:v>
                </c:pt>
                <c:pt idx="192">
                  <c:v>1318.937259</c:v>
                </c:pt>
                <c:pt idx="193">
                  <c:v>1319.991021</c:v>
                </c:pt>
                <c:pt idx="194">
                  <c:v>1321.0024619999999</c:v>
                </c:pt>
                <c:pt idx="195">
                  <c:v>1322.0308869999999</c:v>
                </c:pt>
                <c:pt idx="196">
                  <c:v>1323.029182</c:v>
                </c:pt>
                <c:pt idx="197">
                  <c:v>1324.0248779999999</c:v>
                </c:pt>
                <c:pt idx="198">
                  <c:v>1325.005294</c:v>
                </c:pt>
                <c:pt idx="199">
                  <c:v>1325.9839750000001</c:v>
                </c:pt>
                <c:pt idx="200">
                  <c:v>1326.962853</c:v>
                </c:pt>
                <c:pt idx="201">
                  <c:v>1327.9141520000001</c:v>
                </c:pt>
                <c:pt idx="202">
                  <c:v>1328.908981</c:v>
                </c:pt>
                <c:pt idx="203">
                  <c:v>1329.8386579999999</c:v>
                </c:pt>
                <c:pt idx="204">
                  <c:v>1330.813371</c:v>
                </c:pt>
                <c:pt idx="205">
                  <c:v>1331.748345</c:v>
                </c:pt>
                <c:pt idx="206">
                  <c:v>1332.6657419999999</c:v>
                </c:pt>
                <c:pt idx="207">
                  <c:v>1333.611958</c:v>
                </c:pt>
                <c:pt idx="208">
                  <c:v>1334.4949899999999</c:v>
                </c:pt>
                <c:pt idx="209">
                  <c:v>1335.4241460000001</c:v>
                </c:pt>
                <c:pt idx="210">
                  <c:v>1336.308383</c:v>
                </c:pt>
                <c:pt idx="211">
                  <c:v>1337.2113199999999</c:v>
                </c:pt>
                <c:pt idx="212">
                  <c:v>1338.1021310000001</c:v>
                </c:pt>
                <c:pt idx="213">
                  <c:v>1338.9611179999999</c:v>
                </c:pt>
                <c:pt idx="214">
                  <c:v>1339.841553</c:v>
                </c:pt>
                <c:pt idx="215">
                  <c:v>1340.677365</c:v>
                </c:pt>
                <c:pt idx="216">
                  <c:v>1341.534997</c:v>
                </c:pt>
                <c:pt idx="217">
                  <c:v>1342.3655670000001</c:v>
                </c:pt>
                <c:pt idx="218">
                  <c:v>1343.186843</c:v>
                </c:pt>
                <c:pt idx="219">
                  <c:v>1344.0145110000001</c:v>
                </c:pt>
                <c:pt idx="220">
                  <c:v>1344.823887</c:v>
                </c:pt>
                <c:pt idx="221">
                  <c:v>1345.642834</c:v>
                </c:pt>
                <c:pt idx="222">
                  <c:v>1346.4319410000001</c:v>
                </c:pt>
                <c:pt idx="223">
                  <c:v>1347.2242699999999</c:v>
                </c:pt>
                <c:pt idx="224">
                  <c:v>1348.003074</c:v>
                </c:pt>
                <c:pt idx="225">
                  <c:v>1348.7749220000001</c:v>
                </c:pt>
                <c:pt idx="226">
                  <c:v>1349.5514089999999</c:v>
                </c:pt>
                <c:pt idx="227">
                  <c:v>1350.3043029999999</c:v>
                </c:pt>
                <c:pt idx="228">
                  <c:v>1351.0561929999999</c:v>
                </c:pt>
                <c:pt idx="229">
                  <c:v>1351.805668</c:v>
                </c:pt>
                <c:pt idx="230">
                  <c:v>1352.54378</c:v>
                </c:pt>
                <c:pt idx="231">
                  <c:v>1353.262825</c:v>
                </c:pt>
                <c:pt idx="232">
                  <c:v>1353.996261</c:v>
                </c:pt>
                <c:pt idx="233">
                  <c:v>1354.6864330000001</c:v>
                </c:pt>
                <c:pt idx="234">
                  <c:v>1355.4087770000001</c:v>
                </c:pt>
                <c:pt idx="235">
                  <c:v>1356.1092289999999</c:v>
                </c:pt>
                <c:pt idx="236">
                  <c:v>1356.7992630000001</c:v>
                </c:pt>
                <c:pt idx="237">
                  <c:v>1357.5028319999999</c:v>
                </c:pt>
                <c:pt idx="238">
                  <c:v>1358.1648379999999</c:v>
                </c:pt>
                <c:pt idx="239">
                  <c:v>1358.8439080000001</c:v>
                </c:pt>
                <c:pt idx="240">
                  <c:v>1359.4877120000001</c:v>
                </c:pt>
                <c:pt idx="241">
                  <c:v>1360.1325280000001</c:v>
                </c:pt>
                <c:pt idx="242">
                  <c:v>1360.7798600000001</c:v>
                </c:pt>
                <c:pt idx="243">
                  <c:v>1361.4217289999999</c:v>
                </c:pt>
                <c:pt idx="244">
                  <c:v>1362.0740470000001</c:v>
                </c:pt>
                <c:pt idx="245">
                  <c:v>1362.695678</c:v>
                </c:pt>
                <c:pt idx="246">
                  <c:v>1363.313895</c:v>
                </c:pt>
                <c:pt idx="247">
                  <c:v>1363.9143309999999</c:v>
                </c:pt>
                <c:pt idx="248">
                  <c:v>1364.5023020000001</c:v>
                </c:pt>
                <c:pt idx="249">
                  <c:v>1365.104077</c:v>
                </c:pt>
                <c:pt idx="250">
                  <c:v>1365.677005</c:v>
                </c:pt>
                <c:pt idx="251">
                  <c:v>1366.264453</c:v>
                </c:pt>
                <c:pt idx="252">
                  <c:v>1366.8274710000001</c:v>
                </c:pt>
                <c:pt idx="253">
                  <c:v>1367.3929270000001</c:v>
                </c:pt>
                <c:pt idx="254">
                  <c:v>1367.958443</c:v>
                </c:pt>
                <c:pt idx="255">
                  <c:v>1368.498689</c:v>
                </c:pt>
                <c:pt idx="256">
                  <c:v>1369.055503</c:v>
                </c:pt>
                <c:pt idx="257">
                  <c:v>1369.578313</c:v>
                </c:pt>
                <c:pt idx="258">
                  <c:v>1370.1062939999999</c:v>
                </c:pt>
                <c:pt idx="259">
                  <c:v>1370.6267069999999</c:v>
                </c:pt>
                <c:pt idx="260">
                  <c:v>1371.1341010000001</c:v>
                </c:pt>
                <c:pt idx="261">
                  <c:v>1371.6516650000001</c:v>
                </c:pt>
                <c:pt idx="262">
                  <c:v>1372.1516899999999</c:v>
                </c:pt>
                <c:pt idx="263">
                  <c:v>1372.647015</c:v>
                </c:pt>
                <c:pt idx="264">
                  <c:v>1373.133609</c:v>
                </c:pt>
                <c:pt idx="265">
                  <c:v>1373.60598</c:v>
                </c:pt>
                <c:pt idx="266">
                  <c:v>1374.0728650000001</c:v>
                </c:pt>
                <c:pt idx="267">
                  <c:v>1374.5356340000001</c:v>
                </c:pt>
                <c:pt idx="268">
                  <c:v>1375.001041</c:v>
                </c:pt>
                <c:pt idx="269">
                  <c:v>1375.457394</c:v>
                </c:pt>
                <c:pt idx="270">
                  <c:v>1375.9139600000001</c:v>
                </c:pt>
                <c:pt idx="271">
                  <c:v>1376.350398</c:v>
                </c:pt>
                <c:pt idx="272">
                  <c:v>1376.7838159999999</c:v>
                </c:pt>
                <c:pt idx="273">
                  <c:v>1377.2114180000001</c:v>
                </c:pt>
                <c:pt idx="274">
                  <c:v>1377.6323749999999</c:v>
                </c:pt>
                <c:pt idx="275">
                  <c:v>1378.0524929999999</c:v>
                </c:pt>
                <c:pt idx="276">
                  <c:v>1378.4678919999999</c:v>
                </c:pt>
                <c:pt idx="277">
                  <c:v>1378.872869</c:v>
                </c:pt>
                <c:pt idx="278">
                  <c:v>1379.2702159999999</c:v>
                </c:pt>
                <c:pt idx="279">
                  <c:v>1379.6617389999999</c:v>
                </c:pt>
                <c:pt idx="280">
                  <c:v>1380.0417520000001</c:v>
                </c:pt>
                <c:pt idx="281">
                  <c:v>1380.419206</c:v>
                </c:pt>
                <c:pt idx="282">
                  <c:v>1380.7912590000001</c:v>
                </c:pt>
                <c:pt idx="283">
                  <c:v>1381.154321</c:v>
                </c:pt>
                <c:pt idx="284">
                  <c:v>1381.513729</c:v>
                </c:pt>
                <c:pt idx="285">
                  <c:v>1381.864656</c:v>
                </c:pt>
                <c:pt idx="286">
                  <c:v>1382.209566</c:v>
                </c:pt>
                <c:pt idx="287">
                  <c:v>1382.564517</c:v>
                </c:pt>
                <c:pt idx="288">
                  <c:v>1382.887459</c:v>
                </c:pt>
                <c:pt idx="289">
                  <c:v>1383.2343659999999</c:v>
                </c:pt>
                <c:pt idx="290">
                  <c:v>1383.556034</c:v>
                </c:pt>
                <c:pt idx="291">
                  <c:v>1383.8603720000001</c:v>
                </c:pt>
                <c:pt idx="292">
                  <c:v>1384.1950409999999</c:v>
                </c:pt>
                <c:pt idx="293">
                  <c:v>1384.4825820000001</c:v>
                </c:pt>
                <c:pt idx="294">
                  <c:v>1384.8008669999999</c:v>
                </c:pt>
                <c:pt idx="295">
                  <c:v>1385.110948</c:v>
                </c:pt>
                <c:pt idx="296">
                  <c:v>1385.3976230000001</c:v>
                </c:pt>
                <c:pt idx="297">
                  <c:v>1385.7056540000001</c:v>
                </c:pt>
                <c:pt idx="298">
                  <c:v>1385.970693</c:v>
                </c:pt>
                <c:pt idx="299">
                  <c:v>1386.2540879999999</c:v>
                </c:pt>
                <c:pt idx="300">
                  <c:v>1386.5210850000001</c:v>
                </c:pt>
                <c:pt idx="301">
                  <c:v>1386.775163</c:v>
                </c:pt>
                <c:pt idx="302">
                  <c:v>1387.0532009999999</c:v>
                </c:pt>
                <c:pt idx="303">
                  <c:v>1387.2848670000001</c:v>
                </c:pt>
                <c:pt idx="304">
                  <c:v>1387.5547999999999</c:v>
                </c:pt>
                <c:pt idx="305">
                  <c:v>1387.7947360000001</c:v>
                </c:pt>
                <c:pt idx="306">
                  <c:v>1388.0376369999999</c:v>
                </c:pt>
                <c:pt idx="307">
                  <c:v>1388.288018</c:v>
                </c:pt>
                <c:pt idx="308">
                  <c:v>1388.4971740000001</c:v>
                </c:pt>
                <c:pt idx="309">
                  <c:v>1388.7461040000001</c:v>
                </c:pt>
                <c:pt idx="310">
                  <c:v>1388.9468360000001</c:v>
                </c:pt>
                <c:pt idx="311">
                  <c:v>1389.1724180000001</c:v>
                </c:pt>
                <c:pt idx="312">
                  <c:v>1389.3945510000001</c:v>
                </c:pt>
                <c:pt idx="313">
                  <c:v>1389.5919019999999</c:v>
                </c:pt>
                <c:pt idx="314">
                  <c:v>1389.815443</c:v>
                </c:pt>
                <c:pt idx="315">
                  <c:v>1390.0008660000001</c:v>
                </c:pt>
                <c:pt idx="316">
                  <c:v>1390.198265</c:v>
                </c:pt>
                <c:pt idx="317">
                  <c:v>1390.382141</c:v>
                </c:pt>
                <c:pt idx="318">
                  <c:v>1390.5540570000001</c:v>
                </c:pt>
                <c:pt idx="319">
                  <c:v>1390.754758</c:v>
                </c:pt>
                <c:pt idx="320">
                  <c:v>1390.9219169999999</c:v>
                </c:pt>
                <c:pt idx="321">
                  <c:v>1391.0988789999999</c:v>
                </c:pt>
                <c:pt idx="322">
                  <c:v>1391.282314</c:v>
                </c:pt>
                <c:pt idx="323">
                  <c:v>1391.4317920000001</c:v>
                </c:pt>
                <c:pt idx="324">
                  <c:v>1391.598301</c:v>
                </c:pt>
                <c:pt idx="325">
                  <c:v>1391.7432249999999</c:v>
                </c:pt>
                <c:pt idx="326">
                  <c:v>1391.891192</c:v>
                </c:pt>
                <c:pt idx="327">
                  <c:v>1392.028493</c:v>
                </c:pt>
                <c:pt idx="328">
                  <c:v>1392.179363</c:v>
                </c:pt>
                <c:pt idx="329">
                  <c:v>1392.3168720000001</c:v>
                </c:pt>
                <c:pt idx="330">
                  <c:v>1392.4441400000001</c:v>
                </c:pt>
                <c:pt idx="331">
                  <c:v>1392.595626</c:v>
                </c:pt>
                <c:pt idx="332">
                  <c:v>1392.6933859999999</c:v>
                </c:pt>
                <c:pt idx="333">
                  <c:v>1392.8232499999999</c:v>
                </c:pt>
                <c:pt idx="334">
                  <c:v>1392.9339010000001</c:v>
                </c:pt>
                <c:pt idx="335">
                  <c:v>1393.0314949999999</c:v>
                </c:pt>
                <c:pt idx="336">
                  <c:v>1393.157453</c:v>
                </c:pt>
                <c:pt idx="337">
                  <c:v>1393.247175</c:v>
                </c:pt>
                <c:pt idx="338">
                  <c:v>1393.358438</c:v>
                </c:pt>
                <c:pt idx="339">
                  <c:v>1393.450734</c:v>
                </c:pt>
                <c:pt idx="340">
                  <c:v>1393.5353419999999</c:v>
                </c:pt>
                <c:pt idx="341">
                  <c:v>1393.6337470000001</c:v>
                </c:pt>
                <c:pt idx="342">
                  <c:v>1393.7062309999999</c:v>
                </c:pt>
                <c:pt idx="343">
                  <c:v>1393.8014880000001</c:v>
                </c:pt>
                <c:pt idx="344">
                  <c:v>1393.8737470000001</c:v>
                </c:pt>
                <c:pt idx="345">
                  <c:v>1393.941705</c:v>
                </c:pt>
                <c:pt idx="346">
                  <c:v>1394.0283119999999</c:v>
                </c:pt>
                <c:pt idx="347">
                  <c:v>1394.080048</c:v>
                </c:pt>
                <c:pt idx="348">
                  <c:v>1394.1655920000001</c:v>
                </c:pt>
                <c:pt idx="349">
                  <c:v>1394.2275549999999</c:v>
                </c:pt>
                <c:pt idx="350">
                  <c:v>1394.2648280000001</c:v>
                </c:pt>
                <c:pt idx="351">
                  <c:v>1394.3350029999999</c:v>
                </c:pt>
                <c:pt idx="352">
                  <c:v>1394.362703</c:v>
                </c:pt>
                <c:pt idx="353">
                  <c:v>1394.4143570000001</c:v>
                </c:pt>
                <c:pt idx="354">
                  <c:v>1394.4677799999999</c:v>
                </c:pt>
                <c:pt idx="355">
                  <c:v>1394.4956259999999</c:v>
                </c:pt>
                <c:pt idx="356">
                  <c:v>1394.550434</c:v>
                </c:pt>
                <c:pt idx="357">
                  <c:v>1394.5778909999999</c:v>
                </c:pt>
                <c:pt idx="358">
                  <c:v>1394.61862</c:v>
                </c:pt>
                <c:pt idx="359">
                  <c:v>1394.656536</c:v>
                </c:pt>
                <c:pt idx="360">
                  <c:v>1394.6706139999999</c:v>
                </c:pt>
                <c:pt idx="361">
                  <c:v>1394.7058709999999</c:v>
                </c:pt>
                <c:pt idx="362">
                  <c:v>1394.710337</c:v>
                </c:pt>
                <c:pt idx="363">
                  <c:v>1394.7247199999999</c:v>
                </c:pt>
                <c:pt idx="364">
                  <c:v>1394.746635</c:v>
                </c:pt>
                <c:pt idx="365">
                  <c:v>1394.74306</c:v>
                </c:pt>
                <c:pt idx="366">
                  <c:v>1394.760115</c:v>
                </c:pt>
                <c:pt idx="367">
                  <c:v>1394.7678619999999</c:v>
                </c:pt>
                <c:pt idx="368">
                  <c:v>1394.750888</c:v>
                </c:pt>
                <c:pt idx="369">
                  <c:v>1394.7652410000001</c:v>
                </c:pt>
                <c:pt idx="370">
                  <c:v>1394.735891</c:v>
                </c:pt>
                <c:pt idx="371">
                  <c:v>1394.720388</c:v>
                </c:pt>
                <c:pt idx="372">
                  <c:v>1394.7174849999999</c:v>
                </c:pt>
                <c:pt idx="373">
                  <c:v>1394.6783129999999</c:v>
                </c:pt>
                <c:pt idx="374">
                  <c:v>1394.6778119999999</c:v>
                </c:pt>
                <c:pt idx="375">
                  <c:v>1394.6501880000001</c:v>
                </c:pt>
                <c:pt idx="376">
                  <c:v>1394.626076</c:v>
                </c:pt>
                <c:pt idx="377">
                  <c:v>1394.6140760000001</c:v>
                </c:pt>
                <c:pt idx="378">
                  <c:v>1394.5686270000001</c:v>
                </c:pt>
                <c:pt idx="379">
                  <c:v>1394.5399319999999</c:v>
                </c:pt>
                <c:pt idx="380">
                  <c:v>1394.494706</c:v>
                </c:pt>
                <c:pt idx="381">
                  <c:v>1394.4497429999999</c:v>
                </c:pt>
                <c:pt idx="382">
                  <c:v>1394.408645</c:v>
                </c:pt>
                <c:pt idx="383">
                  <c:v>1394.3601229999999</c:v>
                </c:pt>
                <c:pt idx="384">
                  <c:v>1394.3063549999999</c:v>
                </c:pt>
                <c:pt idx="385">
                  <c:v>1394.2533969999999</c:v>
                </c:pt>
                <c:pt idx="386">
                  <c:v>1394.1985950000001</c:v>
                </c:pt>
                <c:pt idx="387">
                  <c:v>1394.134229</c:v>
                </c:pt>
                <c:pt idx="388">
                  <c:v>1394.0770789999999</c:v>
                </c:pt>
                <c:pt idx="389">
                  <c:v>1394.002299</c:v>
                </c:pt>
                <c:pt idx="390">
                  <c:v>1393.93273</c:v>
                </c:pt>
                <c:pt idx="391">
                  <c:v>1393.8667459999999</c:v>
                </c:pt>
                <c:pt idx="392">
                  <c:v>1393.7927560000001</c:v>
                </c:pt>
                <c:pt idx="393">
                  <c:v>1393.7397900000001</c:v>
                </c:pt>
                <c:pt idx="394">
                  <c:v>1393.6540970000001</c:v>
                </c:pt>
                <c:pt idx="395">
                  <c:v>1393.5877250000001</c:v>
                </c:pt>
                <c:pt idx="396">
                  <c:v>1393.511483</c:v>
                </c:pt>
                <c:pt idx="397">
                  <c:v>1393.4138350000001</c:v>
                </c:pt>
                <c:pt idx="398">
                  <c:v>1393.3602550000001</c:v>
                </c:pt>
                <c:pt idx="399">
                  <c:v>1393.2512569999999</c:v>
                </c:pt>
                <c:pt idx="400">
                  <c:v>1393.1772960000001</c:v>
                </c:pt>
                <c:pt idx="401">
                  <c:v>1393.0927529999999</c:v>
                </c:pt>
                <c:pt idx="402">
                  <c:v>1392.9831200000001</c:v>
                </c:pt>
                <c:pt idx="403">
                  <c:v>1392.9146929999999</c:v>
                </c:pt>
                <c:pt idx="404">
                  <c:v>1392.8008809999999</c:v>
                </c:pt>
                <c:pt idx="405">
                  <c:v>1392.715944</c:v>
                </c:pt>
                <c:pt idx="406">
                  <c:v>1392.622948</c:v>
                </c:pt>
                <c:pt idx="407">
                  <c:v>1392.511096</c:v>
                </c:pt>
                <c:pt idx="408">
                  <c:v>1392.425426</c:v>
                </c:pt>
                <c:pt idx="409">
                  <c:v>1392.3075409999999</c:v>
                </c:pt>
                <c:pt idx="410">
                  <c:v>1392.21243</c:v>
                </c:pt>
                <c:pt idx="411">
                  <c:v>1392.1141130000001</c:v>
                </c:pt>
                <c:pt idx="412">
                  <c:v>1391.991272</c:v>
                </c:pt>
                <c:pt idx="413">
                  <c:v>1391.9062260000001</c:v>
                </c:pt>
                <c:pt idx="414">
                  <c:v>1391.7824660000001</c:v>
                </c:pt>
                <c:pt idx="415">
                  <c:v>1391.6738250000001</c:v>
                </c:pt>
                <c:pt idx="416">
                  <c:v>1391.578399</c:v>
                </c:pt>
                <c:pt idx="417">
                  <c:v>1391.4538729999999</c:v>
                </c:pt>
                <c:pt idx="418">
                  <c:v>1391.3499870000001</c:v>
                </c:pt>
                <c:pt idx="419">
                  <c:v>1391.226782</c:v>
                </c:pt>
                <c:pt idx="420">
                  <c:v>1391.099598</c:v>
                </c:pt>
                <c:pt idx="421">
                  <c:v>1390.983518</c:v>
                </c:pt>
                <c:pt idx="422">
                  <c:v>1390.846532</c:v>
                </c:pt>
                <c:pt idx="423">
                  <c:v>1390.737161</c:v>
                </c:pt>
                <c:pt idx="424">
                  <c:v>1390.6098770000001</c:v>
                </c:pt>
                <c:pt idx="425">
                  <c:v>1390.4825430000001</c:v>
                </c:pt>
                <c:pt idx="426">
                  <c:v>1390.367579</c:v>
                </c:pt>
                <c:pt idx="427">
                  <c:v>1390.229509</c:v>
                </c:pt>
                <c:pt idx="428">
                  <c:v>1390.1085599999999</c:v>
                </c:pt>
                <c:pt idx="429">
                  <c:v>1389.9703930000001</c:v>
                </c:pt>
                <c:pt idx="430">
                  <c:v>1389.826024</c:v>
                </c:pt>
                <c:pt idx="431">
                  <c:v>1389.6977850000001</c:v>
                </c:pt>
                <c:pt idx="432">
                  <c:v>1389.5520039999999</c:v>
                </c:pt>
                <c:pt idx="433">
                  <c:v>1389.42589</c:v>
                </c:pt>
                <c:pt idx="434">
                  <c:v>1389.2891460000001</c:v>
                </c:pt>
                <c:pt idx="435">
                  <c:v>1389.138627</c:v>
                </c:pt>
                <c:pt idx="436">
                  <c:v>1389.007012</c:v>
                </c:pt>
                <c:pt idx="437">
                  <c:v>1388.834619</c:v>
                </c:pt>
                <c:pt idx="438">
                  <c:v>1388.704066</c:v>
                </c:pt>
                <c:pt idx="439">
                  <c:v>1388.5526789999999</c:v>
                </c:pt>
                <c:pt idx="440">
                  <c:v>1388.38481</c:v>
                </c:pt>
                <c:pt idx="441">
                  <c:v>1388.265731</c:v>
                </c:pt>
                <c:pt idx="442">
                  <c:v>1388.079745</c:v>
                </c:pt>
                <c:pt idx="443">
                  <c:v>1387.9322529999999</c:v>
                </c:pt>
                <c:pt idx="444">
                  <c:v>1387.786638</c:v>
                </c:pt>
                <c:pt idx="445">
                  <c:v>1387.597581</c:v>
                </c:pt>
                <c:pt idx="446">
                  <c:v>1387.467688</c:v>
                </c:pt>
                <c:pt idx="447">
                  <c:v>1387.3033069999999</c:v>
                </c:pt>
                <c:pt idx="448">
                  <c:v>1387.1298859999999</c:v>
                </c:pt>
                <c:pt idx="449">
                  <c:v>1386.9866629999999</c:v>
                </c:pt>
                <c:pt idx="450">
                  <c:v>1386.7964730000001</c:v>
                </c:pt>
                <c:pt idx="451">
                  <c:v>1386.644671</c:v>
                </c:pt>
                <c:pt idx="452">
                  <c:v>1386.486024</c:v>
                </c:pt>
                <c:pt idx="453">
                  <c:v>1386.3114519999999</c:v>
                </c:pt>
                <c:pt idx="454">
                  <c:v>1386.1718900000001</c:v>
                </c:pt>
                <c:pt idx="455">
                  <c:v>1385.9887490000001</c:v>
                </c:pt>
                <c:pt idx="456">
                  <c:v>1385.8247839999999</c:v>
                </c:pt>
                <c:pt idx="457">
                  <c:v>1385.670537</c:v>
                </c:pt>
                <c:pt idx="458">
                  <c:v>1385.481783</c:v>
                </c:pt>
                <c:pt idx="459">
                  <c:v>1385.3298629999999</c:v>
                </c:pt>
                <c:pt idx="460">
                  <c:v>1385.152296</c:v>
                </c:pt>
                <c:pt idx="461">
                  <c:v>1384.9654929999999</c:v>
                </c:pt>
                <c:pt idx="462">
                  <c:v>1384.800526</c:v>
                </c:pt>
                <c:pt idx="463">
                  <c:v>1384.6030780000001</c:v>
                </c:pt>
                <c:pt idx="464">
                  <c:v>1384.4265789999999</c:v>
                </c:pt>
                <c:pt idx="465">
                  <c:v>1384.246877</c:v>
                </c:pt>
                <c:pt idx="466">
                  <c:v>1384.0555300000001</c:v>
                </c:pt>
                <c:pt idx="467">
                  <c:v>1383.8838270000001</c:v>
                </c:pt>
                <c:pt idx="468">
                  <c:v>1383.695434</c:v>
                </c:pt>
                <c:pt idx="469">
                  <c:v>1383.5110259999999</c:v>
                </c:pt>
                <c:pt idx="470">
                  <c:v>1383.33708</c:v>
                </c:pt>
                <c:pt idx="471">
                  <c:v>1383.1447920000001</c:v>
                </c:pt>
                <c:pt idx="472">
                  <c:v>1382.9657549999999</c:v>
                </c:pt>
                <c:pt idx="473">
                  <c:v>1382.779133</c:v>
                </c:pt>
                <c:pt idx="474">
                  <c:v>1382.584325</c:v>
                </c:pt>
                <c:pt idx="475">
                  <c:v>1382.404037</c:v>
                </c:pt>
                <c:pt idx="476">
                  <c:v>1382.2094669999999</c:v>
                </c:pt>
                <c:pt idx="477">
                  <c:v>1382.018695</c:v>
                </c:pt>
                <c:pt idx="478">
                  <c:v>1381.8239590000001</c:v>
                </c:pt>
                <c:pt idx="479">
                  <c:v>1381.6204319999999</c:v>
                </c:pt>
                <c:pt idx="480">
                  <c:v>1381.42508</c:v>
                </c:pt>
                <c:pt idx="481">
                  <c:v>1381.222994</c:v>
                </c:pt>
                <c:pt idx="482">
                  <c:v>1381.030608</c:v>
                </c:pt>
                <c:pt idx="483">
                  <c:v>1380.8259820000001</c:v>
                </c:pt>
                <c:pt idx="484">
                  <c:v>1380.617911</c:v>
                </c:pt>
                <c:pt idx="485">
                  <c:v>1380.432609</c:v>
                </c:pt>
                <c:pt idx="486">
                  <c:v>1380.2094279999999</c:v>
                </c:pt>
                <c:pt idx="487">
                  <c:v>1380.0156810000001</c:v>
                </c:pt>
                <c:pt idx="488">
                  <c:v>1379.8218690000001</c:v>
                </c:pt>
                <c:pt idx="489">
                  <c:v>1379.5887210000001</c:v>
                </c:pt>
                <c:pt idx="490">
                  <c:v>1379.4000189999999</c:v>
                </c:pt>
                <c:pt idx="491">
                  <c:v>1379.1840520000001</c:v>
                </c:pt>
                <c:pt idx="492">
                  <c:v>1378.9595839999999</c:v>
                </c:pt>
                <c:pt idx="493">
                  <c:v>1378.778728</c:v>
                </c:pt>
                <c:pt idx="494">
                  <c:v>1378.555327</c:v>
                </c:pt>
                <c:pt idx="495">
                  <c:v>1378.3549720000001</c:v>
                </c:pt>
                <c:pt idx="496">
                  <c:v>1378.1485990000001</c:v>
                </c:pt>
                <c:pt idx="497">
                  <c:v>1377.9200290000001</c:v>
                </c:pt>
                <c:pt idx="498">
                  <c:v>1377.7119600000001</c:v>
                </c:pt>
                <c:pt idx="499">
                  <c:v>1377.4828050000001</c:v>
                </c:pt>
                <c:pt idx="500">
                  <c:v>1377.2738199999999</c:v>
                </c:pt>
                <c:pt idx="501">
                  <c:v>1377.0510380000001</c:v>
                </c:pt>
                <c:pt idx="502">
                  <c:v>1376.8294989999999</c:v>
                </c:pt>
                <c:pt idx="503">
                  <c:v>1376.6204399999999</c:v>
                </c:pt>
                <c:pt idx="504">
                  <c:v>1376.3903769999999</c:v>
                </c:pt>
                <c:pt idx="505">
                  <c:v>1376.1747319999999</c:v>
                </c:pt>
                <c:pt idx="506">
                  <c:v>1375.9643249999999</c:v>
                </c:pt>
                <c:pt idx="507">
                  <c:v>1375.7300769999999</c:v>
                </c:pt>
                <c:pt idx="508">
                  <c:v>1375.5174179999999</c:v>
                </c:pt>
                <c:pt idx="509">
                  <c:v>1375.293944</c:v>
                </c:pt>
                <c:pt idx="510">
                  <c:v>1375.0676570000001</c:v>
                </c:pt>
                <c:pt idx="511">
                  <c:v>1374.856125</c:v>
                </c:pt>
                <c:pt idx="512">
                  <c:v>1374.6300570000001</c:v>
                </c:pt>
                <c:pt idx="513">
                  <c:v>1374.4114</c:v>
                </c:pt>
                <c:pt idx="514">
                  <c:v>1374.18733</c:v>
                </c:pt>
                <c:pt idx="515">
                  <c:v>1373.9552920000001</c:v>
                </c:pt>
                <c:pt idx="516">
                  <c:v>1373.739284</c:v>
                </c:pt>
                <c:pt idx="517">
                  <c:v>1373.5101589999999</c:v>
                </c:pt>
                <c:pt idx="518">
                  <c:v>1373.2915820000001</c:v>
                </c:pt>
                <c:pt idx="519">
                  <c:v>1373.069904</c:v>
                </c:pt>
                <c:pt idx="520">
                  <c:v>1372.834151</c:v>
                </c:pt>
                <c:pt idx="521">
                  <c:v>1372.6076619999999</c:v>
                </c:pt>
                <c:pt idx="522">
                  <c:v>1372.3710149999999</c:v>
                </c:pt>
                <c:pt idx="523">
                  <c:v>1372.145743</c:v>
                </c:pt>
                <c:pt idx="524">
                  <c:v>1371.908007</c:v>
                </c:pt>
                <c:pt idx="525">
                  <c:v>1371.6809499999999</c:v>
                </c:pt>
                <c:pt idx="526">
                  <c:v>1371.461648</c:v>
                </c:pt>
                <c:pt idx="527">
                  <c:v>1371.2169019999999</c:v>
                </c:pt>
                <c:pt idx="528">
                  <c:v>1370.9925920000001</c:v>
                </c:pt>
                <c:pt idx="529">
                  <c:v>1370.7655130000001</c:v>
                </c:pt>
                <c:pt idx="530">
                  <c:v>1370.5120360000001</c:v>
                </c:pt>
                <c:pt idx="531">
                  <c:v>1370.2808379999999</c:v>
                </c:pt>
                <c:pt idx="532">
                  <c:v>1370.050604</c:v>
                </c:pt>
                <c:pt idx="533">
                  <c:v>1369.793541</c:v>
                </c:pt>
                <c:pt idx="534">
                  <c:v>1369.5676659999999</c:v>
                </c:pt>
                <c:pt idx="535">
                  <c:v>1369.3372280000001</c:v>
                </c:pt>
                <c:pt idx="536">
                  <c:v>1369.079078</c:v>
                </c:pt>
                <c:pt idx="537">
                  <c:v>1368.869207</c:v>
                </c:pt>
                <c:pt idx="538">
                  <c:v>1368.6254530000001</c:v>
                </c:pt>
                <c:pt idx="539">
                  <c:v>1368.378109</c:v>
                </c:pt>
                <c:pt idx="540">
                  <c:v>1368.173859</c:v>
                </c:pt>
                <c:pt idx="541">
                  <c:v>1367.9130849999999</c:v>
                </c:pt>
                <c:pt idx="542">
                  <c:v>1367.6816329999999</c:v>
                </c:pt>
                <c:pt idx="543">
                  <c:v>1367.4616719999999</c:v>
                </c:pt>
                <c:pt idx="544">
                  <c:v>1367.1976199999999</c:v>
                </c:pt>
                <c:pt idx="545">
                  <c:v>1366.9790800000001</c:v>
                </c:pt>
                <c:pt idx="546">
                  <c:v>1366.7412300000001</c:v>
                </c:pt>
                <c:pt idx="547">
                  <c:v>1366.49991</c:v>
                </c:pt>
                <c:pt idx="548">
                  <c:v>1366.284077</c:v>
                </c:pt>
                <c:pt idx="549">
                  <c:v>1366.030712</c:v>
                </c:pt>
                <c:pt idx="550">
                  <c:v>1365.805439</c:v>
                </c:pt>
                <c:pt idx="551">
                  <c:v>1365.5695350000001</c:v>
                </c:pt>
                <c:pt idx="552">
                  <c:v>1365.3094269999999</c:v>
                </c:pt>
                <c:pt idx="553">
                  <c:v>1365.0936220000001</c:v>
                </c:pt>
                <c:pt idx="554">
                  <c:v>1364.838338</c:v>
                </c:pt>
                <c:pt idx="555">
                  <c:v>1364.5907500000001</c:v>
                </c:pt>
                <c:pt idx="556">
                  <c:v>1364.3759809999999</c:v>
                </c:pt>
                <c:pt idx="557">
                  <c:v>1364.1090360000001</c:v>
                </c:pt>
                <c:pt idx="558">
                  <c:v>1363.880373</c:v>
                </c:pt>
                <c:pt idx="559">
                  <c:v>1363.6458270000001</c:v>
                </c:pt>
                <c:pt idx="560">
                  <c:v>1363.383568</c:v>
                </c:pt>
                <c:pt idx="561">
                  <c:v>1363.1766239999999</c:v>
                </c:pt>
                <c:pt idx="562">
                  <c:v>1362.916375</c:v>
                </c:pt>
                <c:pt idx="563">
                  <c:v>1362.6684069999999</c:v>
                </c:pt>
                <c:pt idx="564">
                  <c:v>1362.451337</c:v>
                </c:pt>
                <c:pt idx="565">
                  <c:v>1362.172693</c:v>
                </c:pt>
                <c:pt idx="566">
                  <c:v>1361.9344430000001</c:v>
                </c:pt>
                <c:pt idx="567">
                  <c:v>1361.716768</c:v>
                </c:pt>
                <c:pt idx="568">
                  <c:v>1361.4328599999999</c:v>
                </c:pt>
                <c:pt idx="569">
                  <c:v>1361.2148199999999</c:v>
                </c:pt>
                <c:pt idx="570">
                  <c:v>1360.9915430000001</c:v>
                </c:pt>
                <c:pt idx="571">
                  <c:v>1360.699603</c:v>
                </c:pt>
                <c:pt idx="572">
                  <c:v>1360.503598</c:v>
                </c:pt>
                <c:pt idx="573">
                  <c:v>1360.2499849999999</c:v>
                </c:pt>
                <c:pt idx="574">
                  <c:v>1359.9820159999999</c:v>
                </c:pt>
                <c:pt idx="575">
                  <c:v>1359.782181</c:v>
                </c:pt>
                <c:pt idx="576">
                  <c:v>1359.5003220000001</c:v>
                </c:pt>
                <c:pt idx="577">
                  <c:v>1359.2615940000001</c:v>
                </c:pt>
                <c:pt idx="578">
                  <c:v>1359.0393079999999</c:v>
                </c:pt>
                <c:pt idx="579">
                  <c:v>1358.749035</c:v>
                </c:pt>
                <c:pt idx="580">
                  <c:v>1358.529274</c:v>
                </c:pt>
                <c:pt idx="581">
                  <c:v>1358.275574</c:v>
                </c:pt>
                <c:pt idx="582">
                  <c:v>1358.0033579999999</c:v>
                </c:pt>
                <c:pt idx="583">
                  <c:v>1357.7943399999999</c:v>
                </c:pt>
                <c:pt idx="584">
                  <c:v>1357.527697</c:v>
                </c:pt>
                <c:pt idx="585">
                  <c:v>1357.2753290000001</c:v>
                </c:pt>
                <c:pt idx="586">
                  <c:v>1357.0522430000001</c:v>
                </c:pt>
                <c:pt idx="587">
                  <c:v>1356.7785779999999</c:v>
                </c:pt>
                <c:pt idx="588">
                  <c:v>1356.5423599999999</c:v>
                </c:pt>
                <c:pt idx="589">
                  <c:v>1356.3055159999999</c:v>
                </c:pt>
                <c:pt idx="590">
                  <c:v>1356.0408729999999</c:v>
                </c:pt>
                <c:pt idx="591">
                  <c:v>1355.815329</c:v>
                </c:pt>
                <c:pt idx="592">
                  <c:v>1355.5562199999999</c:v>
                </c:pt>
                <c:pt idx="593">
                  <c:v>1355.302332</c:v>
                </c:pt>
                <c:pt idx="594">
                  <c:v>1355.057683</c:v>
                </c:pt>
                <c:pt idx="595">
                  <c:v>1354.7868980000001</c:v>
                </c:pt>
                <c:pt idx="596">
                  <c:v>1354.551307</c:v>
                </c:pt>
                <c:pt idx="597">
                  <c:v>1354.2964689999999</c:v>
                </c:pt>
                <c:pt idx="598">
                  <c:v>1354.045218</c:v>
                </c:pt>
                <c:pt idx="599">
                  <c:v>1353.8078149999999</c:v>
                </c:pt>
                <c:pt idx="600">
                  <c:v>1353.5391059999999</c:v>
                </c:pt>
                <c:pt idx="601">
                  <c:v>1353.297227</c:v>
                </c:pt>
                <c:pt idx="602">
                  <c:v>1353.0497829999999</c:v>
                </c:pt>
                <c:pt idx="603">
                  <c:v>1352.786793</c:v>
                </c:pt>
                <c:pt idx="604">
                  <c:v>1352.547161</c:v>
                </c:pt>
                <c:pt idx="605">
                  <c:v>1352.288546</c:v>
                </c:pt>
                <c:pt idx="606">
                  <c:v>1352.0287510000001</c:v>
                </c:pt>
                <c:pt idx="607">
                  <c:v>1351.77998</c:v>
                </c:pt>
                <c:pt idx="608">
                  <c:v>1351.517482</c:v>
                </c:pt>
                <c:pt idx="609">
                  <c:v>1351.2699319999999</c:v>
                </c:pt>
                <c:pt idx="610">
                  <c:v>1351.003379</c:v>
                </c:pt>
                <c:pt idx="611">
                  <c:v>1350.73955</c:v>
                </c:pt>
                <c:pt idx="612">
                  <c:v>1350.5062760000001</c:v>
                </c:pt>
                <c:pt idx="613">
                  <c:v>1350.2120440000001</c:v>
                </c:pt>
                <c:pt idx="614">
                  <c:v>1349.9675749999999</c:v>
                </c:pt>
                <c:pt idx="615">
                  <c:v>1349.73198</c:v>
                </c:pt>
                <c:pt idx="616">
                  <c:v>1349.41877</c:v>
                </c:pt>
                <c:pt idx="617">
                  <c:v>1349.1965279999999</c:v>
                </c:pt>
                <c:pt idx="618">
                  <c:v>1348.9443200000001</c:v>
                </c:pt>
                <c:pt idx="619">
                  <c:v>1348.6400060000001</c:v>
                </c:pt>
                <c:pt idx="620">
                  <c:v>1348.4336040000001</c:v>
                </c:pt>
                <c:pt idx="621">
                  <c:v>1348.1544180000001</c:v>
                </c:pt>
                <c:pt idx="622">
                  <c:v>1347.8803579999999</c:v>
                </c:pt>
                <c:pt idx="623">
                  <c:v>1347.6692599999999</c:v>
                </c:pt>
                <c:pt idx="624">
                  <c:v>1347.368393</c:v>
                </c:pt>
                <c:pt idx="625">
                  <c:v>1347.1194499999999</c:v>
                </c:pt>
                <c:pt idx="626">
                  <c:v>1346.8834529999999</c:v>
                </c:pt>
                <c:pt idx="627">
                  <c:v>1346.5797480000001</c:v>
                </c:pt>
                <c:pt idx="628">
                  <c:v>1346.353161</c:v>
                </c:pt>
                <c:pt idx="629">
                  <c:v>1346.0915</c:v>
                </c:pt>
                <c:pt idx="630">
                  <c:v>1345.7986969999999</c:v>
                </c:pt>
                <c:pt idx="631">
                  <c:v>1345.568632</c:v>
                </c:pt>
                <c:pt idx="632">
                  <c:v>1345.2854990000001</c:v>
                </c:pt>
                <c:pt idx="633">
                  <c:v>1345.015146</c:v>
                </c:pt>
                <c:pt idx="634">
                  <c:v>1344.7817640000001</c:v>
                </c:pt>
                <c:pt idx="635">
                  <c:v>1344.4998129999999</c:v>
                </c:pt>
                <c:pt idx="636">
                  <c:v>1344.247374</c:v>
                </c:pt>
                <c:pt idx="637">
                  <c:v>1343.998108</c:v>
                </c:pt>
                <c:pt idx="638">
                  <c:v>1343.7163889999999</c:v>
                </c:pt>
                <c:pt idx="639">
                  <c:v>1343.466056</c:v>
                </c:pt>
                <c:pt idx="640">
                  <c:v>1343.2022730000001</c:v>
                </c:pt>
                <c:pt idx="641">
                  <c:v>1342.939948</c:v>
                </c:pt>
                <c:pt idx="642">
                  <c:v>1342.6981599999999</c:v>
                </c:pt>
                <c:pt idx="643">
                  <c:v>1342.4394400000001</c:v>
                </c:pt>
                <c:pt idx="644">
                  <c:v>1342.1902829999999</c:v>
                </c:pt>
                <c:pt idx="645">
                  <c:v>1341.93282</c:v>
                </c:pt>
                <c:pt idx="646">
                  <c:v>1341.666005</c:v>
                </c:pt>
                <c:pt idx="647">
                  <c:v>1341.4117120000001</c:v>
                </c:pt>
                <c:pt idx="648">
                  <c:v>1341.139291</c:v>
                </c:pt>
                <c:pt idx="649">
                  <c:v>1340.8923</c:v>
                </c:pt>
                <c:pt idx="650">
                  <c:v>1340.6292390000001</c:v>
                </c:pt>
                <c:pt idx="651">
                  <c:v>1340.3584949999999</c:v>
                </c:pt>
                <c:pt idx="652">
                  <c:v>1340.1241319999999</c:v>
                </c:pt>
                <c:pt idx="653">
                  <c:v>1339.8345429999999</c:v>
                </c:pt>
                <c:pt idx="654">
                  <c:v>1339.5881260000001</c:v>
                </c:pt>
                <c:pt idx="655">
                  <c:v>1339.3435629999999</c:v>
                </c:pt>
                <c:pt idx="656">
                  <c:v>1339.0513309999999</c:v>
                </c:pt>
                <c:pt idx="657">
                  <c:v>1338.8185209999999</c:v>
                </c:pt>
                <c:pt idx="658">
                  <c:v>1338.5555099999999</c:v>
                </c:pt>
                <c:pt idx="659">
                  <c:v>1338.2730160000001</c:v>
                </c:pt>
                <c:pt idx="660">
                  <c:v>1338.045079</c:v>
                </c:pt>
                <c:pt idx="661">
                  <c:v>1337.772156</c:v>
                </c:pt>
                <c:pt idx="662">
                  <c:v>1337.515834</c:v>
                </c:pt>
                <c:pt idx="663">
                  <c:v>1337.285142</c:v>
                </c:pt>
                <c:pt idx="664">
                  <c:v>1337.000996</c:v>
                </c:pt>
                <c:pt idx="665">
                  <c:v>1336.756797</c:v>
                </c:pt>
                <c:pt idx="666">
                  <c:v>1336.502299</c:v>
                </c:pt>
                <c:pt idx="667">
                  <c:v>1336.2218600000001</c:v>
                </c:pt>
                <c:pt idx="668">
                  <c:v>1335.989726</c:v>
                </c:pt>
                <c:pt idx="669">
                  <c:v>1335.72801</c:v>
                </c:pt>
                <c:pt idx="670">
                  <c:v>1335.4593159999999</c:v>
                </c:pt>
                <c:pt idx="671">
                  <c:v>1335.222861</c:v>
                </c:pt>
                <c:pt idx="672">
                  <c:v>1334.9541119999999</c:v>
                </c:pt>
                <c:pt idx="673">
                  <c:v>1334.697719</c:v>
                </c:pt>
                <c:pt idx="674">
                  <c:v>1334.445874</c:v>
                </c:pt>
                <c:pt idx="675">
                  <c:v>1334.177852</c:v>
                </c:pt>
                <c:pt idx="676">
                  <c:v>1333.9301419999999</c:v>
                </c:pt>
                <c:pt idx="677">
                  <c:v>1333.666322</c:v>
                </c:pt>
                <c:pt idx="678">
                  <c:v>1333.408852</c:v>
                </c:pt>
                <c:pt idx="679">
                  <c:v>1333.1688340000001</c:v>
                </c:pt>
                <c:pt idx="680">
                  <c:v>1332.9014540000001</c:v>
                </c:pt>
                <c:pt idx="681">
                  <c:v>1332.6429619999999</c:v>
                </c:pt>
                <c:pt idx="682">
                  <c:v>1332.409989</c:v>
                </c:pt>
                <c:pt idx="683">
                  <c:v>1332.133865</c:v>
                </c:pt>
                <c:pt idx="684">
                  <c:v>1331.8762469999999</c:v>
                </c:pt>
                <c:pt idx="685">
                  <c:v>1331.642979</c:v>
                </c:pt>
                <c:pt idx="686">
                  <c:v>1331.3465699999999</c:v>
                </c:pt>
                <c:pt idx="687">
                  <c:v>1331.100694</c:v>
                </c:pt>
                <c:pt idx="688">
                  <c:v>1330.854722</c:v>
                </c:pt>
                <c:pt idx="689">
                  <c:v>1330.56061</c:v>
                </c:pt>
                <c:pt idx="690">
                  <c:v>1330.335652</c:v>
                </c:pt>
                <c:pt idx="691">
                  <c:v>1330.0776149999999</c:v>
                </c:pt>
                <c:pt idx="692">
                  <c:v>1329.79775</c:v>
                </c:pt>
                <c:pt idx="693">
                  <c:v>1329.5714109999999</c:v>
                </c:pt>
                <c:pt idx="694">
                  <c:v>1329.292136</c:v>
                </c:pt>
                <c:pt idx="695">
                  <c:v>1329.0237749999999</c:v>
                </c:pt>
                <c:pt idx="696">
                  <c:v>1328.7891979999999</c:v>
                </c:pt>
                <c:pt idx="697">
                  <c:v>1328.5115989999999</c:v>
                </c:pt>
                <c:pt idx="698">
                  <c:v>1328.266171</c:v>
                </c:pt>
                <c:pt idx="699">
                  <c:v>1328.0189949999999</c:v>
                </c:pt>
                <c:pt idx="700">
                  <c:v>1327.7438360000001</c:v>
                </c:pt>
                <c:pt idx="701">
                  <c:v>1327.5112549999999</c:v>
                </c:pt>
                <c:pt idx="702">
                  <c:v>1327.258139</c:v>
                </c:pt>
                <c:pt idx="703">
                  <c:v>1327.0062969999999</c:v>
                </c:pt>
                <c:pt idx="704">
                  <c:v>1326.781667</c:v>
                </c:pt>
                <c:pt idx="705">
                  <c:v>1326.5295269999999</c:v>
                </c:pt>
                <c:pt idx="706">
                  <c:v>1326.282522</c:v>
                </c:pt>
                <c:pt idx="707">
                  <c:v>1326.0531490000001</c:v>
                </c:pt>
                <c:pt idx="708">
                  <c:v>1325.803938</c:v>
                </c:pt>
                <c:pt idx="709">
                  <c:v>1325.5562110000001</c:v>
                </c:pt>
                <c:pt idx="710">
                  <c:v>1325.331909</c:v>
                </c:pt>
                <c:pt idx="711">
                  <c:v>1325.0811670000001</c:v>
                </c:pt>
                <c:pt idx="712">
                  <c:v>1324.836556</c:v>
                </c:pt>
                <c:pt idx="713">
                  <c:v>1324.609917</c:v>
                </c:pt>
                <c:pt idx="714">
                  <c:v>1324.36194</c:v>
                </c:pt>
                <c:pt idx="715">
                  <c:v>1324.1218510000001</c:v>
                </c:pt>
                <c:pt idx="716">
                  <c:v>1323.8923749999999</c:v>
                </c:pt>
                <c:pt idx="717">
                  <c:v>1323.6340319999999</c:v>
                </c:pt>
                <c:pt idx="718">
                  <c:v>1323.397543</c:v>
                </c:pt>
                <c:pt idx="719">
                  <c:v>1323.154675</c:v>
                </c:pt>
                <c:pt idx="720">
                  <c:v>1322.8964880000001</c:v>
                </c:pt>
                <c:pt idx="721">
                  <c:v>1322.6772550000001</c:v>
                </c:pt>
                <c:pt idx="722">
                  <c:v>1322.4392339999999</c:v>
                </c:pt>
                <c:pt idx="723">
                  <c:v>1322.1833300000001</c:v>
                </c:pt>
                <c:pt idx="724">
                  <c:v>1321.970691</c:v>
                </c:pt>
                <c:pt idx="725">
                  <c:v>1321.7301629999999</c:v>
                </c:pt>
                <c:pt idx="726">
                  <c:v>1321.4676810000001</c:v>
                </c:pt>
                <c:pt idx="727">
                  <c:v>1321.2546910000001</c:v>
                </c:pt>
                <c:pt idx="728">
                  <c:v>1321.016611</c:v>
                </c:pt>
                <c:pt idx="729">
                  <c:v>1320.7553379999999</c:v>
                </c:pt>
                <c:pt idx="730">
                  <c:v>1320.5399709999999</c:v>
                </c:pt>
                <c:pt idx="731">
                  <c:v>1320.3057470000001</c:v>
                </c:pt>
                <c:pt idx="732">
                  <c:v>1320.0456200000001</c:v>
                </c:pt>
                <c:pt idx="733">
                  <c:v>1319.824625</c:v>
                </c:pt>
                <c:pt idx="734">
                  <c:v>1319.5955650000001</c:v>
                </c:pt>
                <c:pt idx="735">
                  <c:v>1319.3373449999999</c:v>
                </c:pt>
                <c:pt idx="736">
                  <c:v>1319.1166290000001</c:v>
                </c:pt>
                <c:pt idx="737">
                  <c:v>1318.8932930000001</c:v>
                </c:pt>
                <c:pt idx="738">
                  <c:v>1318.641666</c:v>
                </c:pt>
                <c:pt idx="739">
                  <c:v>1318.415612</c:v>
                </c:pt>
                <c:pt idx="740">
                  <c:v>1318.188038</c:v>
                </c:pt>
                <c:pt idx="741">
                  <c:v>1317.932603</c:v>
                </c:pt>
                <c:pt idx="742">
                  <c:v>1317.7044189999999</c:v>
                </c:pt>
                <c:pt idx="743">
                  <c:v>1317.475365</c:v>
                </c:pt>
                <c:pt idx="744">
                  <c:v>1317.2276159999999</c:v>
                </c:pt>
                <c:pt idx="745">
                  <c:v>1316.9973930000001</c:v>
                </c:pt>
                <c:pt idx="746">
                  <c:v>1316.769172</c:v>
                </c:pt>
                <c:pt idx="747">
                  <c:v>1316.5187550000001</c:v>
                </c:pt>
                <c:pt idx="748">
                  <c:v>1316.2902549999999</c:v>
                </c:pt>
                <c:pt idx="749">
                  <c:v>1316.062981</c:v>
                </c:pt>
                <c:pt idx="750">
                  <c:v>1315.8201670000001</c:v>
                </c:pt>
                <c:pt idx="751">
                  <c:v>1315.5902799999999</c:v>
                </c:pt>
                <c:pt idx="752">
                  <c:v>1315.367649</c:v>
                </c:pt>
                <c:pt idx="753">
                  <c:v>1315.1289409999999</c:v>
                </c:pt>
                <c:pt idx="754">
                  <c:v>1314.900437</c:v>
                </c:pt>
                <c:pt idx="755">
                  <c:v>1314.6779610000001</c:v>
                </c:pt>
                <c:pt idx="756">
                  <c:v>1314.440734</c:v>
                </c:pt>
                <c:pt idx="757">
                  <c:v>1314.217709</c:v>
                </c:pt>
                <c:pt idx="758">
                  <c:v>1313.9965589999999</c:v>
                </c:pt>
                <c:pt idx="759">
                  <c:v>1313.756124</c:v>
                </c:pt>
                <c:pt idx="760">
                  <c:v>1313.537572</c:v>
                </c:pt>
                <c:pt idx="761">
                  <c:v>1313.3143399999999</c:v>
                </c:pt>
                <c:pt idx="762">
                  <c:v>1313.062518</c:v>
                </c:pt>
                <c:pt idx="763">
                  <c:v>1312.8471469999999</c:v>
                </c:pt>
                <c:pt idx="764">
                  <c:v>1312.6215689999999</c:v>
                </c:pt>
                <c:pt idx="765">
                  <c:v>1312.3681799999999</c:v>
                </c:pt>
                <c:pt idx="766">
                  <c:v>1312.1643099999999</c:v>
                </c:pt>
                <c:pt idx="767">
                  <c:v>1311.932358</c:v>
                </c:pt>
                <c:pt idx="768">
                  <c:v>1311.6892580000001</c:v>
                </c:pt>
                <c:pt idx="769">
                  <c:v>1311.4913469999999</c:v>
                </c:pt>
                <c:pt idx="770">
                  <c:v>1311.249415</c:v>
                </c:pt>
                <c:pt idx="771">
                  <c:v>1311.012741</c:v>
                </c:pt>
                <c:pt idx="772">
                  <c:v>1310.823549</c:v>
                </c:pt>
                <c:pt idx="773">
                  <c:v>1310.5792570000001</c:v>
                </c:pt>
                <c:pt idx="774">
                  <c:v>1310.3456859999999</c:v>
                </c:pt>
                <c:pt idx="775">
                  <c:v>1310.1637969999999</c:v>
                </c:pt>
                <c:pt idx="776">
                  <c:v>1309.920586</c:v>
                </c:pt>
                <c:pt idx="777">
                  <c:v>1309.680664</c:v>
                </c:pt>
                <c:pt idx="778">
                  <c:v>1309.496885</c:v>
                </c:pt>
                <c:pt idx="779">
                  <c:v>1309.2597310000001</c:v>
                </c:pt>
                <c:pt idx="780">
                  <c:v>1309.0189700000001</c:v>
                </c:pt>
                <c:pt idx="781">
                  <c:v>1308.8408899999999</c:v>
                </c:pt>
                <c:pt idx="782">
                  <c:v>1308.6154079999999</c:v>
                </c:pt>
                <c:pt idx="783">
                  <c:v>1308.3748370000001</c:v>
                </c:pt>
                <c:pt idx="784">
                  <c:v>1308.194508</c:v>
                </c:pt>
                <c:pt idx="785">
                  <c:v>1307.9764620000001</c:v>
                </c:pt>
                <c:pt idx="786">
                  <c:v>1307.735105</c:v>
                </c:pt>
                <c:pt idx="787">
                  <c:v>1307.5478419999999</c:v>
                </c:pt>
                <c:pt idx="788">
                  <c:v>1307.3339089999999</c:v>
                </c:pt>
                <c:pt idx="789">
                  <c:v>1307.1055469999999</c:v>
                </c:pt>
                <c:pt idx="790">
                  <c:v>1306.9053719999999</c:v>
                </c:pt>
                <c:pt idx="791">
                  <c:v>1306.683086</c:v>
                </c:pt>
                <c:pt idx="792">
                  <c:v>1306.46992</c:v>
                </c:pt>
                <c:pt idx="793">
                  <c:v>1306.264314</c:v>
                </c:pt>
                <c:pt idx="794">
                  <c:v>1306.0609939999999</c:v>
                </c:pt>
                <c:pt idx="795">
                  <c:v>1305.8576740000001</c:v>
                </c:pt>
                <c:pt idx="796">
                  <c:v>1305.656741</c:v>
                </c:pt>
                <c:pt idx="797">
                  <c:v>1305.4526490000001</c:v>
                </c:pt>
                <c:pt idx="798">
                  <c:v>1305.247703</c:v>
                </c:pt>
                <c:pt idx="799">
                  <c:v>1305.043075</c:v>
                </c:pt>
                <c:pt idx="800">
                  <c:v>1304.8380729999999</c:v>
                </c:pt>
                <c:pt idx="801">
                  <c:v>1304.632871</c:v>
                </c:pt>
                <c:pt idx="802">
                  <c:v>1304.4316240000001</c:v>
                </c:pt>
                <c:pt idx="803">
                  <c:v>1304.231059</c:v>
                </c:pt>
                <c:pt idx="804">
                  <c:v>1304.0304940000001</c:v>
                </c:pt>
                <c:pt idx="805">
                  <c:v>1303.83295</c:v>
                </c:pt>
                <c:pt idx="806">
                  <c:v>1303.6343489999999</c:v>
                </c:pt>
                <c:pt idx="807">
                  <c:v>1303.434749</c:v>
                </c:pt>
                <c:pt idx="808">
                  <c:v>1303.235034</c:v>
                </c:pt>
                <c:pt idx="809">
                  <c:v>1303.0351720000001</c:v>
                </c:pt>
                <c:pt idx="810">
                  <c:v>1302.836869</c:v>
                </c:pt>
                <c:pt idx="811">
                  <c:v>1302.6399510000001</c:v>
                </c:pt>
                <c:pt idx="812">
                  <c:v>1302.444047</c:v>
                </c:pt>
                <c:pt idx="813">
                  <c:v>1302.248249</c:v>
                </c:pt>
                <c:pt idx="814">
                  <c:v>1302.0546340000001</c:v>
                </c:pt>
                <c:pt idx="815">
                  <c:v>1301.861537</c:v>
                </c:pt>
                <c:pt idx="816">
                  <c:v>1301.6685279999999</c:v>
                </c:pt>
                <c:pt idx="817">
                  <c:v>1301.4755190000001</c:v>
                </c:pt>
                <c:pt idx="818">
                  <c:v>1301.2837770000001</c:v>
                </c:pt>
                <c:pt idx="819">
                  <c:v>1301.09374</c:v>
                </c:pt>
                <c:pt idx="820">
                  <c:v>1300.9047410000001</c:v>
                </c:pt>
                <c:pt idx="821">
                  <c:v>1300.716449</c:v>
                </c:pt>
                <c:pt idx="822">
                  <c:v>1300.528264</c:v>
                </c:pt>
                <c:pt idx="823">
                  <c:v>1300.3442769999999</c:v>
                </c:pt>
                <c:pt idx="824">
                  <c:v>1300.1632440000001</c:v>
                </c:pt>
                <c:pt idx="825">
                  <c:v>1299.9823409999999</c:v>
                </c:pt>
                <c:pt idx="826">
                  <c:v>1299.8014370000001</c:v>
                </c:pt>
                <c:pt idx="827">
                  <c:v>1299.6213290000001</c:v>
                </c:pt>
                <c:pt idx="828">
                  <c:v>1299.440791</c:v>
                </c:pt>
                <c:pt idx="829">
                  <c:v>1299.26116</c:v>
                </c:pt>
                <c:pt idx="830">
                  <c:v>1299.0817</c:v>
                </c:pt>
                <c:pt idx="831">
                  <c:v>1298.902863</c:v>
                </c:pt>
                <c:pt idx="832">
                  <c:v>1298.7260020000001</c:v>
                </c:pt>
                <c:pt idx="833">
                  <c:v>1298.550344</c:v>
                </c:pt>
                <c:pt idx="834">
                  <c:v>1298.3748479999999</c:v>
                </c:pt>
                <c:pt idx="835">
                  <c:v>1298.1993520000001</c:v>
                </c:pt>
                <c:pt idx="836">
                  <c:v>1298.0254050000001</c:v>
                </c:pt>
                <c:pt idx="837">
                  <c:v>1297.8525990000001</c:v>
                </c:pt>
                <c:pt idx="838">
                  <c:v>1297.6811680000001</c:v>
                </c:pt>
                <c:pt idx="839">
                  <c:v>1297.509845</c:v>
                </c:pt>
                <c:pt idx="840">
                  <c:v>1297.3390669999999</c:v>
                </c:pt>
                <c:pt idx="841">
                  <c:v>1297.1698080000001</c:v>
                </c:pt>
                <c:pt idx="842">
                  <c:v>1297.001792</c:v>
                </c:pt>
                <c:pt idx="843">
                  <c:v>1296.83502</c:v>
                </c:pt>
                <c:pt idx="844">
                  <c:v>1296.6682470000001</c:v>
                </c:pt>
                <c:pt idx="845">
                  <c:v>1296.502583</c:v>
                </c:pt>
                <c:pt idx="846">
                  <c:v>1296.3349700000001</c:v>
                </c:pt>
                <c:pt idx="847">
                  <c:v>1296.166193</c:v>
                </c:pt>
                <c:pt idx="848">
                  <c:v>1295.997384</c:v>
                </c:pt>
                <c:pt idx="849">
                  <c:v>1295.830492</c:v>
                </c:pt>
                <c:pt idx="850">
                  <c:v>1295.67218</c:v>
                </c:pt>
                <c:pt idx="851">
                  <c:v>1295.5180620000001</c:v>
                </c:pt>
                <c:pt idx="852">
                  <c:v>1295.364624</c:v>
                </c:pt>
                <c:pt idx="853">
                  <c:v>1295.2113919999999</c:v>
                </c:pt>
                <c:pt idx="854">
                  <c:v>1295.051635</c:v>
                </c:pt>
                <c:pt idx="855">
                  <c:v>1294.890459</c:v>
                </c:pt>
                <c:pt idx="856">
                  <c:v>1294.730159</c:v>
                </c:pt>
                <c:pt idx="857">
                  <c:v>1294.569859</c:v>
                </c:pt>
                <c:pt idx="858">
                  <c:v>1294.416013</c:v>
                </c:pt>
                <c:pt idx="859">
                  <c:v>1294.272843</c:v>
                </c:pt>
                <c:pt idx="860">
                  <c:v>1294.132597</c:v>
                </c:pt>
                <c:pt idx="861">
                  <c:v>1293.9930979999999</c:v>
                </c:pt>
                <c:pt idx="862">
                  <c:v>1293.853482</c:v>
                </c:pt>
                <c:pt idx="863">
                  <c:v>1293.7035040000001</c:v>
                </c:pt>
                <c:pt idx="864">
                  <c:v>1293.5514989999999</c:v>
                </c:pt>
                <c:pt idx="865">
                  <c:v>1293.398788</c:v>
                </c:pt>
                <c:pt idx="866">
                  <c:v>1293.2460779999999</c:v>
                </c:pt>
                <c:pt idx="867">
                  <c:v>1293.0988010000001</c:v>
                </c:pt>
                <c:pt idx="868">
                  <c:v>1292.9615670000001</c:v>
                </c:pt>
                <c:pt idx="869">
                  <c:v>1292.8259270000001</c:v>
                </c:pt>
                <c:pt idx="870">
                  <c:v>1292.6905549999999</c:v>
                </c:pt>
                <c:pt idx="871">
                  <c:v>1292.5555039999999</c:v>
                </c:pt>
                <c:pt idx="872">
                  <c:v>1292.413677</c:v>
                </c:pt>
                <c:pt idx="873">
                  <c:v>1292.2705229999999</c:v>
                </c:pt>
                <c:pt idx="874">
                  <c:v>1292.127389</c:v>
                </c:pt>
                <c:pt idx="875">
                  <c:v>1291.984254</c:v>
                </c:pt>
                <c:pt idx="876">
                  <c:v>1291.848853</c:v>
                </c:pt>
                <c:pt idx="877">
                  <c:v>1291.7250240000001</c:v>
                </c:pt>
                <c:pt idx="878">
                  <c:v>1291.6041130000001</c:v>
                </c:pt>
                <c:pt idx="879">
                  <c:v>1291.483753</c:v>
                </c:pt>
                <c:pt idx="880">
                  <c:v>1291.362126</c:v>
                </c:pt>
                <c:pt idx="881">
                  <c:v>1291.229253</c:v>
                </c:pt>
                <c:pt idx="882">
                  <c:v>1291.094832</c:v>
                </c:pt>
                <c:pt idx="883">
                  <c:v>1290.9607530000001</c:v>
                </c:pt>
                <c:pt idx="884">
                  <c:v>1290.8266900000001</c:v>
                </c:pt>
                <c:pt idx="885">
                  <c:v>1290.705612</c:v>
                </c:pt>
                <c:pt idx="886">
                  <c:v>1290.594572</c:v>
                </c:pt>
                <c:pt idx="887">
                  <c:v>1290.484649</c:v>
                </c:pt>
                <c:pt idx="888">
                  <c:v>1290.374771</c:v>
                </c:pt>
                <c:pt idx="889">
                  <c:v>1290.2629059999999</c:v>
                </c:pt>
                <c:pt idx="890">
                  <c:v>1290.1438470000001</c:v>
                </c:pt>
                <c:pt idx="891">
                  <c:v>1290.025036</c:v>
                </c:pt>
                <c:pt idx="892">
                  <c:v>1289.9061180000001</c:v>
                </c:pt>
                <c:pt idx="893">
                  <c:v>1289.7874440000001</c:v>
                </c:pt>
                <c:pt idx="894">
                  <c:v>1289.677897</c:v>
                </c:pt>
                <c:pt idx="895">
                  <c:v>1289.5711289999999</c:v>
                </c:pt>
                <c:pt idx="896">
                  <c:v>1289.464684</c:v>
                </c:pt>
                <c:pt idx="897">
                  <c:v>1289.358238</c:v>
                </c:pt>
                <c:pt idx="898">
                  <c:v>1289.251258</c:v>
                </c:pt>
                <c:pt idx="899">
                  <c:v>1289.144706</c:v>
                </c:pt>
                <c:pt idx="900">
                  <c:v>1289.0407210000001</c:v>
                </c:pt>
                <c:pt idx="901">
                  <c:v>1288.937158</c:v>
                </c:pt>
                <c:pt idx="902">
                  <c:v>1288.8342809999999</c:v>
                </c:pt>
                <c:pt idx="903">
                  <c:v>1288.7346970000001</c:v>
                </c:pt>
                <c:pt idx="904">
                  <c:v>1288.636154</c:v>
                </c:pt>
                <c:pt idx="905">
                  <c:v>1288.5394920000001</c:v>
                </c:pt>
                <c:pt idx="906">
                  <c:v>1288.44283</c:v>
                </c:pt>
                <c:pt idx="907">
                  <c:v>1288.348774</c:v>
                </c:pt>
                <c:pt idx="908">
                  <c:v>1288.257803</c:v>
                </c:pt>
                <c:pt idx="909">
                  <c:v>1288.1683720000001</c:v>
                </c:pt>
                <c:pt idx="910">
                  <c:v>1288.079088</c:v>
                </c:pt>
                <c:pt idx="911">
                  <c:v>1287.9888289999999</c:v>
                </c:pt>
                <c:pt idx="912">
                  <c:v>1287.8970690000001</c:v>
                </c:pt>
                <c:pt idx="913">
                  <c:v>1287.80665</c:v>
                </c:pt>
                <c:pt idx="914">
                  <c:v>1287.7171880000001</c:v>
                </c:pt>
                <c:pt idx="915">
                  <c:v>1287.6277259999999</c:v>
                </c:pt>
                <c:pt idx="916">
                  <c:v>1287.5434729999999</c:v>
                </c:pt>
                <c:pt idx="917">
                  <c:v>1287.459067</c:v>
                </c:pt>
                <c:pt idx="918">
                  <c:v>1287.375399</c:v>
                </c:pt>
                <c:pt idx="919">
                  <c:v>1287.291903</c:v>
                </c:pt>
                <c:pt idx="920">
                  <c:v>1287.2072539999999</c:v>
                </c:pt>
                <c:pt idx="921">
                  <c:v>1287.1198810000001</c:v>
                </c:pt>
                <c:pt idx="922">
                  <c:v>1287.0352680000001</c:v>
                </c:pt>
                <c:pt idx="923">
                  <c:v>1286.9514260000001</c:v>
                </c:pt>
                <c:pt idx="924">
                  <c:v>1286.8676499999999</c:v>
                </c:pt>
                <c:pt idx="925">
                  <c:v>1286.796947</c:v>
                </c:pt>
                <c:pt idx="926">
                  <c:v>1286.734647</c:v>
                </c:pt>
                <c:pt idx="927">
                  <c:v>1286.674066</c:v>
                </c:pt>
                <c:pt idx="928">
                  <c:v>1286.6135260000001</c:v>
                </c:pt>
                <c:pt idx="929">
                  <c:v>1286.549415</c:v>
                </c:pt>
                <c:pt idx="930">
                  <c:v>1286.4724630000001</c:v>
                </c:pt>
                <c:pt idx="931">
                  <c:v>1286.397242</c:v>
                </c:pt>
                <c:pt idx="932">
                  <c:v>1286.3233250000001</c:v>
                </c:pt>
                <c:pt idx="933">
                  <c:v>1286.24946</c:v>
                </c:pt>
                <c:pt idx="934">
                  <c:v>1286.1898140000001</c:v>
                </c:pt>
                <c:pt idx="935">
                  <c:v>1286.1348740000001</c:v>
                </c:pt>
                <c:pt idx="936">
                  <c:v>1286.079933</c:v>
                </c:pt>
                <c:pt idx="937">
                  <c:v>1286.024993</c:v>
                </c:pt>
                <c:pt idx="938">
                  <c:v>1285.9680530000001</c:v>
                </c:pt>
                <c:pt idx="939">
                  <c:v>1285.9070019999999</c:v>
                </c:pt>
                <c:pt idx="940">
                  <c:v>1285.848604</c:v>
                </c:pt>
                <c:pt idx="941">
                  <c:v>1285.790407</c:v>
                </c:pt>
                <c:pt idx="942">
                  <c:v>1285.7321629999999</c:v>
                </c:pt>
                <c:pt idx="943">
                  <c:v>1285.6823690000001</c:v>
                </c:pt>
                <c:pt idx="944">
                  <c:v>1285.6344240000001</c:v>
                </c:pt>
                <c:pt idx="945">
                  <c:v>1285.5876330000001</c:v>
                </c:pt>
                <c:pt idx="946">
                  <c:v>1285.5408420000001</c:v>
                </c:pt>
                <c:pt idx="947">
                  <c:v>1285.492348</c:v>
                </c:pt>
                <c:pt idx="948">
                  <c:v>1285.442125</c:v>
                </c:pt>
                <c:pt idx="949">
                  <c:v>1285.390805</c:v>
                </c:pt>
                <c:pt idx="950">
                  <c:v>1285.339115</c:v>
                </c:pt>
                <c:pt idx="951">
                  <c:v>1285.28847</c:v>
                </c:pt>
                <c:pt idx="952">
                  <c:v>1285.2478860000001</c:v>
                </c:pt>
                <c:pt idx="953">
                  <c:v>1285.210992</c:v>
                </c:pt>
                <c:pt idx="954">
                  <c:v>1285.1766500000001</c:v>
                </c:pt>
                <c:pt idx="955">
                  <c:v>1285.142308</c:v>
                </c:pt>
                <c:pt idx="956">
                  <c:v>1285.1039209999999</c:v>
                </c:pt>
                <c:pt idx="957">
                  <c:v>1285.066597</c:v>
                </c:pt>
                <c:pt idx="958">
                  <c:v>1285.0294960000001</c:v>
                </c:pt>
                <c:pt idx="959">
                  <c:v>1284.9924450000001</c:v>
                </c:pt>
                <c:pt idx="960">
                  <c:v>1284.9581129999999</c:v>
                </c:pt>
                <c:pt idx="961">
                  <c:v>1284.9275110000001</c:v>
                </c:pt>
                <c:pt idx="962">
                  <c:v>1284.8966370000001</c:v>
                </c:pt>
                <c:pt idx="963">
                  <c:v>1284.8666410000001</c:v>
                </c:pt>
                <c:pt idx="964">
                  <c:v>1284.836654</c:v>
                </c:pt>
                <c:pt idx="965">
                  <c:v>1284.803367</c:v>
                </c:pt>
                <c:pt idx="966">
                  <c:v>1284.777059</c:v>
                </c:pt>
                <c:pt idx="967">
                  <c:v>1284.752637</c:v>
                </c:pt>
                <c:pt idx="968">
                  <c:v>1284.7282419999999</c:v>
                </c:pt>
                <c:pt idx="969">
                  <c:v>1284.7068180000001</c:v>
                </c:pt>
                <c:pt idx="970">
                  <c:v>1284.6857689999999</c:v>
                </c:pt>
                <c:pt idx="971">
                  <c:v>1284.6629929999999</c:v>
                </c:pt>
                <c:pt idx="972">
                  <c:v>1284.6403969999999</c:v>
                </c:pt>
                <c:pt idx="973">
                  <c:v>1284.6174490000001</c:v>
                </c:pt>
                <c:pt idx="974">
                  <c:v>1284.591013</c:v>
                </c:pt>
                <c:pt idx="975">
                  <c:v>1284.5713929999999</c:v>
                </c:pt>
                <c:pt idx="976">
                  <c:v>1284.5525970000001</c:v>
                </c:pt>
                <c:pt idx="977">
                  <c:v>1284.5337999999999</c:v>
                </c:pt>
                <c:pt idx="978">
                  <c:v>1284.518738</c:v>
                </c:pt>
                <c:pt idx="979">
                  <c:v>1284.5024699999999</c:v>
                </c:pt>
                <c:pt idx="980">
                  <c:v>1284.4854620000001</c:v>
                </c:pt>
                <c:pt idx="981">
                  <c:v>1284.4688349999999</c:v>
                </c:pt>
                <c:pt idx="982">
                  <c:v>1284.452507</c:v>
                </c:pt>
                <c:pt idx="983">
                  <c:v>1284.438654</c:v>
                </c:pt>
                <c:pt idx="984">
                  <c:v>1284.4312219999999</c:v>
                </c:pt>
                <c:pt idx="985">
                  <c:v>1284.424904</c:v>
                </c:pt>
                <c:pt idx="986">
                  <c:v>1284.4185849999999</c:v>
                </c:pt>
                <c:pt idx="987">
                  <c:v>1284.41256</c:v>
                </c:pt>
                <c:pt idx="988">
                  <c:v>1284.4007180000001</c:v>
                </c:pt>
                <c:pt idx="989">
                  <c:v>1284.390576</c:v>
                </c:pt>
                <c:pt idx="990">
                  <c:v>1284.3808160000001</c:v>
                </c:pt>
                <c:pt idx="991">
                  <c:v>1284.3716609999999</c:v>
                </c:pt>
                <c:pt idx="992">
                  <c:v>1284.368136</c:v>
                </c:pt>
                <c:pt idx="993">
                  <c:v>1284.368751</c:v>
                </c:pt>
                <c:pt idx="994">
                  <c:v>1284.3705540000001</c:v>
                </c:pt>
                <c:pt idx="995">
                  <c:v>1284.372357</c:v>
                </c:pt>
                <c:pt idx="996">
                  <c:v>1284.369461</c:v>
                </c:pt>
                <c:pt idx="997">
                  <c:v>1284.3634320000001</c:v>
                </c:pt>
                <c:pt idx="998">
                  <c:v>1284.3573289999999</c:v>
                </c:pt>
                <c:pt idx="999">
                  <c:v>1284.3511820000001</c:v>
                </c:pt>
                <c:pt idx="1000">
                  <c:v>1284.3492920000001</c:v>
                </c:pt>
                <c:pt idx="1001">
                  <c:v>1284.3605279999999</c:v>
                </c:pt>
                <c:pt idx="1002">
                  <c:v>1284.373282</c:v>
                </c:pt>
                <c:pt idx="1003">
                  <c:v>1284.3879260000001</c:v>
                </c:pt>
                <c:pt idx="1004">
                  <c:v>1284.4026289999999</c:v>
                </c:pt>
                <c:pt idx="1005">
                  <c:v>1284.403955</c:v>
                </c:pt>
                <c:pt idx="1006">
                  <c:v>1284.4022890000001</c:v>
                </c:pt>
                <c:pt idx="1007">
                  <c:v>1284.399406</c:v>
                </c:pt>
                <c:pt idx="1008">
                  <c:v>1284.396514</c:v>
                </c:pt>
                <c:pt idx="1009">
                  <c:v>1284.3987770000001</c:v>
                </c:pt>
                <c:pt idx="1010">
                  <c:v>1284.4151019999999</c:v>
                </c:pt>
                <c:pt idx="1011">
                  <c:v>1284.434471</c:v>
                </c:pt>
                <c:pt idx="1012">
                  <c:v>1284.454164</c:v>
                </c:pt>
                <c:pt idx="1013">
                  <c:v>1284.4738239999999</c:v>
                </c:pt>
                <c:pt idx="1014">
                  <c:v>1284.482888</c:v>
                </c:pt>
                <c:pt idx="1015">
                  <c:v>1284.4883689999999</c:v>
                </c:pt>
                <c:pt idx="1016">
                  <c:v>1284.495054</c:v>
                </c:pt>
                <c:pt idx="1017">
                  <c:v>1284.5017379999999</c:v>
                </c:pt>
                <c:pt idx="1018">
                  <c:v>1284.5134029999999</c:v>
                </c:pt>
                <c:pt idx="1019">
                  <c:v>1284.5349269999999</c:v>
                </c:pt>
                <c:pt idx="1020">
                  <c:v>1284.557458</c:v>
                </c:pt>
                <c:pt idx="1021">
                  <c:v>1284.5800469999999</c:v>
                </c:pt>
                <c:pt idx="1022">
                  <c:v>1284.6021000000001</c:v>
                </c:pt>
                <c:pt idx="1023">
                  <c:v>1284.6139470000001</c:v>
                </c:pt>
                <c:pt idx="1024">
                  <c:v>1284.621793</c:v>
                </c:pt>
                <c:pt idx="1025">
                  <c:v>1284.6313740000001</c:v>
                </c:pt>
                <c:pt idx="1026">
                  <c:v>1284.640954</c:v>
                </c:pt>
                <c:pt idx="1027">
                  <c:v>1284.6562240000001</c:v>
                </c:pt>
                <c:pt idx="1028">
                  <c:v>1284.684696</c:v>
                </c:pt>
                <c:pt idx="1029">
                  <c:v>1284.7140469999999</c:v>
                </c:pt>
                <c:pt idx="1030">
                  <c:v>1284.7433189999999</c:v>
                </c:pt>
                <c:pt idx="1031">
                  <c:v>1284.772211</c:v>
                </c:pt>
                <c:pt idx="1032">
                  <c:v>1284.7913639999999</c:v>
                </c:pt>
                <c:pt idx="1033">
                  <c:v>1284.8075329999999</c:v>
                </c:pt>
                <c:pt idx="1034">
                  <c:v>1284.824519</c:v>
                </c:pt>
                <c:pt idx="1035">
                  <c:v>1284.841504</c:v>
                </c:pt>
                <c:pt idx="1036">
                  <c:v>1284.8631949999999</c:v>
                </c:pt>
                <c:pt idx="1037">
                  <c:v>1284.896144</c:v>
                </c:pt>
                <c:pt idx="1038">
                  <c:v>1284.9291840000001</c:v>
                </c:pt>
                <c:pt idx="1039">
                  <c:v>1284.9622589999999</c:v>
                </c:pt>
                <c:pt idx="1040">
                  <c:v>1284.995762</c:v>
                </c:pt>
                <c:pt idx="1041">
                  <c:v>1285.025091</c:v>
                </c:pt>
                <c:pt idx="1042">
                  <c:v>1285.05231</c:v>
                </c:pt>
                <c:pt idx="1043">
                  <c:v>1285.07942</c:v>
                </c:pt>
                <c:pt idx="1044">
                  <c:v>1285.1065920000001</c:v>
                </c:pt>
                <c:pt idx="1045">
                  <c:v>1285.1330129999999</c:v>
                </c:pt>
                <c:pt idx="1046">
                  <c:v>1285.1633959999999</c:v>
                </c:pt>
                <c:pt idx="1047">
                  <c:v>1285.1968300000001</c:v>
                </c:pt>
                <c:pt idx="1048">
                  <c:v>1285.2302649999999</c:v>
                </c:pt>
                <c:pt idx="1049">
                  <c:v>1285.2651370000001</c:v>
                </c:pt>
                <c:pt idx="1050">
                  <c:v>1285.3018239999999</c:v>
                </c:pt>
                <c:pt idx="1051">
                  <c:v>1285.339074</c:v>
                </c:pt>
                <c:pt idx="1052">
                  <c:v>1285.3759379999999</c:v>
                </c:pt>
                <c:pt idx="1053">
                  <c:v>1285.4127639999999</c:v>
                </c:pt>
                <c:pt idx="1054">
                  <c:v>1285.4484849999999</c:v>
                </c:pt>
                <c:pt idx="1055">
                  <c:v>1285.486247</c:v>
                </c:pt>
                <c:pt idx="1056">
                  <c:v>1285.5261849999999</c:v>
                </c:pt>
                <c:pt idx="1057">
                  <c:v>1285.5661230000001</c:v>
                </c:pt>
                <c:pt idx="1058">
                  <c:v>1285.6104029999999</c:v>
                </c:pt>
                <c:pt idx="1059">
                  <c:v>1285.658649</c:v>
                </c:pt>
                <c:pt idx="1060">
                  <c:v>1285.7061799999999</c:v>
                </c:pt>
                <c:pt idx="1061">
                  <c:v>1285.75371</c:v>
                </c:pt>
                <c:pt idx="1062">
                  <c:v>1285.8009870000001</c:v>
                </c:pt>
                <c:pt idx="1063">
                  <c:v>1285.8406990000001</c:v>
                </c:pt>
                <c:pt idx="1064">
                  <c:v>1285.883908</c:v>
                </c:pt>
                <c:pt idx="1065">
                  <c:v>1285.9292680000001</c:v>
                </c:pt>
                <c:pt idx="1066">
                  <c:v>1285.9746279999999</c:v>
                </c:pt>
                <c:pt idx="1067">
                  <c:v>1286.0255810000001</c:v>
                </c:pt>
                <c:pt idx="1068">
                  <c:v>1286.078839</c:v>
                </c:pt>
                <c:pt idx="1069">
                  <c:v>1286.131967</c:v>
                </c:pt>
                <c:pt idx="1070">
                  <c:v>1286.185095</c:v>
                </c:pt>
                <c:pt idx="1071">
                  <c:v>1286.236942</c:v>
                </c:pt>
                <c:pt idx="1072">
                  <c:v>1286.2811899999999</c:v>
                </c:pt>
                <c:pt idx="1073">
                  <c:v>1286.3281810000001</c:v>
                </c:pt>
                <c:pt idx="1074">
                  <c:v>1286.37607</c:v>
                </c:pt>
                <c:pt idx="1075">
                  <c:v>1286.4239600000001</c:v>
                </c:pt>
                <c:pt idx="1076">
                  <c:v>1286.4802729999999</c:v>
                </c:pt>
                <c:pt idx="1077">
                  <c:v>1286.539031</c:v>
                </c:pt>
                <c:pt idx="1078">
                  <c:v>1286.599962</c:v>
                </c:pt>
                <c:pt idx="1079">
                  <c:v>1286.6610519999999</c:v>
                </c:pt>
                <c:pt idx="1080">
                  <c:v>1286.718104</c:v>
                </c:pt>
                <c:pt idx="1081">
                  <c:v>1286.7633249999999</c:v>
                </c:pt>
                <c:pt idx="1082">
                  <c:v>1286.807675</c:v>
                </c:pt>
                <c:pt idx="1083">
                  <c:v>1286.8517670000001</c:v>
                </c:pt>
                <c:pt idx="1084">
                  <c:v>1286.895937</c:v>
                </c:pt>
                <c:pt idx="1085">
                  <c:v>1286.957179</c:v>
                </c:pt>
                <c:pt idx="1086">
                  <c:v>1287.024598</c:v>
                </c:pt>
                <c:pt idx="1087">
                  <c:v>1287.093985</c:v>
                </c:pt>
                <c:pt idx="1088">
                  <c:v>1287.163372</c:v>
                </c:pt>
                <c:pt idx="1089">
                  <c:v>1287.2277140000001</c:v>
                </c:pt>
                <c:pt idx="1090">
                  <c:v>1287.281238</c:v>
                </c:pt>
                <c:pt idx="1091">
                  <c:v>1287.3354529999999</c:v>
                </c:pt>
                <c:pt idx="1092">
                  <c:v>1287.390036</c:v>
                </c:pt>
                <c:pt idx="1093">
                  <c:v>1287.4447379999999</c:v>
                </c:pt>
                <c:pt idx="1094">
                  <c:v>1287.512592</c:v>
                </c:pt>
                <c:pt idx="1095">
                  <c:v>1287.5813900000001</c:v>
                </c:pt>
                <c:pt idx="1096">
                  <c:v>1287.650785</c:v>
                </c:pt>
                <c:pt idx="1097">
                  <c:v>1287.7201809999999</c:v>
                </c:pt>
                <c:pt idx="1098">
                  <c:v>1287.784026</c:v>
                </c:pt>
                <c:pt idx="1099">
                  <c:v>1287.8447169999999</c:v>
                </c:pt>
                <c:pt idx="1100">
                  <c:v>1287.9081120000001</c:v>
                </c:pt>
                <c:pt idx="1101">
                  <c:v>1287.972082</c:v>
                </c:pt>
                <c:pt idx="1102">
                  <c:v>1288.03639</c:v>
                </c:pt>
                <c:pt idx="1103">
                  <c:v>1288.105078</c:v>
                </c:pt>
                <c:pt idx="1104">
                  <c:v>1288.171092</c:v>
                </c:pt>
                <c:pt idx="1105">
                  <c:v>1288.2366950000001</c:v>
                </c:pt>
                <c:pt idx="1106">
                  <c:v>1288.3022980000001</c:v>
                </c:pt>
                <c:pt idx="1107">
                  <c:v>1288.3616050000001</c:v>
                </c:pt>
                <c:pt idx="1108">
                  <c:v>1288.421006</c:v>
                </c:pt>
                <c:pt idx="1109">
                  <c:v>1288.48108</c:v>
                </c:pt>
                <c:pt idx="1110">
                  <c:v>1288.5409</c:v>
                </c:pt>
                <c:pt idx="1111">
                  <c:v>1288.6027759999999</c:v>
                </c:pt>
                <c:pt idx="1112">
                  <c:v>1288.6736069999999</c:v>
                </c:pt>
                <c:pt idx="1113">
                  <c:v>1288.7432739999999</c:v>
                </c:pt>
                <c:pt idx="1114">
                  <c:v>1288.8133929999999</c:v>
                </c:pt>
                <c:pt idx="1115">
                  <c:v>1288.8835180000001</c:v>
                </c:pt>
                <c:pt idx="1116">
                  <c:v>1288.9497409999999</c:v>
                </c:pt>
                <c:pt idx="1117">
                  <c:v>1289.016408</c:v>
                </c:pt>
                <c:pt idx="1118">
                  <c:v>1289.0850350000001</c:v>
                </c:pt>
                <c:pt idx="1119">
                  <c:v>1289.1537149999999</c:v>
                </c:pt>
                <c:pt idx="1120">
                  <c:v>1289.2234989999999</c:v>
                </c:pt>
                <c:pt idx="1121">
                  <c:v>1289.294592</c:v>
                </c:pt>
                <c:pt idx="1122">
                  <c:v>1289.366102</c:v>
                </c:pt>
                <c:pt idx="1123">
                  <c:v>1289.438746</c:v>
                </c:pt>
                <c:pt idx="1124">
                  <c:v>1289.511299</c:v>
                </c:pt>
                <c:pt idx="1125">
                  <c:v>1289.5847309999999</c:v>
                </c:pt>
                <c:pt idx="1126">
                  <c:v>1289.657653</c:v>
                </c:pt>
                <c:pt idx="1127">
                  <c:v>1289.7293999999999</c:v>
                </c:pt>
                <c:pt idx="1128">
                  <c:v>1289.801146</c:v>
                </c:pt>
                <c:pt idx="1129">
                  <c:v>1289.8707179999999</c:v>
                </c:pt>
                <c:pt idx="1130">
                  <c:v>1289.9392680000001</c:v>
                </c:pt>
                <c:pt idx="1131">
                  <c:v>1290.0082460000001</c:v>
                </c:pt>
                <c:pt idx="1132">
                  <c:v>1290.077644</c:v>
                </c:pt>
                <c:pt idx="1133">
                  <c:v>1290.1470830000001</c:v>
                </c:pt>
                <c:pt idx="1134">
                  <c:v>1290.2191479999999</c:v>
                </c:pt>
                <c:pt idx="1135">
                  <c:v>1290.2912020000001</c:v>
                </c:pt>
                <c:pt idx="1136">
                  <c:v>1290.3636710000001</c:v>
                </c:pt>
                <c:pt idx="1137">
                  <c:v>1290.4361389999999</c:v>
                </c:pt>
                <c:pt idx="1138">
                  <c:v>1290.508092</c:v>
                </c:pt>
                <c:pt idx="1139">
                  <c:v>1290.5804889999999</c:v>
                </c:pt>
                <c:pt idx="1140">
                  <c:v>1290.6535940000001</c:v>
                </c:pt>
                <c:pt idx="1141">
                  <c:v>1290.7265990000001</c:v>
                </c:pt>
                <c:pt idx="1142">
                  <c:v>1290.799696</c:v>
                </c:pt>
                <c:pt idx="1143">
                  <c:v>1290.8780569999999</c:v>
                </c:pt>
                <c:pt idx="1144">
                  <c:v>1290.95382</c:v>
                </c:pt>
                <c:pt idx="1145">
                  <c:v>1291.029362</c:v>
                </c:pt>
                <c:pt idx="1146">
                  <c:v>1291.1049049999999</c:v>
                </c:pt>
                <c:pt idx="1147">
                  <c:v>1291.1761080000001</c:v>
                </c:pt>
                <c:pt idx="1148">
                  <c:v>1291.246142</c:v>
                </c:pt>
                <c:pt idx="1149">
                  <c:v>1291.316167</c:v>
                </c:pt>
                <c:pt idx="1150">
                  <c:v>1291.386107</c:v>
                </c:pt>
                <c:pt idx="1151">
                  <c:v>1291.4575139999999</c:v>
                </c:pt>
                <c:pt idx="1152">
                  <c:v>1291.5356180000001</c:v>
                </c:pt>
                <c:pt idx="1153">
                  <c:v>1291.615411</c:v>
                </c:pt>
                <c:pt idx="1154">
                  <c:v>1291.6965540000001</c:v>
                </c:pt>
                <c:pt idx="1155">
                  <c:v>1291.7775529999999</c:v>
                </c:pt>
                <c:pt idx="1156">
                  <c:v>1291.8497299999999</c:v>
                </c:pt>
                <c:pt idx="1157">
                  <c:v>1291.9188119999999</c:v>
                </c:pt>
                <c:pt idx="1158">
                  <c:v>1291.987347</c:v>
                </c:pt>
                <c:pt idx="1159">
                  <c:v>1292.055846</c:v>
                </c:pt>
                <c:pt idx="1160">
                  <c:v>1292.1289939999999</c:v>
                </c:pt>
                <c:pt idx="1161">
                  <c:v>1292.209216</c:v>
                </c:pt>
                <c:pt idx="1162">
                  <c:v>1292.2904779999999</c:v>
                </c:pt>
                <c:pt idx="1163">
                  <c:v>1292.3725119999999</c:v>
                </c:pt>
                <c:pt idx="1164">
                  <c:v>1292.453886</c:v>
                </c:pt>
                <c:pt idx="1165">
                  <c:v>1292.523833</c:v>
                </c:pt>
                <c:pt idx="1166">
                  <c:v>1292.591332</c:v>
                </c:pt>
                <c:pt idx="1167">
                  <c:v>1292.657843</c:v>
                </c:pt>
                <c:pt idx="1168">
                  <c:v>1292.7243550000001</c:v>
                </c:pt>
                <c:pt idx="1169">
                  <c:v>1292.7977860000001</c:v>
                </c:pt>
                <c:pt idx="1170">
                  <c:v>1292.879848</c:v>
                </c:pt>
                <c:pt idx="1171">
                  <c:v>1292.961483</c:v>
                </c:pt>
                <c:pt idx="1172">
                  <c:v>1293.042987</c:v>
                </c:pt>
                <c:pt idx="1173">
                  <c:v>1293.1240130000001</c:v>
                </c:pt>
                <c:pt idx="1174">
                  <c:v>1293.1930890000001</c:v>
                </c:pt>
                <c:pt idx="1175">
                  <c:v>1293.2625780000001</c:v>
                </c:pt>
                <c:pt idx="1176">
                  <c:v>1293.332879</c:v>
                </c:pt>
                <c:pt idx="1177">
                  <c:v>1293.4031789999999</c:v>
                </c:pt>
                <c:pt idx="1178">
                  <c:v>1293.4787719999999</c:v>
                </c:pt>
                <c:pt idx="1179">
                  <c:v>1293.5589480000001</c:v>
                </c:pt>
                <c:pt idx="1180">
                  <c:v>1293.6426610000001</c:v>
                </c:pt>
                <c:pt idx="1181">
                  <c:v>1293.72705</c:v>
                </c:pt>
                <c:pt idx="1182">
                  <c:v>1293.8110340000001</c:v>
                </c:pt>
                <c:pt idx="1183">
                  <c:v>1293.8885660000001</c:v>
                </c:pt>
                <c:pt idx="1184">
                  <c:v>1293.9651160000001</c:v>
                </c:pt>
                <c:pt idx="1185">
                  <c:v>1294.039935</c:v>
                </c:pt>
                <c:pt idx="1186">
                  <c:v>1294.1147539999999</c:v>
                </c:pt>
                <c:pt idx="1187">
                  <c:v>1294.19677</c:v>
                </c:pt>
                <c:pt idx="1188">
                  <c:v>1294.280006</c:v>
                </c:pt>
                <c:pt idx="1189">
                  <c:v>1294.3645320000001</c:v>
                </c:pt>
                <c:pt idx="1190">
                  <c:v>1294.4491069999999</c:v>
                </c:pt>
                <c:pt idx="1191">
                  <c:v>1294.5314530000001</c:v>
                </c:pt>
                <c:pt idx="1192">
                  <c:v>1294.605828</c:v>
                </c:pt>
                <c:pt idx="1193">
                  <c:v>1294.679844</c:v>
                </c:pt>
                <c:pt idx="1194">
                  <c:v>1294.753404</c:v>
                </c:pt>
                <c:pt idx="1195">
                  <c:v>1294.8269640000001</c:v>
                </c:pt>
                <c:pt idx="1196">
                  <c:v>1294.9044309999999</c:v>
                </c:pt>
                <c:pt idx="1197">
                  <c:v>1294.984876</c:v>
                </c:pt>
                <c:pt idx="1198">
                  <c:v>1295.0665489999999</c:v>
                </c:pt>
                <c:pt idx="1199">
                  <c:v>1295.1482350000001</c:v>
                </c:pt>
                <c:pt idx="1200">
                  <c:v>1295.229601</c:v>
                </c:pt>
                <c:pt idx="1201">
                  <c:v>1295.3095410000001</c:v>
                </c:pt>
                <c:pt idx="1202">
                  <c:v>1295.391269</c:v>
                </c:pt>
                <c:pt idx="1203">
                  <c:v>1295.473843</c:v>
                </c:pt>
                <c:pt idx="1204">
                  <c:v>1295.5563569999999</c:v>
                </c:pt>
                <c:pt idx="1205">
                  <c:v>1295.6397449999999</c:v>
                </c:pt>
                <c:pt idx="1206">
                  <c:v>1295.723892</c:v>
                </c:pt>
                <c:pt idx="1207">
                  <c:v>1295.8073919999999</c:v>
                </c:pt>
                <c:pt idx="1208">
                  <c:v>1295.890893</c:v>
                </c:pt>
                <c:pt idx="1209">
                  <c:v>1295.9742879999999</c:v>
                </c:pt>
                <c:pt idx="1210">
                  <c:v>1296.055754</c:v>
                </c:pt>
                <c:pt idx="1211">
                  <c:v>1296.1358359999999</c:v>
                </c:pt>
                <c:pt idx="1212">
                  <c:v>1296.215355</c:v>
                </c:pt>
                <c:pt idx="1213">
                  <c:v>1296.2945139999999</c:v>
                </c:pt>
                <c:pt idx="1214">
                  <c:v>1296.3780320000001</c:v>
                </c:pt>
                <c:pt idx="1215">
                  <c:v>1296.4653800000001</c:v>
                </c:pt>
                <c:pt idx="1216">
                  <c:v>1296.5551989999999</c:v>
                </c:pt>
                <c:pt idx="1217">
                  <c:v>1296.6450179999999</c:v>
                </c:pt>
                <c:pt idx="1218">
                  <c:v>1296.734449</c:v>
                </c:pt>
                <c:pt idx="1219">
                  <c:v>1296.8199259999999</c:v>
                </c:pt>
                <c:pt idx="1220">
                  <c:v>1296.904219</c:v>
                </c:pt>
                <c:pt idx="1221">
                  <c:v>1296.988427</c:v>
                </c:pt>
                <c:pt idx="1222">
                  <c:v>1297.0723410000001</c:v>
                </c:pt>
                <c:pt idx="1223">
                  <c:v>1297.15744</c:v>
                </c:pt>
                <c:pt idx="1224">
                  <c:v>1297.2428789999999</c:v>
                </c:pt>
                <c:pt idx="1225">
                  <c:v>1297.3283610000001</c:v>
                </c:pt>
                <c:pt idx="1226">
                  <c:v>1297.413843</c:v>
                </c:pt>
                <c:pt idx="1227">
                  <c:v>1297.498272</c:v>
                </c:pt>
                <c:pt idx="1228">
                  <c:v>1297.5795310000001</c:v>
                </c:pt>
                <c:pt idx="1229">
                  <c:v>1297.66185</c:v>
                </c:pt>
                <c:pt idx="1230">
                  <c:v>1297.744085</c:v>
                </c:pt>
                <c:pt idx="1231">
                  <c:v>1297.827603</c:v>
                </c:pt>
                <c:pt idx="1232">
                  <c:v>1297.916258</c:v>
                </c:pt>
                <c:pt idx="1233">
                  <c:v>1298.0059180000001</c:v>
                </c:pt>
                <c:pt idx="1234">
                  <c:v>1298.0951950000001</c:v>
                </c:pt>
                <c:pt idx="1235">
                  <c:v>1298.1844189999999</c:v>
                </c:pt>
                <c:pt idx="1236">
                  <c:v>1298.269847</c:v>
                </c:pt>
                <c:pt idx="1237">
                  <c:v>1298.352249</c:v>
                </c:pt>
                <c:pt idx="1238">
                  <c:v>1298.433573</c:v>
                </c:pt>
                <c:pt idx="1239">
                  <c:v>1298.514897</c:v>
                </c:pt>
                <c:pt idx="1240">
                  <c:v>1298.5971050000001</c:v>
                </c:pt>
                <c:pt idx="1241">
                  <c:v>1298.6821210000001</c:v>
                </c:pt>
                <c:pt idx="1242">
                  <c:v>1298.7695610000001</c:v>
                </c:pt>
                <c:pt idx="1243">
                  <c:v>1298.8575559999999</c:v>
                </c:pt>
                <c:pt idx="1244">
                  <c:v>1298.945113</c:v>
                </c:pt>
                <c:pt idx="1245">
                  <c:v>1299.024451</c:v>
                </c:pt>
                <c:pt idx="1246">
                  <c:v>1299.1020860000001</c:v>
                </c:pt>
                <c:pt idx="1247">
                  <c:v>1299.1785379999999</c:v>
                </c:pt>
                <c:pt idx="1248">
                  <c:v>1299.2549899999999</c:v>
                </c:pt>
                <c:pt idx="1249">
                  <c:v>1299.3367800000001</c:v>
                </c:pt>
                <c:pt idx="1250">
                  <c:v>1299.423029</c:v>
                </c:pt>
                <c:pt idx="1251">
                  <c:v>1299.5083689999999</c:v>
                </c:pt>
                <c:pt idx="1252">
                  <c:v>1299.5927650000001</c:v>
                </c:pt>
                <c:pt idx="1253">
                  <c:v>1299.6772129999999</c:v>
                </c:pt>
                <c:pt idx="1254">
                  <c:v>1299.755097</c:v>
                </c:pt>
                <c:pt idx="1255">
                  <c:v>1299.83376</c:v>
                </c:pt>
                <c:pt idx="1256">
                  <c:v>1299.9143610000001</c:v>
                </c:pt>
                <c:pt idx="1257">
                  <c:v>1299.9949630000001</c:v>
                </c:pt>
                <c:pt idx="1258">
                  <c:v>1300.0792489999999</c:v>
                </c:pt>
                <c:pt idx="1259">
                  <c:v>1300.163959</c:v>
                </c:pt>
                <c:pt idx="1260">
                  <c:v>1300.247472</c:v>
                </c:pt>
                <c:pt idx="1261">
                  <c:v>1300.330604</c:v>
                </c:pt>
                <c:pt idx="1262">
                  <c:v>1300.4130929999999</c:v>
                </c:pt>
                <c:pt idx="1263">
                  <c:v>1300.4901279999999</c:v>
                </c:pt>
                <c:pt idx="1264">
                  <c:v>1300.5701839999999</c:v>
                </c:pt>
                <c:pt idx="1265">
                  <c:v>1300.6513179999999</c:v>
                </c:pt>
                <c:pt idx="1266">
                  <c:v>1300.7324530000001</c:v>
                </c:pt>
                <c:pt idx="1267">
                  <c:v>1300.8168049999999</c:v>
                </c:pt>
                <c:pt idx="1268">
                  <c:v>1300.90059</c:v>
                </c:pt>
                <c:pt idx="1269">
                  <c:v>1300.982929</c:v>
                </c:pt>
                <c:pt idx="1270">
                  <c:v>1301.065165</c:v>
                </c:pt>
                <c:pt idx="1271">
                  <c:v>1301.1452710000001</c:v>
                </c:pt>
                <c:pt idx="1272">
                  <c:v>1301.218613</c:v>
                </c:pt>
                <c:pt idx="1273">
                  <c:v>1301.291074</c:v>
                </c:pt>
                <c:pt idx="1274">
                  <c:v>1301.363726</c:v>
                </c:pt>
                <c:pt idx="1275">
                  <c:v>1301.436279</c:v>
                </c:pt>
                <c:pt idx="1276">
                  <c:v>1301.5129139999999</c:v>
                </c:pt>
                <c:pt idx="1277">
                  <c:v>1301.589228</c:v>
                </c:pt>
                <c:pt idx="1278">
                  <c:v>1301.664047</c:v>
                </c:pt>
                <c:pt idx="1279">
                  <c:v>1301.7388659999999</c:v>
                </c:pt>
                <c:pt idx="1280">
                  <c:v>1301.8106969999999</c:v>
                </c:pt>
                <c:pt idx="1281">
                  <c:v>1301.881611</c:v>
                </c:pt>
                <c:pt idx="1282">
                  <c:v>1301.9549669999999</c:v>
                </c:pt>
                <c:pt idx="1283">
                  <c:v>1302.028701</c:v>
                </c:pt>
                <c:pt idx="1284">
                  <c:v>1302.1026199999999</c:v>
                </c:pt>
                <c:pt idx="1285">
                  <c:v>1302.1833549999999</c:v>
                </c:pt>
                <c:pt idx="1286">
                  <c:v>1302.2608399999999</c:v>
                </c:pt>
                <c:pt idx="1287">
                  <c:v>1302.3392670000001</c:v>
                </c:pt>
                <c:pt idx="1288">
                  <c:v>1302.4176950000001</c:v>
                </c:pt>
                <c:pt idx="1289">
                  <c:v>1302.4916330000001</c:v>
                </c:pt>
                <c:pt idx="1290">
                  <c:v>1302.5643580000001</c:v>
                </c:pt>
                <c:pt idx="1291">
                  <c:v>1302.6391100000001</c:v>
                </c:pt>
                <c:pt idx="1292">
                  <c:v>1302.7137520000001</c:v>
                </c:pt>
                <c:pt idx="1293">
                  <c:v>1302.7884650000001</c:v>
                </c:pt>
                <c:pt idx="1294">
                  <c:v>1302.8710100000001</c:v>
                </c:pt>
                <c:pt idx="1295">
                  <c:v>1302.9495440000001</c:v>
                </c:pt>
                <c:pt idx="1296">
                  <c:v>1303.0270740000001</c:v>
                </c:pt>
                <c:pt idx="1297">
                  <c:v>1303.1046040000001</c:v>
                </c:pt>
                <c:pt idx="1298">
                  <c:v>1303.1763000000001</c:v>
                </c:pt>
                <c:pt idx="1299">
                  <c:v>1303.246983</c:v>
                </c:pt>
                <c:pt idx="1300">
                  <c:v>1303.318012</c:v>
                </c:pt>
                <c:pt idx="1301">
                  <c:v>1303.389042</c:v>
                </c:pt>
                <c:pt idx="1302">
                  <c:v>1303.461976</c:v>
                </c:pt>
                <c:pt idx="1303">
                  <c:v>1303.54287</c:v>
                </c:pt>
                <c:pt idx="1304">
                  <c:v>1303.6216899999999</c:v>
                </c:pt>
                <c:pt idx="1305">
                  <c:v>1303.7006510000001</c:v>
                </c:pt>
                <c:pt idx="1306">
                  <c:v>1303.7796129999999</c:v>
                </c:pt>
                <c:pt idx="1307">
                  <c:v>1303.8520619999999</c:v>
                </c:pt>
                <c:pt idx="1308">
                  <c:v>1303.9245860000001</c:v>
                </c:pt>
                <c:pt idx="1309">
                  <c:v>1303.9969759999999</c:v>
                </c:pt>
                <c:pt idx="1310">
                  <c:v>1304.0692710000001</c:v>
                </c:pt>
                <c:pt idx="1311">
                  <c:v>1304.1429439999999</c:v>
                </c:pt>
                <c:pt idx="1312">
                  <c:v>1304.2233940000001</c:v>
                </c:pt>
                <c:pt idx="1313">
                  <c:v>1304.3043090000001</c:v>
                </c:pt>
                <c:pt idx="1314">
                  <c:v>1304.3850910000001</c:v>
                </c:pt>
                <c:pt idx="1315">
                  <c:v>1304.4660550000001</c:v>
                </c:pt>
                <c:pt idx="1316">
                  <c:v>1304.5436689999999</c:v>
                </c:pt>
                <c:pt idx="1317">
                  <c:v>1304.616358</c:v>
                </c:pt>
                <c:pt idx="1318">
                  <c:v>1304.6893689999999</c:v>
                </c:pt>
                <c:pt idx="1319">
                  <c:v>1304.7623799999999</c:v>
                </c:pt>
                <c:pt idx="1320">
                  <c:v>1304.835446</c:v>
                </c:pt>
                <c:pt idx="1321">
                  <c:v>1304.91337</c:v>
                </c:pt>
                <c:pt idx="1322">
                  <c:v>1304.9938239999999</c:v>
                </c:pt>
                <c:pt idx="1323">
                  <c:v>1305.0747859999999</c:v>
                </c:pt>
                <c:pt idx="1324">
                  <c:v>1305.1562799999999</c:v>
                </c:pt>
                <c:pt idx="1325">
                  <c:v>1305.2380840000001</c:v>
                </c:pt>
                <c:pt idx="1326">
                  <c:v>1305.3164389999999</c:v>
                </c:pt>
                <c:pt idx="1327">
                  <c:v>1305.393961</c:v>
                </c:pt>
                <c:pt idx="1328">
                  <c:v>1305.4714819999999</c:v>
                </c:pt>
                <c:pt idx="1329">
                  <c:v>1305.54621</c:v>
                </c:pt>
                <c:pt idx="1330">
                  <c:v>1305.622736</c:v>
                </c:pt>
                <c:pt idx="1331">
                  <c:v>1305.6996449999999</c:v>
                </c:pt>
                <c:pt idx="1332">
                  <c:v>1305.7764529999999</c:v>
                </c:pt>
                <c:pt idx="1333">
                  <c:v>1305.8537040000001</c:v>
                </c:pt>
                <c:pt idx="1334">
                  <c:v>1305.9309089999999</c:v>
                </c:pt>
                <c:pt idx="1335">
                  <c:v>1306.0058180000001</c:v>
                </c:pt>
                <c:pt idx="1336">
                  <c:v>1306.0809979999999</c:v>
                </c:pt>
                <c:pt idx="1337">
                  <c:v>1306.1561790000001</c:v>
                </c:pt>
                <c:pt idx="1338">
                  <c:v>1306.229531</c:v>
                </c:pt>
                <c:pt idx="1339">
                  <c:v>1306.303604</c:v>
                </c:pt>
                <c:pt idx="1340">
                  <c:v>1306.3773450000001</c:v>
                </c:pt>
                <c:pt idx="1341">
                  <c:v>1306.4510849999999</c:v>
                </c:pt>
                <c:pt idx="1342">
                  <c:v>1306.524328</c:v>
                </c:pt>
                <c:pt idx="1343">
                  <c:v>1306.5975169999999</c:v>
                </c:pt>
                <c:pt idx="1344">
                  <c:v>1306.671161</c:v>
                </c:pt>
                <c:pt idx="1345">
                  <c:v>1306.745602</c:v>
                </c:pt>
                <c:pt idx="1346">
                  <c:v>1306.820046</c:v>
                </c:pt>
                <c:pt idx="1347">
                  <c:v>1306.893399</c:v>
                </c:pt>
                <c:pt idx="1348">
                  <c:v>1306.9661880000001</c:v>
                </c:pt>
                <c:pt idx="1349">
                  <c:v>1307.036781</c:v>
                </c:pt>
                <c:pt idx="1350">
                  <c:v>1307.107264</c:v>
                </c:pt>
                <c:pt idx="1351">
                  <c:v>1307.1789550000001</c:v>
                </c:pt>
                <c:pt idx="1352">
                  <c:v>1307.2516450000001</c:v>
                </c:pt>
                <c:pt idx="1353">
                  <c:v>1307.325617</c:v>
                </c:pt>
                <c:pt idx="1354">
                  <c:v>1307.399171</c:v>
                </c:pt>
                <c:pt idx="1355">
                  <c:v>1307.472679</c:v>
                </c:pt>
                <c:pt idx="1356">
                  <c:v>1307.548507</c:v>
                </c:pt>
                <c:pt idx="1357">
                  <c:v>1307.6246169999999</c:v>
                </c:pt>
                <c:pt idx="1358">
                  <c:v>1307.7017920000001</c:v>
                </c:pt>
                <c:pt idx="1359">
                  <c:v>1307.778967</c:v>
                </c:pt>
                <c:pt idx="1360">
                  <c:v>1307.8528799999999</c:v>
                </c:pt>
                <c:pt idx="1361">
                  <c:v>1307.922045</c:v>
                </c:pt>
                <c:pt idx="1362">
                  <c:v>1307.99262</c:v>
                </c:pt>
                <c:pt idx="1363">
                  <c:v>1308.0629200000001</c:v>
                </c:pt>
                <c:pt idx="1364">
                  <c:v>1308.1337530000001</c:v>
                </c:pt>
                <c:pt idx="1365">
                  <c:v>1308.2147629999999</c:v>
                </c:pt>
                <c:pt idx="1366">
                  <c:v>1308.2963360000001</c:v>
                </c:pt>
                <c:pt idx="1367">
                  <c:v>1308.3796400000001</c:v>
                </c:pt>
                <c:pt idx="1368">
                  <c:v>1308.4629440000001</c:v>
                </c:pt>
                <c:pt idx="1369">
                  <c:v>1308.542768</c:v>
                </c:pt>
                <c:pt idx="1370">
                  <c:v>1308.6189959999999</c:v>
                </c:pt>
                <c:pt idx="1371">
                  <c:v>1308.693006</c:v>
                </c:pt>
                <c:pt idx="1372">
                  <c:v>1308.7662</c:v>
                </c:pt>
                <c:pt idx="1373">
                  <c:v>1308.839551</c:v>
                </c:pt>
                <c:pt idx="1374">
                  <c:v>1308.913192</c:v>
                </c:pt>
                <c:pt idx="1375">
                  <c:v>1308.9860229999999</c:v>
                </c:pt>
                <c:pt idx="1376">
                  <c:v>1309.057589</c:v>
                </c:pt>
                <c:pt idx="1377">
                  <c:v>1309.1291550000001</c:v>
                </c:pt>
                <c:pt idx="1378">
                  <c:v>1309.2001740000001</c:v>
                </c:pt>
                <c:pt idx="1379">
                  <c:v>1309.2709379999999</c:v>
                </c:pt>
                <c:pt idx="1380">
                  <c:v>1309.3428469999999</c:v>
                </c:pt>
                <c:pt idx="1381">
                  <c:v>1309.415135</c:v>
                </c:pt>
                <c:pt idx="1382">
                  <c:v>1309.4869980000001</c:v>
                </c:pt>
                <c:pt idx="1383">
                  <c:v>1309.5586510000001</c:v>
                </c:pt>
                <c:pt idx="1384">
                  <c:v>1309.6302350000001</c:v>
                </c:pt>
                <c:pt idx="1385">
                  <c:v>1309.701251</c:v>
                </c:pt>
                <c:pt idx="1386">
                  <c:v>1309.7722409999999</c:v>
                </c:pt>
                <c:pt idx="1387">
                  <c:v>1309.843601</c:v>
                </c:pt>
                <c:pt idx="1388">
                  <c:v>1309.9158930000001</c:v>
                </c:pt>
                <c:pt idx="1389">
                  <c:v>1309.9886590000001</c:v>
                </c:pt>
                <c:pt idx="1390">
                  <c:v>1310.0614909999999</c:v>
                </c:pt>
                <c:pt idx="1391">
                  <c:v>1310.1339230000001</c:v>
                </c:pt>
                <c:pt idx="1392">
                  <c:v>1310.2040609999999</c:v>
                </c:pt>
                <c:pt idx="1393">
                  <c:v>1310.2735889999999</c:v>
                </c:pt>
                <c:pt idx="1394">
                  <c:v>1310.3424439999999</c:v>
                </c:pt>
                <c:pt idx="1395">
                  <c:v>1310.411327</c:v>
                </c:pt>
                <c:pt idx="1396">
                  <c:v>1310.479685</c:v>
                </c:pt>
                <c:pt idx="1397">
                  <c:v>1310.5483589999999</c:v>
                </c:pt>
                <c:pt idx="1398">
                  <c:v>1310.6192080000001</c:v>
                </c:pt>
                <c:pt idx="1399">
                  <c:v>1310.690057</c:v>
                </c:pt>
                <c:pt idx="1400">
                  <c:v>1310.761358</c:v>
                </c:pt>
                <c:pt idx="1401">
                  <c:v>1310.8328220000001</c:v>
                </c:pt>
                <c:pt idx="1402">
                  <c:v>1310.8995379999999</c:v>
                </c:pt>
                <c:pt idx="1403">
                  <c:v>1310.965862</c:v>
                </c:pt>
                <c:pt idx="1404">
                  <c:v>1311.0318970000001</c:v>
                </c:pt>
                <c:pt idx="1405">
                  <c:v>1311.09754</c:v>
                </c:pt>
                <c:pt idx="1406">
                  <c:v>1311.1646559999999</c:v>
                </c:pt>
                <c:pt idx="1407">
                  <c:v>1311.2327809999999</c:v>
                </c:pt>
                <c:pt idx="1408">
                  <c:v>1311.3009050000001</c:v>
                </c:pt>
                <c:pt idx="1409">
                  <c:v>1311.3668050000001</c:v>
                </c:pt>
                <c:pt idx="1410">
                  <c:v>1311.431906</c:v>
                </c:pt>
                <c:pt idx="1411">
                  <c:v>1311.4963290000001</c:v>
                </c:pt>
                <c:pt idx="1412">
                  <c:v>1311.560487</c:v>
                </c:pt>
                <c:pt idx="1413">
                  <c:v>1311.6259359999999</c:v>
                </c:pt>
                <c:pt idx="1414">
                  <c:v>1311.697553</c:v>
                </c:pt>
                <c:pt idx="1415">
                  <c:v>1311.7669040000001</c:v>
                </c:pt>
                <c:pt idx="1416">
                  <c:v>1311.8346750000001</c:v>
                </c:pt>
                <c:pt idx="1417">
                  <c:v>1311.9024449999999</c:v>
                </c:pt>
                <c:pt idx="1418">
                  <c:v>1311.9645210000001</c:v>
                </c:pt>
                <c:pt idx="1419">
                  <c:v>1312.0258490000001</c:v>
                </c:pt>
                <c:pt idx="1420">
                  <c:v>1312.0902249999999</c:v>
                </c:pt>
                <c:pt idx="1421">
                  <c:v>1312.1547419999999</c:v>
                </c:pt>
                <c:pt idx="1422">
                  <c:v>1312.2212939999999</c:v>
                </c:pt>
                <c:pt idx="1423">
                  <c:v>1312.2952909999999</c:v>
                </c:pt>
                <c:pt idx="1424">
                  <c:v>1312.366632</c:v>
                </c:pt>
                <c:pt idx="1425">
                  <c:v>1312.4365720000001</c:v>
                </c:pt>
                <c:pt idx="1426">
                  <c:v>1312.506472</c:v>
                </c:pt>
                <c:pt idx="1427">
                  <c:v>1312.569596</c:v>
                </c:pt>
                <c:pt idx="1428">
                  <c:v>1312.629199</c:v>
                </c:pt>
                <c:pt idx="1429">
                  <c:v>1312.689181</c:v>
                </c:pt>
                <c:pt idx="1430">
                  <c:v>1312.7491769999999</c:v>
                </c:pt>
                <c:pt idx="1431">
                  <c:v>1312.812909</c:v>
                </c:pt>
                <c:pt idx="1432">
                  <c:v>1312.8847069999999</c:v>
                </c:pt>
                <c:pt idx="1433">
                  <c:v>1312.956792</c:v>
                </c:pt>
                <c:pt idx="1434">
                  <c:v>1313.0287189999999</c:v>
                </c:pt>
                <c:pt idx="1435">
                  <c:v>1313.1007090000001</c:v>
                </c:pt>
                <c:pt idx="1436">
                  <c:v>1313.16092</c:v>
                </c:pt>
                <c:pt idx="1437">
                  <c:v>1313.218337</c:v>
                </c:pt>
                <c:pt idx="1438">
                  <c:v>1313.2759920000001</c:v>
                </c:pt>
                <c:pt idx="1439">
                  <c:v>1313.3336469999999</c:v>
                </c:pt>
                <c:pt idx="1440">
                  <c:v>1313.3953019999999</c:v>
                </c:pt>
                <c:pt idx="1441">
                  <c:v>1313.4639649999999</c:v>
                </c:pt>
                <c:pt idx="1442">
                  <c:v>1313.5345749999999</c:v>
                </c:pt>
                <c:pt idx="1443">
                  <c:v>1313.6048760000001</c:v>
                </c:pt>
                <c:pt idx="1444">
                  <c:v>1313.675332</c:v>
                </c:pt>
                <c:pt idx="1445">
                  <c:v>1313.7370370000001</c:v>
                </c:pt>
                <c:pt idx="1446">
                  <c:v>1313.797577</c:v>
                </c:pt>
                <c:pt idx="1447">
                  <c:v>1313.8582899999999</c:v>
                </c:pt>
                <c:pt idx="1448">
                  <c:v>1313.9190020000001</c:v>
                </c:pt>
                <c:pt idx="1449">
                  <c:v>1313.9813509999999</c:v>
                </c:pt>
                <c:pt idx="1450">
                  <c:v>1314.045036</c:v>
                </c:pt>
                <c:pt idx="1451">
                  <c:v>1314.108555</c:v>
                </c:pt>
                <c:pt idx="1452">
                  <c:v>1314.171994</c:v>
                </c:pt>
                <c:pt idx="1453">
                  <c:v>1314.235205</c:v>
                </c:pt>
                <c:pt idx="1454">
                  <c:v>1314.293964</c:v>
                </c:pt>
                <c:pt idx="1455">
                  <c:v>1314.353421</c:v>
                </c:pt>
                <c:pt idx="1456">
                  <c:v>1314.4132400000001</c:v>
                </c:pt>
                <c:pt idx="1457">
                  <c:v>1314.4730589999999</c:v>
                </c:pt>
                <c:pt idx="1458">
                  <c:v>1314.535529</c:v>
                </c:pt>
                <c:pt idx="1459">
                  <c:v>1314.5989649999999</c:v>
                </c:pt>
                <c:pt idx="1460">
                  <c:v>1314.6623179999999</c:v>
                </c:pt>
                <c:pt idx="1461">
                  <c:v>1314.7255700000001</c:v>
                </c:pt>
                <c:pt idx="1462">
                  <c:v>1314.7885679999999</c:v>
                </c:pt>
                <c:pt idx="1463">
                  <c:v>1314.8501000000001</c:v>
                </c:pt>
                <c:pt idx="1464">
                  <c:v>1314.913031</c:v>
                </c:pt>
                <c:pt idx="1465">
                  <c:v>1314.975915</c:v>
                </c:pt>
                <c:pt idx="1466">
                  <c:v>1315.0390030000001</c:v>
                </c:pt>
                <c:pt idx="1467">
                  <c:v>1315.1092779999999</c:v>
                </c:pt>
                <c:pt idx="1468">
                  <c:v>1315.1792740000001</c:v>
                </c:pt>
                <c:pt idx="1469">
                  <c:v>1315.2506579999999</c:v>
                </c:pt>
                <c:pt idx="1470">
                  <c:v>1315.3220429999999</c:v>
                </c:pt>
                <c:pt idx="1471">
                  <c:v>1315.388729</c:v>
                </c:pt>
                <c:pt idx="1472">
                  <c:v>1315.449355</c:v>
                </c:pt>
                <c:pt idx="1473">
                  <c:v>1315.509626</c:v>
                </c:pt>
                <c:pt idx="1474">
                  <c:v>1315.569264</c:v>
                </c:pt>
                <c:pt idx="1475">
                  <c:v>1315.6293149999999</c:v>
                </c:pt>
                <c:pt idx="1476">
                  <c:v>1315.6965769999999</c:v>
                </c:pt>
                <c:pt idx="1477">
                  <c:v>1315.7626130000001</c:v>
                </c:pt>
                <c:pt idx="1478">
                  <c:v>1315.828577</c:v>
                </c:pt>
                <c:pt idx="1479">
                  <c:v>1315.8945409999999</c:v>
                </c:pt>
                <c:pt idx="1480">
                  <c:v>1315.9557199999999</c:v>
                </c:pt>
                <c:pt idx="1481">
                  <c:v>1316.014921</c:v>
                </c:pt>
                <c:pt idx="1482">
                  <c:v>1316.0735729999999</c:v>
                </c:pt>
                <c:pt idx="1483">
                  <c:v>1316.1317590000001</c:v>
                </c:pt>
                <c:pt idx="1484">
                  <c:v>1316.189889</c:v>
                </c:pt>
                <c:pt idx="1485">
                  <c:v>1316.260833</c:v>
                </c:pt>
                <c:pt idx="1486">
                  <c:v>1316.327405</c:v>
                </c:pt>
                <c:pt idx="1487">
                  <c:v>1316.393004</c:v>
                </c:pt>
                <c:pt idx="1488">
                  <c:v>1316.458603</c:v>
                </c:pt>
                <c:pt idx="1489">
                  <c:v>1316.5154580000001</c:v>
                </c:pt>
                <c:pt idx="1490">
                  <c:v>1316.570383</c:v>
                </c:pt>
                <c:pt idx="1491">
                  <c:v>1316.62691</c:v>
                </c:pt>
                <c:pt idx="1492">
                  <c:v>1316.6836619999999</c:v>
                </c:pt>
                <c:pt idx="1493">
                  <c:v>1316.7412240000001</c:v>
                </c:pt>
                <c:pt idx="1494">
                  <c:v>1316.8069579999999</c:v>
                </c:pt>
                <c:pt idx="1495">
                  <c:v>1316.87068</c:v>
                </c:pt>
                <c:pt idx="1496">
                  <c:v>1316.9355599999999</c:v>
                </c:pt>
                <c:pt idx="1497">
                  <c:v>1317.00044</c:v>
                </c:pt>
                <c:pt idx="1498">
                  <c:v>1317.059573</c:v>
                </c:pt>
                <c:pt idx="1499">
                  <c:v>1317.1217670000001</c:v>
                </c:pt>
                <c:pt idx="1500">
                  <c:v>1317.1836880000001</c:v>
                </c:pt>
                <c:pt idx="1501">
                  <c:v>1317.2456729999999</c:v>
                </c:pt>
                <c:pt idx="1502">
                  <c:v>1317.3092650000001</c:v>
                </c:pt>
                <c:pt idx="1503">
                  <c:v>1317.3743239999999</c:v>
                </c:pt>
                <c:pt idx="1504">
                  <c:v>1317.4370120000001</c:v>
                </c:pt>
                <c:pt idx="1505">
                  <c:v>1317.498812</c:v>
                </c:pt>
                <c:pt idx="1506">
                  <c:v>1317.5606990000001</c:v>
                </c:pt>
                <c:pt idx="1507">
                  <c:v>1317.617714</c:v>
                </c:pt>
                <c:pt idx="1508">
                  <c:v>1317.675966</c:v>
                </c:pt>
                <c:pt idx="1509">
                  <c:v>1317.7356070000001</c:v>
                </c:pt>
                <c:pt idx="1510">
                  <c:v>1317.7952479999999</c:v>
                </c:pt>
                <c:pt idx="1511">
                  <c:v>1317.855233</c:v>
                </c:pt>
                <c:pt idx="1512">
                  <c:v>1317.9158540000001</c:v>
                </c:pt>
                <c:pt idx="1513">
                  <c:v>1317.974113</c:v>
                </c:pt>
                <c:pt idx="1514">
                  <c:v>1318.0317680000001</c:v>
                </c:pt>
                <c:pt idx="1515">
                  <c:v>1318.0894229999999</c:v>
                </c:pt>
                <c:pt idx="1516">
                  <c:v>1318.141734</c:v>
                </c:pt>
                <c:pt idx="1517">
                  <c:v>1318.195156</c:v>
                </c:pt>
                <c:pt idx="1518">
                  <c:v>1318.247204</c:v>
                </c:pt>
                <c:pt idx="1519">
                  <c:v>1318.2992509999999</c:v>
                </c:pt>
                <c:pt idx="1520">
                  <c:v>1318.355937</c:v>
                </c:pt>
                <c:pt idx="1521">
                  <c:v>1318.4164209999999</c:v>
                </c:pt>
                <c:pt idx="1522">
                  <c:v>1318.477459</c:v>
                </c:pt>
                <c:pt idx="1523">
                  <c:v>1318.538712</c:v>
                </c:pt>
                <c:pt idx="1524">
                  <c:v>1318.600154</c:v>
                </c:pt>
                <c:pt idx="1525">
                  <c:v>1318.6513010000001</c:v>
                </c:pt>
                <c:pt idx="1526">
                  <c:v>1318.702783</c:v>
                </c:pt>
                <c:pt idx="1527">
                  <c:v>1318.7535700000001</c:v>
                </c:pt>
                <c:pt idx="1528">
                  <c:v>1318.804357</c:v>
                </c:pt>
                <c:pt idx="1529">
                  <c:v>1318.8598830000001</c:v>
                </c:pt>
                <c:pt idx="1530">
                  <c:v>1318.91652</c:v>
                </c:pt>
                <c:pt idx="1531">
                  <c:v>1318.975766</c:v>
                </c:pt>
                <c:pt idx="1532">
                  <c:v>1319.0355850000001</c:v>
                </c:pt>
                <c:pt idx="1533">
                  <c:v>1319.093975</c:v>
                </c:pt>
                <c:pt idx="1534">
                  <c:v>1319.1450299999999</c:v>
                </c:pt>
                <c:pt idx="1535">
                  <c:v>1319.1943779999999</c:v>
                </c:pt>
                <c:pt idx="1536">
                  <c:v>1319.2431730000001</c:v>
                </c:pt>
                <c:pt idx="1537">
                  <c:v>1319.291968</c:v>
                </c:pt>
                <c:pt idx="1538">
                  <c:v>1319.3477989999999</c:v>
                </c:pt>
                <c:pt idx="1539">
                  <c:v>1319.4052469999999</c:v>
                </c:pt>
                <c:pt idx="1540">
                  <c:v>1319.459668</c:v>
                </c:pt>
                <c:pt idx="1541">
                  <c:v>1319.5138850000001</c:v>
                </c:pt>
                <c:pt idx="1542">
                  <c:v>1319.5647879999999</c:v>
                </c:pt>
                <c:pt idx="1543">
                  <c:v>1319.6058419999999</c:v>
                </c:pt>
                <c:pt idx="1544">
                  <c:v>1319.6468359999999</c:v>
                </c:pt>
                <c:pt idx="1545">
                  <c:v>1319.687492</c:v>
                </c:pt>
                <c:pt idx="1546">
                  <c:v>1319.7282310000001</c:v>
                </c:pt>
                <c:pt idx="1547">
                  <c:v>1319.780336</c:v>
                </c:pt>
                <c:pt idx="1548">
                  <c:v>1319.8386379999999</c:v>
                </c:pt>
                <c:pt idx="1549">
                  <c:v>1319.8966479999999</c:v>
                </c:pt>
                <c:pt idx="1550">
                  <c:v>1319.954659</c:v>
                </c:pt>
                <c:pt idx="1551">
                  <c:v>1320.0092890000001</c:v>
                </c:pt>
                <c:pt idx="1552">
                  <c:v>1320.055382</c:v>
                </c:pt>
                <c:pt idx="1553">
                  <c:v>1320.098868</c:v>
                </c:pt>
                <c:pt idx="1554">
                  <c:v>1320.142425</c:v>
                </c:pt>
                <c:pt idx="1555">
                  <c:v>1320.1861080000001</c:v>
                </c:pt>
                <c:pt idx="1556">
                  <c:v>1320.234925</c:v>
                </c:pt>
                <c:pt idx="1557">
                  <c:v>1320.2873010000001</c:v>
                </c:pt>
                <c:pt idx="1558">
                  <c:v>1320.341156</c:v>
                </c:pt>
                <c:pt idx="1559">
                  <c:v>1320.3950110000001</c:v>
                </c:pt>
                <c:pt idx="1560">
                  <c:v>1320.4465459999999</c:v>
                </c:pt>
                <c:pt idx="1561">
                  <c:v>1320.493213</c:v>
                </c:pt>
                <c:pt idx="1562">
                  <c:v>1320.5379969999999</c:v>
                </c:pt>
                <c:pt idx="1563">
                  <c:v>1320.5826259999999</c:v>
                </c:pt>
                <c:pt idx="1564">
                  <c:v>1320.6272919999999</c:v>
                </c:pt>
                <c:pt idx="1565">
                  <c:v>1320.6759489999999</c:v>
                </c:pt>
                <c:pt idx="1566">
                  <c:v>1320.7283460000001</c:v>
                </c:pt>
                <c:pt idx="1567">
                  <c:v>1320.7811220000001</c:v>
                </c:pt>
                <c:pt idx="1568">
                  <c:v>1320.833897</c:v>
                </c:pt>
                <c:pt idx="1569">
                  <c:v>1320.884022</c:v>
                </c:pt>
                <c:pt idx="1570">
                  <c:v>1320.9286340000001</c:v>
                </c:pt>
                <c:pt idx="1571">
                  <c:v>1320.9718869999999</c:v>
                </c:pt>
                <c:pt idx="1572">
                  <c:v>1321.0150799999999</c:v>
                </c:pt>
                <c:pt idx="1573">
                  <c:v>1321.059632</c:v>
                </c:pt>
                <c:pt idx="1574">
                  <c:v>1321.1122359999999</c:v>
                </c:pt>
                <c:pt idx="1575">
                  <c:v>1321.1676399999999</c:v>
                </c:pt>
                <c:pt idx="1576">
                  <c:v>1321.2234840000001</c:v>
                </c:pt>
                <c:pt idx="1577">
                  <c:v>1321.2793349999999</c:v>
                </c:pt>
                <c:pt idx="1578">
                  <c:v>1321.331962</c:v>
                </c:pt>
                <c:pt idx="1579">
                  <c:v>1321.3788790000001</c:v>
                </c:pt>
                <c:pt idx="1580">
                  <c:v>1321.424996</c:v>
                </c:pt>
                <c:pt idx="1581">
                  <c:v>1321.471076</c:v>
                </c:pt>
                <c:pt idx="1582">
                  <c:v>1321.517032</c:v>
                </c:pt>
                <c:pt idx="1583">
                  <c:v>1321.565654</c:v>
                </c:pt>
                <c:pt idx="1584">
                  <c:v>1321.6160580000001</c:v>
                </c:pt>
                <c:pt idx="1585">
                  <c:v>1321.666659</c:v>
                </c:pt>
                <c:pt idx="1586">
                  <c:v>1321.7174319999999</c:v>
                </c:pt>
                <c:pt idx="1587">
                  <c:v>1321.7702690000001</c:v>
                </c:pt>
                <c:pt idx="1588">
                  <c:v>1321.8213559999999</c:v>
                </c:pt>
                <c:pt idx="1589">
                  <c:v>1321.871776</c:v>
                </c:pt>
                <c:pt idx="1590">
                  <c:v>1321.9221970000001</c:v>
                </c:pt>
                <c:pt idx="1591">
                  <c:v>1321.971119</c:v>
                </c:pt>
                <c:pt idx="1592">
                  <c:v>1322.017881</c:v>
                </c:pt>
                <c:pt idx="1593">
                  <c:v>1322.065327</c:v>
                </c:pt>
                <c:pt idx="1594">
                  <c:v>1322.1124990000001</c:v>
                </c:pt>
                <c:pt idx="1595">
                  <c:v>1322.1599430000001</c:v>
                </c:pt>
                <c:pt idx="1596">
                  <c:v>1322.2116410000001</c:v>
                </c:pt>
                <c:pt idx="1597">
                  <c:v>1322.2643849999999</c:v>
                </c:pt>
                <c:pt idx="1598">
                  <c:v>1322.3162520000001</c:v>
                </c:pt>
                <c:pt idx="1599">
                  <c:v>1322.368119</c:v>
                </c:pt>
                <c:pt idx="1600">
                  <c:v>1322.4170610000001</c:v>
                </c:pt>
                <c:pt idx="1601">
                  <c:v>1322.46218</c:v>
                </c:pt>
                <c:pt idx="1602">
                  <c:v>1322.509065</c:v>
                </c:pt>
                <c:pt idx="1603">
                  <c:v>1322.556043</c:v>
                </c:pt>
                <c:pt idx="1604">
                  <c:v>1322.603926</c:v>
                </c:pt>
                <c:pt idx="1605">
                  <c:v>1322.653534</c:v>
                </c:pt>
                <c:pt idx="1606">
                  <c:v>1322.702702</c:v>
                </c:pt>
                <c:pt idx="1607">
                  <c:v>1322.752043</c:v>
                </c:pt>
                <c:pt idx="1608">
                  <c:v>1322.801385</c:v>
                </c:pt>
                <c:pt idx="1609">
                  <c:v>1322.85067</c:v>
                </c:pt>
                <c:pt idx="1610">
                  <c:v>1322.903532</c:v>
                </c:pt>
                <c:pt idx="1611">
                  <c:v>1322.9578759999999</c:v>
                </c:pt>
                <c:pt idx="1612">
                  <c:v>1323.0122730000001</c:v>
                </c:pt>
                <c:pt idx="1613">
                  <c:v>1323.0650330000001</c:v>
                </c:pt>
                <c:pt idx="1614">
                  <c:v>1323.1095740000001</c:v>
                </c:pt>
                <c:pt idx="1615">
                  <c:v>1323.150517</c:v>
                </c:pt>
                <c:pt idx="1616">
                  <c:v>1323.1917209999999</c:v>
                </c:pt>
                <c:pt idx="1617">
                  <c:v>1323.2329259999999</c:v>
                </c:pt>
                <c:pt idx="1618">
                  <c:v>1323.285486</c:v>
                </c:pt>
                <c:pt idx="1619">
                  <c:v>1323.343785</c:v>
                </c:pt>
                <c:pt idx="1620">
                  <c:v>1323.4015320000001</c:v>
                </c:pt>
                <c:pt idx="1621">
                  <c:v>1323.459188</c:v>
                </c:pt>
                <c:pt idx="1622">
                  <c:v>1323.5128669999999</c:v>
                </c:pt>
                <c:pt idx="1623">
                  <c:v>1323.555298</c:v>
                </c:pt>
                <c:pt idx="1624">
                  <c:v>1323.5939000000001</c:v>
                </c:pt>
                <c:pt idx="1625">
                  <c:v>1323.6327470000001</c:v>
                </c:pt>
                <c:pt idx="1626">
                  <c:v>1323.671593</c:v>
                </c:pt>
                <c:pt idx="1627">
                  <c:v>1323.7203589999999</c:v>
                </c:pt>
                <c:pt idx="1628">
                  <c:v>1323.773758</c:v>
                </c:pt>
                <c:pt idx="1629">
                  <c:v>1323.8274309999999</c:v>
                </c:pt>
                <c:pt idx="1630">
                  <c:v>1323.8811040000001</c:v>
                </c:pt>
                <c:pt idx="1631">
                  <c:v>1323.9320250000001</c:v>
                </c:pt>
                <c:pt idx="1632">
                  <c:v>1323.9764970000001</c:v>
                </c:pt>
                <c:pt idx="1633">
                  <c:v>1324.0223129999999</c:v>
                </c:pt>
                <c:pt idx="1634">
                  <c:v>1324.0685820000001</c:v>
                </c:pt>
                <c:pt idx="1635">
                  <c:v>1324.1149479999999</c:v>
                </c:pt>
                <c:pt idx="1636">
                  <c:v>1324.166352</c:v>
                </c:pt>
                <c:pt idx="1637">
                  <c:v>1324.217488</c:v>
                </c:pt>
                <c:pt idx="1638">
                  <c:v>1324.266464</c:v>
                </c:pt>
                <c:pt idx="1639">
                  <c:v>1324.315439</c:v>
                </c:pt>
                <c:pt idx="1640">
                  <c:v>1324.362447</c:v>
                </c:pt>
                <c:pt idx="1641">
                  <c:v>1324.4058150000001</c:v>
                </c:pt>
                <c:pt idx="1642">
                  <c:v>1324.4512569999999</c:v>
                </c:pt>
                <c:pt idx="1643">
                  <c:v>1324.4964379999999</c:v>
                </c:pt>
                <c:pt idx="1644">
                  <c:v>1324.541704</c:v>
                </c:pt>
                <c:pt idx="1645">
                  <c:v>1324.5883719999999</c:v>
                </c:pt>
                <c:pt idx="1646">
                  <c:v>1324.6342159999999</c:v>
                </c:pt>
                <c:pt idx="1647">
                  <c:v>1324.681018</c:v>
                </c:pt>
                <c:pt idx="1648">
                  <c:v>1324.7278200000001</c:v>
                </c:pt>
                <c:pt idx="1649">
                  <c:v>1324.77484</c:v>
                </c:pt>
                <c:pt idx="1650">
                  <c:v>1324.8211980000001</c:v>
                </c:pt>
                <c:pt idx="1651">
                  <c:v>1324.8680730000001</c:v>
                </c:pt>
                <c:pt idx="1652">
                  <c:v>1324.91488</c:v>
                </c:pt>
                <c:pt idx="1653">
                  <c:v>1324.961337</c:v>
                </c:pt>
                <c:pt idx="1654">
                  <c:v>1325.0094730000001</c:v>
                </c:pt>
                <c:pt idx="1655">
                  <c:v>1325.059123</c:v>
                </c:pt>
                <c:pt idx="1656">
                  <c:v>1325.108641</c:v>
                </c:pt>
                <c:pt idx="1657">
                  <c:v>1325.1580739999999</c:v>
                </c:pt>
                <c:pt idx="1658">
                  <c:v>1325.2058689999999</c:v>
                </c:pt>
                <c:pt idx="1659">
                  <c:v>1325.246322</c:v>
                </c:pt>
                <c:pt idx="1660">
                  <c:v>1325.2857289999999</c:v>
                </c:pt>
                <c:pt idx="1661">
                  <c:v>1325.3251290000001</c:v>
                </c:pt>
                <c:pt idx="1662">
                  <c:v>1325.365258</c:v>
                </c:pt>
                <c:pt idx="1663">
                  <c:v>1325.412808</c:v>
                </c:pt>
                <c:pt idx="1664">
                  <c:v>1325.465925</c:v>
                </c:pt>
                <c:pt idx="1665">
                  <c:v>1325.5199500000001</c:v>
                </c:pt>
                <c:pt idx="1666">
                  <c:v>1325.574132</c:v>
                </c:pt>
                <c:pt idx="1667">
                  <c:v>1325.620895</c:v>
                </c:pt>
                <c:pt idx="1668">
                  <c:v>1325.6592430000001</c:v>
                </c:pt>
                <c:pt idx="1669">
                  <c:v>1325.6955700000001</c:v>
                </c:pt>
                <c:pt idx="1670">
                  <c:v>1325.731896</c:v>
                </c:pt>
                <c:pt idx="1671">
                  <c:v>1325.7725230000001</c:v>
                </c:pt>
                <c:pt idx="1672">
                  <c:v>1325.8242</c:v>
                </c:pt>
                <c:pt idx="1673">
                  <c:v>1325.877827</c:v>
                </c:pt>
                <c:pt idx="1674">
                  <c:v>1325.930783</c:v>
                </c:pt>
                <c:pt idx="1675">
                  <c:v>1325.9836319999999</c:v>
                </c:pt>
                <c:pt idx="1676">
                  <c:v>1326.0231289999999</c:v>
                </c:pt>
                <c:pt idx="1677">
                  <c:v>1326.0585289999999</c:v>
                </c:pt>
                <c:pt idx="1678">
                  <c:v>1326.0939499999999</c:v>
                </c:pt>
                <c:pt idx="1679">
                  <c:v>1326.129371</c:v>
                </c:pt>
                <c:pt idx="1680">
                  <c:v>1326.1689120000001</c:v>
                </c:pt>
                <c:pt idx="1681">
                  <c:v>1326.212888</c:v>
                </c:pt>
                <c:pt idx="1682">
                  <c:v>1326.2584879999999</c:v>
                </c:pt>
                <c:pt idx="1683">
                  <c:v>1326.304206</c:v>
                </c:pt>
                <c:pt idx="1684">
                  <c:v>1326.3496700000001</c:v>
                </c:pt>
                <c:pt idx="1685">
                  <c:v>1326.394112</c:v>
                </c:pt>
                <c:pt idx="1686">
                  <c:v>1326.437191</c:v>
                </c:pt>
                <c:pt idx="1687">
                  <c:v>1326.479842</c:v>
                </c:pt>
                <c:pt idx="1688">
                  <c:v>1326.5224929999999</c:v>
                </c:pt>
                <c:pt idx="1689">
                  <c:v>1326.566816</c:v>
                </c:pt>
                <c:pt idx="1690">
                  <c:v>1326.6110409999999</c:v>
                </c:pt>
                <c:pt idx="1691">
                  <c:v>1326.658359</c:v>
                </c:pt>
                <c:pt idx="1692">
                  <c:v>1326.7058890000001</c:v>
                </c:pt>
                <c:pt idx="1693">
                  <c:v>1326.7528179999999</c:v>
                </c:pt>
                <c:pt idx="1694">
                  <c:v>1326.798219</c:v>
                </c:pt>
                <c:pt idx="1695">
                  <c:v>1326.8443749999999</c:v>
                </c:pt>
                <c:pt idx="1696">
                  <c:v>1326.889013</c:v>
                </c:pt>
                <c:pt idx="1697">
                  <c:v>1326.9335659999999</c:v>
                </c:pt>
                <c:pt idx="1698">
                  <c:v>1326.9800560000001</c:v>
                </c:pt>
                <c:pt idx="1699">
                  <c:v>1327.024719</c:v>
                </c:pt>
                <c:pt idx="1700">
                  <c:v>1327.069178</c:v>
                </c:pt>
                <c:pt idx="1701">
                  <c:v>1327.113636</c:v>
                </c:pt>
                <c:pt idx="1702">
                  <c:v>1327.156401</c:v>
                </c:pt>
                <c:pt idx="1703">
                  <c:v>1327.1969879999999</c:v>
                </c:pt>
                <c:pt idx="1704">
                  <c:v>1327.238222</c:v>
                </c:pt>
                <c:pt idx="1705">
                  <c:v>1327.278519</c:v>
                </c:pt>
                <c:pt idx="1706">
                  <c:v>1327.318745</c:v>
                </c:pt>
                <c:pt idx="1707">
                  <c:v>1327.3657679999999</c:v>
                </c:pt>
                <c:pt idx="1708">
                  <c:v>1327.4117940000001</c:v>
                </c:pt>
                <c:pt idx="1709">
                  <c:v>1327.4593279999999</c:v>
                </c:pt>
                <c:pt idx="1710">
                  <c:v>1327.506862</c:v>
                </c:pt>
                <c:pt idx="1711">
                  <c:v>1327.551281</c:v>
                </c:pt>
                <c:pt idx="1712">
                  <c:v>1327.594321</c:v>
                </c:pt>
                <c:pt idx="1713">
                  <c:v>1327.6367090000001</c:v>
                </c:pt>
                <c:pt idx="1714">
                  <c:v>1327.6786380000001</c:v>
                </c:pt>
                <c:pt idx="1715">
                  <c:v>1327.7208720000001</c:v>
                </c:pt>
                <c:pt idx="1716">
                  <c:v>1327.772604</c:v>
                </c:pt>
                <c:pt idx="1717">
                  <c:v>1327.822326</c:v>
                </c:pt>
                <c:pt idx="1718">
                  <c:v>1327.8729290000001</c:v>
                </c:pt>
                <c:pt idx="1719">
                  <c:v>1327.9235309999999</c:v>
                </c:pt>
                <c:pt idx="1720">
                  <c:v>1327.9683709999999</c:v>
                </c:pt>
                <c:pt idx="1721">
                  <c:v>1328.0101320000001</c:v>
                </c:pt>
                <c:pt idx="1722">
                  <c:v>1328.0527099999999</c:v>
                </c:pt>
                <c:pt idx="1723">
                  <c:v>1328.09536</c:v>
                </c:pt>
                <c:pt idx="1724">
                  <c:v>1328.1381940000001</c:v>
                </c:pt>
                <c:pt idx="1725">
                  <c:v>1328.186659</c:v>
                </c:pt>
                <c:pt idx="1726">
                  <c:v>1328.2326399999999</c:v>
                </c:pt>
                <c:pt idx="1727">
                  <c:v>1328.276732</c:v>
                </c:pt>
                <c:pt idx="1728">
                  <c:v>1328.320825</c:v>
                </c:pt>
                <c:pt idx="1729">
                  <c:v>1328.359841</c:v>
                </c:pt>
                <c:pt idx="1730">
                  <c:v>1328.4001880000001</c:v>
                </c:pt>
                <c:pt idx="1731">
                  <c:v>1328.4434450000001</c:v>
                </c:pt>
                <c:pt idx="1732">
                  <c:v>1328.486999</c:v>
                </c:pt>
                <c:pt idx="1733">
                  <c:v>1328.5333860000001</c:v>
                </c:pt>
                <c:pt idx="1734">
                  <c:v>1328.583519</c:v>
                </c:pt>
                <c:pt idx="1735">
                  <c:v>1328.6314</c:v>
                </c:pt>
                <c:pt idx="1736">
                  <c:v>1328.6785689999999</c:v>
                </c:pt>
                <c:pt idx="1737">
                  <c:v>1328.725416</c:v>
                </c:pt>
                <c:pt idx="1738">
                  <c:v>1328.764099</c:v>
                </c:pt>
                <c:pt idx="1739">
                  <c:v>1328.8028119999999</c:v>
                </c:pt>
                <c:pt idx="1740">
                  <c:v>1328.842932</c:v>
                </c:pt>
                <c:pt idx="1741">
                  <c:v>1328.8830519999999</c:v>
                </c:pt>
                <c:pt idx="1742">
                  <c:v>1328.9256889999999</c:v>
                </c:pt>
                <c:pt idx="1743">
                  <c:v>1328.9716559999999</c:v>
                </c:pt>
                <c:pt idx="1744">
                  <c:v>1329.0182930000001</c:v>
                </c:pt>
                <c:pt idx="1745">
                  <c:v>1329.065822</c:v>
                </c:pt>
                <c:pt idx="1746">
                  <c:v>1329.1132339999999</c:v>
                </c:pt>
                <c:pt idx="1747">
                  <c:v>1329.1619439999999</c:v>
                </c:pt>
                <c:pt idx="1748">
                  <c:v>1329.2106220000001</c:v>
                </c:pt>
                <c:pt idx="1749">
                  <c:v>1329.259597</c:v>
                </c:pt>
                <c:pt idx="1750">
                  <c:v>1329.3085719999999</c:v>
                </c:pt>
                <c:pt idx="1751">
                  <c:v>1329.357352</c:v>
                </c:pt>
                <c:pt idx="1752">
                  <c:v>1329.4063000000001</c:v>
                </c:pt>
                <c:pt idx="1753">
                  <c:v>1329.4545330000001</c:v>
                </c:pt>
                <c:pt idx="1754">
                  <c:v>1329.502604</c:v>
                </c:pt>
                <c:pt idx="1755">
                  <c:v>1329.550195</c:v>
                </c:pt>
                <c:pt idx="1756">
                  <c:v>1329.5949949999999</c:v>
                </c:pt>
                <c:pt idx="1757">
                  <c:v>1329.640838</c:v>
                </c:pt>
                <c:pt idx="1758">
                  <c:v>1329.6862000000001</c:v>
                </c:pt>
                <c:pt idx="1759">
                  <c:v>1329.7315619999999</c:v>
                </c:pt>
                <c:pt idx="1760">
                  <c:v>1329.778988</c:v>
                </c:pt>
                <c:pt idx="1761">
                  <c:v>1329.825615</c:v>
                </c:pt>
                <c:pt idx="1762">
                  <c:v>1329.8730640000001</c:v>
                </c:pt>
                <c:pt idx="1763">
                  <c:v>1329.920775</c:v>
                </c:pt>
                <c:pt idx="1764">
                  <c:v>1329.9673989999999</c:v>
                </c:pt>
                <c:pt idx="1765">
                  <c:v>1330.010327</c:v>
                </c:pt>
                <c:pt idx="1766">
                  <c:v>1330.053228</c:v>
                </c:pt>
                <c:pt idx="1767">
                  <c:v>1330.095693</c:v>
                </c:pt>
                <c:pt idx="1768">
                  <c:v>1330.138156</c:v>
                </c:pt>
                <c:pt idx="1769">
                  <c:v>1330.185649</c:v>
                </c:pt>
                <c:pt idx="1770">
                  <c:v>1330.235007</c:v>
                </c:pt>
                <c:pt idx="1771">
                  <c:v>1330.2844270000001</c:v>
                </c:pt>
                <c:pt idx="1772">
                  <c:v>1330.333762</c:v>
                </c:pt>
                <c:pt idx="1773">
                  <c:v>1330.381439</c:v>
                </c:pt>
                <c:pt idx="1774">
                  <c:v>1330.422239</c:v>
                </c:pt>
                <c:pt idx="1775">
                  <c:v>1330.460554</c:v>
                </c:pt>
                <c:pt idx="1776">
                  <c:v>1330.499229</c:v>
                </c:pt>
                <c:pt idx="1777">
                  <c:v>1330.5379459999999</c:v>
                </c:pt>
                <c:pt idx="1778">
                  <c:v>1330.584529</c:v>
                </c:pt>
                <c:pt idx="1779">
                  <c:v>1330.6340029999999</c:v>
                </c:pt>
                <c:pt idx="1780">
                  <c:v>1330.6820749999999</c:v>
                </c:pt>
                <c:pt idx="1781">
                  <c:v>1330.730147</c:v>
                </c:pt>
                <c:pt idx="1782">
                  <c:v>1330.7763259999999</c:v>
                </c:pt>
                <c:pt idx="1783">
                  <c:v>1330.8187680000001</c:v>
                </c:pt>
                <c:pt idx="1784">
                  <c:v>1330.859573</c:v>
                </c:pt>
                <c:pt idx="1785">
                  <c:v>1330.9002359999999</c:v>
                </c:pt>
                <c:pt idx="1786">
                  <c:v>1330.9404730000001</c:v>
                </c:pt>
                <c:pt idx="1787">
                  <c:v>1330.9818749999999</c:v>
                </c:pt>
                <c:pt idx="1788">
                  <c:v>1331.024126</c:v>
                </c:pt>
                <c:pt idx="1789">
                  <c:v>1331.0667719999999</c:v>
                </c:pt>
                <c:pt idx="1790">
                  <c:v>1331.109418</c:v>
                </c:pt>
                <c:pt idx="1791">
                  <c:v>1331.1539029999999</c:v>
                </c:pt>
                <c:pt idx="1792">
                  <c:v>1331.197545</c:v>
                </c:pt>
                <c:pt idx="1793">
                  <c:v>1331.240325</c:v>
                </c:pt>
                <c:pt idx="1794">
                  <c:v>1331.283156</c:v>
                </c:pt>
                <c:pt idx="1795">
                  <c:v>1331.3253549999999</c:v>
                </c:pt>
                <c:pt idx="1796">
                  <c:v>1331.362554</c:v>
                </c:pt>
                <c:pt idx="1797">
                  <c:v>1331.4002379999999</c:v>
                </c:pt>
                <c:pt idx="1798">
                  <c:v>1331.4374700000001</c:v>
                </c:pt>
                <c:pt idx="1799">
                  <c:v>1331.474702</c:v>
                </c:pt>
                <c:pt idx="1800">
                  <c:v>1331.518838</c:v>
                </c:pt>
                <c:pt idx="1801">
                  <c:v>1331.5664630000001</c:v>
                </c:pt>
                <c:pt idx="1802">
                  <c:v>1331.614865</c:v>
                </c:pt>
                <c:pt idx="1803">
                  <c:v>1331.6632950000001</c:v>
                </c:pt>
                <c:pt idx="1804">
                  <c:v>1331.7085850000001</c:v>
                </c:pt>
                <c:pt idx="1805">
                  <c:v>1331.740579</c:v>
                </c:pt>
                <c:pt idx="1806">
                  <c:v>1331.7738449999999</c:v>
                </c:pt>
                <c:pt idx="1807">
                  <c:v>1331.8081810000001</c:v>
                </c:pt>
                <c:pt idx="1808">
                  <c:v>1331.8424950000001</c:v>
                </c:pt>
                <c:pt idx="1809">
                  <c:v>1331.889985</c:v>
                </c:pt>
                <c:pt idx="1810">
                  <c:v>1331.9422520000001</c:v>
                </c:pt>
                <c:pt idx="1811">
                  <c:v>1331.9925559999999</c:v>
                </c:pt>
                <c:pt idx="1812">
                  <c:v>1332.0428010000001</c:v>
                </c:pt>
                <c:pt idx="1813">
                  <c:v>1332.089156</c:v>
                </c:pt>
                <c:pt idx="1814">
                  <c:v>1332.1248740000001</c:v>
                </c:pt>
                <c:pt idx="1815">
                  <c:v>1332.1611310000001</c:v>
                </c:pt>
                <c:pt idx="1816">
                  <c:v>1332.1979980000001</c:v>
                </c:pt>
                <c:pt idx="1817">
                  <c:v>1332.235066</c:v>
                </c:pt>
                <c:pt idx="1818">
                  <c:v>1332.283887</c:v>
                </c:pt>
                <c:pt idx="1819">
                  <c:v>1332.336474</c:v>
                </c:pt>
                <c:pt idx="1820">
                  <c:v>1332.3881610000001</c:v>
                </c:pt>
                <c:pt idx="1821">
                  <c:v>1332.4398470000001</c:v>
                </c:pt>
                <c:pt idx="1822">
                  <c:v>1332.4874850000001</c:v>
                </c:pt>
                <c:pt idx="1823">
                  <c:v>1332.5266549999999</c:v>
                </c:pt>
                <c:pt idx="1824">
                  <c:v>1332.5667089999999</c:v>
                </c:pt>
                <c:pt idx="1825">
                  <c:v>1332.6068290000001</c:v>
                </c:pt>
                <c:pt idx="1826">
                  <c:v>1332.6465800000001</c:v>
                </c:pt>
                <c:pt idx="1827">
                  <c:v>1332.692493</c:v>
                </c:pt>
                <c:pt idx="1828">
                  <c:v>1332.740282</c:v>
                </c:pt>
                <c:pt idx="1829">
                  <c:v>1332.7878069999999</c:v>
                </c:pt>
                <c:pt idx="1830">
                  <c:v>1332.8353320000001</c:v>
                </c:pt>
                <c:pt idx="1831">
                  <c:v>1332.8830390000001</c:v>
                </c:pt>
                <c:pt idx="1832">
                  <c:v>1332.9263080000001</c:v>
                </c:pt>
                <c:pt idx="1833">
                  <c:v>1332.9695879999999</c:v>
                </c:pt>
                <c:pt idx="1834">
                  <c:v>1333.0129609999999</c:v>
                </c:pt>
                <c:pt idx="1835">
                  <c:v>1333.056055</c:v>
                </c:pt>
                <c:pt idx="1836">
                  <c:v>1333.0975229999999</c:v>
                </c:pt>
                <c:pt idx="1837">
                  <c:v>1333.1408019999999</c:v>
                </c:pt>
                <c:pt idx="1838">
                  <c:v>1333.183818</c:v>
                </c:pt>
                <c:pt idx="1839">
                  <c:v>1333.2268329999999</c:v>
                </c:pt>
                <c:pt idx="1840">
                  <c:v>1333.275009</c:v>
                </c:pt>
                <c:pt idx="1841">
                  <c:v>1333.3249920000001</c:v>
                </c:pt>
                <c:pt idx="1842">
                  <c:v>1333.373705</c:v>
                </c:pt>
                <c:pt idx="1843">
                  <c:v>1333.4223159999999</c:v>
                </c:pt>
                <c:pt idx="1844">
                  <c:v>1333.469812</c:v>
                </c:pt>
                <c:pt idx="1845">
                  <c:v>1333.5084959999999</c:v>
                </c:pt>
                <c:pt idx="1846">
                  <c:v>1333.5511959999999</c:v>
                </c:pt>
                <c:pt idx="1847">
                  <c:v>1333.5949290000001</c:v>
                </c:pt>
                <c:pt idx="1848">
                  <c:v>1333.638573</c:v>
                </c:pt>
                <c:pt idx="1849">
                  <c:v>1333.6913119999999</c:v>
                </c:pt>
                <c:pt idx="1850">
                  <c:v>1333.745705</c:v>
                </c:pt>
                <c:pt idx="1851">
                  <c:v>1333.7981380000001</c:v>
                </c:pt>
                <c:pt idx="1852">
                  <c:v>1333.8505520000001</c:v>
                </c:pt>
                <c:pt idx="1853">
                  <c:v>1333.8979139999999</c:v>
                </c:pt>
                <c:pt idx="1854">
                  <c:v>1333.9345350000001</c:v>
                </c:pt>
                <c:pt idx="1855">
                  <c:v>1333.971963</c:v>
                </c:pt>
                <c:pt idx="1856">
                  <c:v>1334.009734</c:v>
                </c:pt>
                <c:pt idx="1857">
                  <c:v>1334.0477350000001</c:v>
                </c:pt>
                <c:pt idx="1858">
                  <c:v>1334.101803</c:v>
                </c:pt>
                <c:pt idx="1859">
                  <c:v>1334.1578019999999</c:v>
                </c:pt>
                <c:pt idx="1860">
                  <c:v>1334.214369</c:v>
                </c:pt>
                <c:pt idx="1861">
                  <c:v>1334.270935</c:v>
                </c:pt>
                <c:pt idx="1862">
                  <c:v>1334.3220220000001</c:v>
                </c:pt>
                <c:pt idx="1863">
                  <c:v>1334.366194</c:v>
                </c:pt>
                <c:pt idx="1864">
                  <c:v>1334.4114489999999</c:v>
                </c:pt>
                <c:pt idx="1865">
                  <c:v>1334.456449</c:v>
                </c:pt>
                <c:pt idx="1866">
                  <c:v>1334.501448</c:v>
                </c:pt>
                <c:pt idx="1867">
                  <c:v>1334.5572649999999</c:v>
                </c:pt>
                <c:pt idx="1868">
                  <c:v>1334.610874</c:v>
                </c:pt>
                <c:pt idx="1869">
                  <c:v>1334.664</c:v>
                </c:pt>
                <c:pt idx="1870">
                  <c:v>1334.7171249999999</c:v>
                </c:pt>
                <c:pt idx="1871">
                  <c:v>1334.7639810000001</c:v>
                </c:pt>
                <c:pt idx="1872">
                  <c:v>1334.8089580000001</c:v>
                </c:pt>
                <c:pt idx="1873">
                  <c:v>1334.8577660000001</c:v>
                </c:pt>
                <c:pt idx="1874">
                  <c:v>1334.9067460000001</c:v>
                </c:pt>
                <c:pt idx="1875">
                  <c:v>1334.95658</c:v>
                </c:pt>
                <c:pt idx="1876">
                  <c:v>1335.0155179999999</c:v>
                </c:pt>
                <c:pt idx="1877">
                  <c:v>1335.0695169999999</c:v>
                </c:pt>
                <c:pt idx="1878">
                  <c:v>1335.1224689999999</c:v>
                </c:pt>
                <c:pt idx="1879">
                  <c:v>1335.17542</c:v>
                </c:pt>
                <c:pt idx="1880">
                  <c:v>1335.224213</c:v>
                </c:pt>
                <c:pt idx="1881">
                  <c:v>1335.2724949999999</c:v>
                </c:pt>
                <c:pt idx="1882">
                  <c:v>1335.3221349999999</c:v>
                </c:pt>
                <c:pt idx="1883">
                  <c:v>1335.3716429999999</c:v>
                </c:pt>
                <c:pt idx="1884">
                  <c:v>1335.421247</c:v>
                </c:pt>
                <c:pt idx="1885">
                  <c:v>1335.4709049999999</c:v>
                </c:pt>
                <c:pt idx="1886">
                  <c:v>1335.5203240000001</c:v>
                </c:pt>
                <c:pt idx="1887">
                  <c:v>1335.5702080000001</c:v>
                </c:pt>
                <c:pt idx="1888">
                  <c:v>1335.620103</c:v>
                </c:pt>
                <c:pt idx="1889">
                  <c:v>1335.674397</c:v>
                </c:pt>
                <c:pt idx="1890">
                  <c:v>1335.727007</c:v>
                </c:pt>
                <c:pt idx="1891">
                  <c:v>1335.7794140000001</c:v>
                </c:pt>
                <c:pt idx="1892">
                  <c:v>1335.8318220000001</c:v>
                </c:pt>
                <c:pt idx="1893">
                  <c:v>1335.881288</c:v>
                </c:pt>
                <c:pt idx="1894">
                  <c:v>1335.930486</c:v>
                </c:pt>
                <c:pt idx="1895">
                  <c:v>1335.984635</c:v>
                </c:pt>
                <c:pt idx="1896">
                  <c:v>1336.0390319999999</c:v>
                </c:pt>
                <c:pt idx="1897">
                  <c:v>1336.093431</c:v>
                </c:pt>
                <c:pt idx="1898">
                  <c:v>1336.1546880000001</c:v>
                </c:pt>
                <c:pt idx="1899">
                  <c:v>1336.2096879999999</c:v>
                </c:pt>
                <c:pt idx="1900">
                  <c:v>1336.263725</c:v>
                </c:pt>
                <c:pt idx="1901">
                  <c:v>1336.317763</c:v>
                </c:pt>
                <c:pt idx="1902">
                  <c:v>1336.3665639999999</c:v>
                </c:pt>
                <c:pt idx="1903">
                  <c:v>1336.4116059999999</c:v>
                </c:pt>
                <c:pt idx="1904">
                  <c:v>1336.4585279999999</c:v>
                </c:pt>
                <c:pt idx="1905">
                  <c:v>1336.504968</c:v>
                </c:pt>
                <c:pt idx="1906">
                  <c:v>1336.5515680000001</c:v>
                </c:pt>
                <c:pt idx="1907">
                  <c:v>1336.614153</c:v>
                </c:pt>
                <c:pt idx="1908">
                  <c:v>1336.6756499999999</c:v>
                </c:pt>
                <c:pt idx="1909">
                  <c:v>1336.7370920000001</c:v>
                </c:pt>
                <c:pt idx="1910">
                  <c:v>1336.798534</c:v>
                </c:pt>
                <c:pt idx="1911">
                  <c:v>1336.8484559999999</c:v>
                </c:pt>
                <c:pt idx="1912">
                  <c:v>1336.8900490000001</c:v>
                </c:pt>
                <c:pt idx="1913">
                  <c:v>1336.932415</c:v>
                </c:pt>
                <c:pt idx="1914">
                  <c:v>1336.974702</c:v>
                </c:pt>
                <c:pt idx="1915">
                  <c:v>1337.018953</c:v>
                </c:pt>
                <c:pt idx="1916">
                  <c:v>1337.083979</c:v>
                </c:pt>
                <c:pt idx="1917">
                  <c:v>1337.1466620000001</c:v>
                </c:pt>
                <c:pt idx="1918">
                  <c:v>1337.2095589999999</c:v>
                </c:pt>
                <c:pt idx="1919">
                  <c:v>1337.272455</c:v>
                </c:pt>
                <c:pt idx="1920">
                  <c:v>1337.3188950000001</c:v>
                </c:pt>
                <c:pt idx="1921">
                  <c:v>1337.3576909999999</c:v>
                </c:pt>
                <c:pt idx="1922">
                  <c:v>1337.395743</c:v>
                </c:pt>
                <c:pt idx="1923">
                  <c:v>1337.4336840000001</c:v>
                </c:pt>
                <c:pt idx="1924">
                  <c:v>1337.4763330000001</c:v>
                </c:pt>
                <c:pt idx="1925">
                  <c:v>1337.53568</c:v>
                </c:pt>
                <c:pt idx="1926">
                  <c:v>1337.5962770000001</c:v>
                </c:pt>
                <c:pt idx="1927">
                  <c:v>1337.6577279999999</c:v>
                </c:pt>
                <c:pt idx="1928">
                  <c:v>1337.7191029999999</c:v>
                </c:pt>
                <c:pt idx="1929">
                  <c:v>1337.7698419999999</c:v>
                </c:pt>
                <c:pt idx="1930">
                  <c:v>1337.8161279999999</c:v>
                </c:pt>
                <c:pt idx="1931">
                  <c:v>1337.8625750000001</c:v>
                </c:pt>
                <c:pt idx="1932">
                  <c:v>1337.909022</c:v>
                </c:pt>
                <c:pt idx="1933">
                  <c:v>1337.9583660000001</c:v>
                </c:pt>
                <c:pt idx="1934">
                  <c:v>1338.0131449999999</c:v>
                </c:pt>
                <c:pt idx="1935">
                  <c:v>1338.0686000000001</c:v>
                </c:pt>
                <c:pt idx="1936">
                  <c:v>1338.1239</c:v>
                </c:pt>
                <c:pt idx="1937">
                  <c:v>1338.178842</c:v>
                </c:pt>
                <c:pt idx="1938">
                  <c:v>1338.2280659999999</c:v>
                </c:pt>
                <c:pt idx="1939">
                  <c:v>1338.2745050000001</c:v>
                </c:pt>
                <c:pt idx="1940">
                  <c:v>1338.3225769999999</c:v>
                </c:pt>
                <c:pt idx="1941">
                  <c:v>1338.3706500000001</c:v>
                </c:pt>
                <c:pt idx="1942">
                  <c:v>1338.4186629999999</c:v>
                </c:pt>
                <c:pt idx="1943">
                  <c:v>1338.469212</c:v>
                </c:pt>
                <c:pt idx="1944">
                  <c:v>1338.5167369999999</c:v>
                </c:pt>
                <c:pt idx="1945">
                  <c:v>1338.563359</c:v>
                </c:pt>
                <c:pt idx="1946">
                  <c:v>1338.6100280000001</c:v>
                </c:pt>
                <c:pt idx="1947">
                  <c:v>1338.6617329999999</c:v>
                </c:pt>
                <c:pt idx="1948">
                  <c:v>1338.712131</c:v>
                </c:pt>
                <c:pt idx="1949">
                  <c:v>1338.7643579999999</c:v>
                </c:pt>
                <c:pt idx="1950">
                  <c:v>1338.8165839999999</c:v>
                </c:pt>
                <c:pt idx="1951">
                  <c:v>1338.861474</c:v>
                </c:pt>
                <c:pt idx="1952">
                  <c:v>1338.9039009999999</c:v>
                </c:pt>
                <c:pt idx="1953">
                  <c:v>1338.944921</c:v>
                </c:pt>
                <c:pt idx="1954">
                  <c:v>1338.9854069999999</c:v>
                </c:pt>
                <c:pt idx="1955">
                  <c:v>1339.02835</c:v>
                </c:pt>
                <c:pt idx="1956">
                  <c:v>1339.08404</c:v>
                </c:pt>
                <c:pt idx="1957">
                  <c:v>1339.138974</c:v>
                </c:pt>
                <c:pt idx="1958">
                  <c:v>1339.1946370000001</c:v>
                </c:pt>
                <c:pt idx="1959">
                  <c:v>1339.250299</c:v>
                </c:pt>
                <c:pt idx="1960">
                  <c:v>1339.2971030000001</c:v>
                </c:pt>
                <c:pt idx="1961">
                  <c:v>1339.3441379999999</c:v>
                </c:pt>
                <c:pt idx="1962">
                  <c:v>1339.3939270000001</c:v>
                </c:pt>
                <c:pt idx="1963">
                  <c:v>1339.44398</c:v>
                </c:pt>
                <c:pt idx="1964">
                  <c:v>1339.4966460000001</c:v>
                </c:pt>
                <c:pt idx="1965">
                  <c:v>1339.5543399999999</c:v>
                </c:pt>
                <c:pt idx="1966">
                  <c:v>1339.606464</c:v>
                </c:pt>
                <c:pt idx="1967">
                  <c:v>1339.6567050000001</c:v>
                </c:pt>
                <c:pt idx="1968">
                  <c:v>1339.7071350000001</c:v>
                </c:pt>
                <c:pt idx="1969">
                  <c:v>1339.7491669999999</c:v>
                </c:pt>
                <c:pt idx="1970">
                  <c:v>1339.7930100000001</c:v>
                </c:pt>
                <c:pt idx="1971">
                  <c:v>1339.838373</c:v>
                </c:pt>
                <c:pt idx="1972">
                  <c:v>1339.8837370000001</c:v>
                </c:pt>
                <c:pt idx="1973">
                  <c:v>1339.934692</c:v>
                </c:pt>
                <c:pt idx="1974">
                  <c:v>1339.9927230000001</c:v>
                </c:pt>
                <c:pt idx="1975">
                  <c:v>1340.0499870000001</c:v>
                </c:pt>
                <c:pt idx="1976">
                  <c:v>1340.1067330000001</c:v>
                </c:pt>
                <c:pt idx="1977">
                  <c:v>1340.1634019999999</c:v>
                </c:pt>
                <c:pt idx="1978">
                  <c:v>1340.2035639999999</c:v>
                </c:pt>
                <c:pt idx="1979">
                  <c:v>1340.244788</c:v>
                </c:pt>
                <c:pt idx="1980">
                  <c:v>1340.2865380000001</c:v>
                </c:pt>
                <c:pt idx="1981">
                  <c:v>1340.3282879999999</c:v>
                </c:pt>
                <c:pt idx="1982">
                  <c:v>1340.3804769999999</c:v>
                </c:pt>
                <c:pt idx="1983">
                  <c:v>1340.439083</c:v>
                </c:pt>
                <c:pt idx="1984">
                  <c:v>1340.4983010000001</c:v>
                </c:pt>
                <c:pt idx="1985">
                  <c:v>1340.5575710000001</c:v>
                </c:pt>
                <c:pt idx="1986">
                  <c:v>1340.6156390000001</c:v>
                </c:pt>
                <c:pt idx="1987">
                  <c:v>1340.657948</c:v>
                </c:pt>
                <c:pt idx="1988">
                  <c:v>1340.7053960000001</c:v>
                </c:pt>
                <c:pt idx="1989">
                  <c:v>1340.7518459999999</c:v>
                </c:pt>
                <c:pt idx="1990">
                  <c:v>1340.7982950000001</c:v>
                </c:pt>
                <c:pt idx="1991">
                  <c:v>1340.8541290000001</c:v>
                </c:pt>
                <c:pt idx="1992">
                  <c:v>1340.9069549999999</c:v>
                </c:pt>
                <c:pt idx="1993">
                  <c:v>1340.960679</c:v>
                </c:pt>
                <c:pt idx="1994">
                  <c:v>1341.014531</c:v>
                </c:pt>
                <c:pt idx="1995">
                  <c:v>1341.0668900000001</c:v>
                </c:pt>
                <c:pt idx="1996">
                  <c:v>1341.113574</c:v>
                </c:pt>
                <c:pt idx="1997">
                  <c:v>1341.164039</c:v>
                </c:pt>
                <c:pt idx="1998">
                  <c:v>1341.2148219999999</c:v>
                </c:pt>
                <c:pt idx="1999">
                  <c:v>1341.2656119999999</c:v>
                </c:pt>
              </c:numCache>
            </c:numRef>
          </c:yVal>
          <c:smooth val="1"/>
          <c:extLst>
            <c:ext xmlns:c16="http://schemas.microsoft.com/office/drawing/2014/chart" uri="{C3380CC4-5D6E-409C-BE32-E72D297353CC}">
              <c16:uniqueId val="{00000000-CA53-4DFA-B4B4-AD3619AC552A}"/>
            </c:ext>
          </c:extLst>
        </c:ser>
        <c:ser>
          <c:idx val="5"/>
          <c:order val="5"/>
          <c:tx>
            <c:v>Linear Elastic Simulation</c:v>
          </c:tx>
          <c:spPr>
            <a:ln w="19050" cap="rnd">
              <a:solidFill>
                <a:schemeClr val="bg1">
                  <a:lumMod val="50000"/>
                </a:schemeClr>
              </a:solidFill>
              <a:prstDash val="sysDot"/>
              <a:round/>
            </a:ln>
            <a:effectLst/>
          </c:spPr>
          <c:marker>
            <c:symbol val="none"/>
          </c:marker>
          <c:dPt>
            <c:idx val="3"/>
            <c:marker>
              <c:symbol val="none"/>
            </c:marker>
            <c:bubble3D val="0"/>
            <c:spPr>
              <a:ln w="19050" cap="rnd">
                <a:solidFill>
                  <a:schemeClr val="bg1">
                    <a:lumMod val="50000"/>
                  </a:schemeClr>
                </a:solidFill>
                <a:prstDash val="sysDot"/>
                <a:round/>
              </a:ln>
              <a:effectLst/>
            </c:spPr>
            <c:extLst>
              <c:ext xmlns:c16="http://schemas.microsoft.com/office/drawing/2014/chart" uri="{C3380CC4-5D6E-409C-BE32-E72D297353CC}">
                <c16:uniqueId val="{00000002-CA53-4DFA-B4B4-AD3619AC552A}"/>
              </c:ext>
            </c:extLst>
          </c:dPt>
          <c:xVal>
            <c:numRef>
              <c:f>Sheet2!$AI$3:$AI$8</c:f>
              <c:numCache>
                <c:formatCode>General</c:formatCode>
                <c:ptCount val="6"/>
                <c:pt idx="0">
                  <c:v>0</c:v>
                </c:pt>
                <c:pt idx="1">
                  <c:v>1</c:v>
                </c:pt>
                <c:pt idx="2">
                  <c:v>2</c:v>
                </c:pt>
                <c:pt idx="3">
                  <c:v>3</c:v>
                </c:pt>
                <c:pt idx="4">
                  <c:v>4</c:v>
                </c:pt>
                <c:pt idx="5">
                  <c:v>5</c:v>
                </c:pt>
              </c:numCache>
            </c:numRef>
          </c:xVal>
          <c:yVal>
            <c:numRef>
              <c:f>Sheet2!$AJ$3:$AJ$8</c:f>
              <c:numCache>
                <c:formatCode>General</c:formatCode>
                <c:ptCount val="6"/>
                <c:pt idx="0">
                  <c:v>0.16819999999999999</c:v>
                </c:pt>
                <c:pt idx="1">
                  <c:v>554.8682</c:v>
                </c:pt>
                <c:pt idx="2">
                  <c:v>1109.5682000000002</c:v>
                </c:pt>
                <c:pt idx="3">
                  <c:v>1664.2682000000002</c:v>
                </c:pt>
                <c:pt idx="4">
                  <c:v>2218.9682000000003</c:v>
                </c:pt>
                <c:pt idx="5">
                  <c:v>2773.6682000000001</c:v>
                </c:pt>
              </c:numCache>
            </c:numRef>
          </c:yVal>
          <c:smooth val="1"/>
          <c:extLst>
            <c:ext xmlns:c16="http://schemas.microsoft.com/office/drawing/2014/chart" uri="{C3380CC4-5D6E-409C-BE32-E72D297353CC}">
              <c16:uniqueId val="{00000003-CA53-4DFA-B4B4-AD3619AC552A}"/>
            </c:ext>
          </c:extLst>
        </c:ser>
        <c:ser>
          <c:idx val="6"/>
          <c:order val="6"/>
          <c:tx>
            <c:v>Elasto-Plastic Simulation</c:v>
          </c:tx>
          <c:spPr>
            <a:ln w="19050" cap="rnd">
              <a:noFill/>
              <a:round/>
            </a:ln>
            <a:effectLst/>
          </c:spPr>
          <c:marker>
            <c:symbol val="circle"/>
            <c:size val="4"/>
            <c:spPr>
              <a:noFill/>
              <a:ln w="9525">
                <a:solidFill>
                  <a:srgbClr val="2B9AF5"/>
                </a:solidFill>
              </a:ln>
              <a:effectLst/>
            </c:spPr>
          </c:marker>
          <c:xVal>
            <c:numRef>
              <c:f>Sheet2!$AM$2:$AM$77</c:f>
              <c:numCache>
                <c:formatCode>General</c:formatCode>
                <c:ptCount val="76"/>
                <c:pt idx="0">
                  <c:v>0</c:v>
                </c:pt>
                <c:pt idx="1">
                  <c:v>0.49591401219999998</c:v>
                </c:pt>
                <c:pt idx="2">
                  <c:v>2.3441200256000001</c:v>
                </c:pt>
                <c:pt idx="3">
                  <c:v>3.223279953</c:v>
                </c:pt>
                <c:pt idx="4">
                  <c:v>4.1113801001999999</c:v>
                </c:pt>
                <c:pt idx="5">
                  <c:v>5.0126399994000002</c:v>
                </c:pt>
                <c:pt idx="6">
                  <c:v>5.922299862</c:v>
                </c:pt>
                <c:pt idx="7">
                  <c:v>6.8403401374000001</c:v>
                </c:pt>
                <c:pt idx="8">
                  <c:v>7.7661600112000002</c:v>
                </c:pt>
                <c:pt idx="9">
                  <c:v>8.7011404038000002</c:v>
                </c:pt>
                <c:pt idx="10">
                  <c:v>9.6441402436000008</c:v>
                </c:pt>
                <c:pt idx="11">
                  <c:v>10.597660064599999</c:v>
                </c:pt>
                <c:pt idx="12">
                  <c:v>11.5608797074</c:v>
                </c:pt>
                <c:pt idx="13">
                  <c:v>12.532420158400001</c:v>
                </c:pt>
                <c:pt idx="14">
                  <c:v>13.5157604218</c:v>
                </c:pt>
                <c:pt idx="15">
                  <c:v>14.509900093000001</c:v>
                </c:pt>
                <c:pt idx="16">
                  <c:v>15.510840416000001</c:v>
                </c:pt>
                <c:pt idx="17">
                  <c:v>16.511800766</c:v>
                </c:pt>
                <c:pt idx="18">
                  <c:v>17.513559341400001</c:v>
                </c:pt>
                <c:pt idx="19">
                  <c:v>18.5155792236</c:v>
                </c:pt>
                <c:pt idx="20">
                  <c:v>19.518220901399999</c:v>
                </c:pt>
                <c:pt idx="21">
                  <c:v>20.520399093999998</c:v>
                </c:pt>
                <c:pt idx="22">
                  <c:v>21.524000168000001</c:v>
                </c:pt>
                <c:pt idx="23">
                  <c:v>22.527999877999999</c:v>
                </c:pt>
                <c:pt idx="24">
                  <c:v>23.530000686000001</c:v>
                </c:pt>
                <c:pt idx="25">
                  <c:v>24.534000396</c:v>
                </c:pt>
                <c:pt idx="26">
                  <c:v>25.538000105999998</c:v>
                </c:pt>
                <c:pt idx="27">
                  <c:v>26.540000916</c:v>
                </c:pt>
                <c:pt idx="28">
                  <c:v>27.543800353999998</c:v>
                </c:pt>
                <c:pt idx="29">
                  <c:v>28.546600342000001</c:v>
                </c:pt>
                <c:pt idx="30">
                  <c:v>29.548000336000001</c:v>
                </c:pt>
                <c:pt idx="31">
                  <c:v>30.551399230000001</c:v>
                </c:pt>
                <c:pt idx="32">
                  <c:v>31.554199218000001</c:v>
                </c:pt>
                <c:pt idx="33">
                  <c:v>32.557998658000002</c:v>
                </c:pt>
                <c:pt idx="34">
                  <c:v>33.561401367999999</c:v>
                </c:pt>
                <c:pt idx="35">
                  <c:v>34.560398102000001</c:v>
                </c:pt>
                <c:pt idx="36">
                  <c:v>35.560600280000003</c:v>
                </c:pt>
                <c:pt idx="37">
                  <c:v>36.561199188000003</c:v>
                </c:pt>
                <c:pt idx="38">
                  <c:v>37.561199188000003</c:v>
                </c:pt>
                <c:pt idx="39">
                  <c:v>38.560398102000001</c:v>
                </c:pt>
                <c:pt idx="40">
                  <c:v>39.559600830000001</c:v>
                </c:pt>
                <c:pt idx="41">
                  <c:v>40.561199188000003</c:v>
                </c:pt>
                <c:pt idx="42">
                  <c:v>41.5564003</c:v>
                </c:pt>
                <c:pt idx="43">
                  <c:v>42.556198119999998</c:v>
                </c:pt>
                <c:pt idx="44">
                  <c:v>43.555000305999997</c:v>
                </c:pt>
                <c:pt idx="45">
                  <c:v>44.553398131999998</c:v>
                </c:pt>
                <c:pt idx="46">
                  <c:v>45.553600312</c:v>
                </c:pt>
                <c:pt idx="47">
                  <c:v>46.551998138000002</c:v>
                </c:pt>
                <c:pt idx="48">
                  <c:v>47.553600312</c:v>
                </c:pt>
                <c:pt idx="49">
                  <c:v>48.5564003</c:v>
                </c:pt>
                <c:pt idx="50">
                  <c:v>49.555599211999997</c:v>
                </c:pt>
                <c:pt idx="51">
                  <c:v>50.555999755999999</c:v>
                </c:pt>
                <c:pt idx="52">
                  <c:v>51.557201386000003</c:v>
                </c:pt>
                <c:pt idx="53">
                  <c:v>52.558601379999999</c:v>
                </c:pt>
                <c:pt idx="54">
                  <c:v>53.555999755999999</c:v>
                </c:pt>
                <c:pt idx="55">
                  <c:v>54.557598114000001</c:v>
                </c:pt>
                <c:pt idx="56">
                  <c:v>55.558399199999997</c:v>
                </c:pt>
                <c:pt idx="57">
                  <c:v>56.557998658000002</c:v>
                </c:pt>
                <c:pt idx="58">
                  <c:v>57.557399750000002</c:v>
                </c:pt>
                <c:pt idx="59">
                  <c:v>58.556598663999999</c:v>
                </c:pt>
                <c:pt idx="60">
                  <c:v>59.553001404</c:v>
                </c:pt>
                <c:pt idx="61">
                  <c:v>60.555198670000003</c:v>
                </c:pt>
                <c:pt idx="62">
                  <c:v>61.554599762000002</c:v>
                </c:pt>
                <c:pt idx="63">
                  <c:v>62.552600859999998</c:v>
                </c:pt>
                <c:pt idx="64">
                  <c:v>63.553600312</c:v>
                </c:pt>
                <c:pt idx="65">
                  <c:v>64.551803587999999</c:v>
                </c:pt>
                <c:pt idx="66">
                  <c:v>65.552803040000001</c:v>
                </c:pt>
                <c:pt idx="67">
                  <c:v>66.551002502000003</c:v>
                </c:pt>
                <c:pt idx="68">
                  <c:v>67.552001954000005</c:v>
                </c:pt>
                <c:pt idx="69">
                  <c:v>68.553398131999998</c:v>
                </c:pt>
                <c:pt idx="70">
                  <c:v>69.555999756000006</c:v>
                </c:pt>
                <c:pt idx="71">
                  <c:v>70.555801392000006</c:v>
                </c:pt>
                <c:pt idx="72">
                  <c:v>71.554603576000005</c:v>
                </c:pt>
                <c:pt idx="73">
                  <c:v>72.555603027999993</c:v>
                </c:pt>
                <c:pt idx="74">
                  <c:v>73.555999756000006</c:v>
                </c:pt>
                <c:pt idx="75">
                  <c:v>74.556198120000005</c:v>
                </c:pt>
              </c:numCache>
            </c:numRef>
          </c:xVal>
          <c:yVal>
            <c:numRef>
              <c:f>Sheet2!$AL$2:$AL$77</c:f>
              <c:numCache>
                <c:formatCode>General</c:formatCode>
                <c:ptCount val="76"/>
                <c:pt idx="0">
                  <c:v>0</c:v>
                </c:pt>
                <c:pt idx="1">
                  <c:v>423.63995361000002</c:v>
                </c:pt>
                <c:pt idx="2">
                  <c:v>963.74005126999998</c:v>
                </c:pt>
                <c:pt idx="3">
                  <c:v>1099.1201172000001</c:v>
                </c:pt>
                <c:pt idx="4">
                  <c:v>1184.0499268000001</c:v>
                </c:pt>
                <c:pt idx="5">
                  <c:v>1240.9799805</c:v>
                </c:pt>
                <c:pt idx="6">
                  <c:v>1282.2399902</c:v>
                </c:pt>
                <c:pt idx="7">
                  <c:v>1313.1400146000001</c:v>
                </c:pt>
                <c:pt idx="8">
                  <c:v>1336.2799072</c:v>
                </c:pt>
                <c:pt idx="9">
                  <c:v>1354.0299072</c:v>
                </c:pt>
                <c:pt idx="10">
                  <c:v>1367.1799315999999</c:v>
                </c:pt>
                <c:pt idx="11">
                  <c:v>1377.0198975000001</c:v>
                </c:pt>
                <c:pt idx="12">
                  <c:v>1383.9598389</c:v>
                </c:pt>
                <c:pt idx="13">
                  <c:v>1388.5999756000001</c:v>
                </c:pt>
                <c:pt idx="14">
                  <c:v>1391.0500488</c:v>
                </c:pt>
                <c:pt idx="15">
                  <c:v>1391.9898682</c:v>
                </c:pt>
                <c:pt idx="16">
                  <c:v>1388.2100829999999</c:v>
                </c:pt>
                <c:pt idx="17">
                  <c:v>1385.2402344</c:v>
                </c:pt>
                <c:pt idx="18">
                  <c:v>1381.7801514</c:v>
                </c:pt>
                <c:pt idx="19">
                  <c:v>1376.9705810999999</c:v>
                </c:pt>
                <c:pt idx="20">
                  <c:v>1371.2811279</c:v>
                </c:pt>
                <c:pt idx="21">
                  <c:v>1366.2908935999999</c:v>
                </c:pt>
                <c:pt idx="22">
                  <c:v>1359.0904541</c:v>
                </c:pt>
                <c:pt idx="23">
                  <c:v>1351.9301757999999</c:v>
                </c:pt>
                <c:pt idx="24">
                  <c:v>1343.9202881000001</c:v>
                </c:pt>
                <c:pt idx="25">
                  <c:v>1333.8658447</c:v>
                </c:pt>
                <c:pt idx="26">
                  <c:v>1329.7100829999999</c:v>
                </c:pt>
                <c:pt idx="27">
                  <c:v>1321.6925048999999</c:v>
                </c:pt>
                <c:pt idx="28">
                  <c:v>1317.6999512</c:v>
                </c:pt>
                <c:pt idx="29">
                  <c:v>1312.2507324000001</c:v>
                </c:pt>
                <c:pt idx="30">
                  <c:v>1306.3001709</c:v>
                </c:pt>
                <c:pt idx="31">
                  <c:v>1300.4306641000001</c:v>
                </c:pt>
                <c:pt idx="32">
                  <c:v>1295.1801757999999</c:v>
                </c:pt>
                <c:pt idx="33">
                  <c:v>1289.9101562999999</c:v>
                </c:pt>
                <c:pt idx="34">
                  <c:v>1286.1702881000001</c:v>
                </c:pt>
                <c:pt idx="35">
                  <c:v>1283.6798096</c:v>
                </c:pt>
                <c:pt idx="36">
                  <c:v>1282.1700439000001</c:v>
                </c:pt>
                <c:pt idx="37">
                  <c:v>1282.7302245999999</c:v>
                </c:pt>
                <c:pt idx="38">
                  <c:v>1283.5101318</c:v>
                </c:pt>
                <c:pt idx="39">
                  <c:v>1284.7601318</c:v>
                </c:pt>
                <c:pt idx="40">
                  <c:v>1286.2602539</c:v>
                </c:pt>
                <c:pt idx="41">
                  <c:v>1287.7608643000001</c:v>
                </c:pt>
                <c:pt idx="42">
                  <c:v>1289.5410156</c:v>
                </c:pt>
                <c:pt idx="43">
                  <c:v>1291.3299560999999</c:v>
                </c:pt>
                <c:pt idx="44">
                  <c:v>1294.5898437999999</c:v>
                </c:pt>
                <c:pt idx="45">
                  <c:v>1297.6513672000001</c:v>
                </c:pt>
                <c:pt idx="46">
                  <c:v>1297.7646483999999</c:v>
                </c:pt>
                <c:pt idx="47">
                  <c:v>1297.9306641000001</c:v>
                </c:pt>
                <c:pt idx="48">
                  <c:v>1297.9337158000001</c:v>
                </c:pt>
                <c:pt idx="49">
                  <c:v>1294.7558594</c:v>
                </c:pt>
                <c:pt idx="50">
                  <c:v>1293.3000488</c:v>
                </c:pt>
                <c:pt idx="51">
                  <c:v>1293.3599853999999</c:v>
                </c:pt>
                <c:pt idx="52">
                  <c:v>1290.1402588000001</c:v>
                </c:pt>
                <c:pt idx="53">
                  <c:v>1288.6401367000001</c:v>
                </c:pt>
                <c:pt idx="54">
                  <c:v>1289.8400879000001</c:v>
                </c:pt>
                <c:pt idx="55">
                  <c:v>1288.1706543</c:v>
                </c:pt>
                <c:pt idx="56">
                  <c:v>1288.9299315999999</c:v>
                </c:pt>
                <c:pt idx="57">
                  <c:v>1290.581543</c:v>
                </c:pt>
                <c:pt idx="58">
                  <c:v>1291.0300293</c:v>
                </c:pt>
                <c:pt idx="59">
                  <c:v>1293.1401367000001</c:v>
                </c:pt>
                <c:pt idx="60">
                  <c:v>1295.0941161999999</c:v>
                </c:pt>
                <c:pt idx="61">
                  <c:v>1295.3110352000001</c:v>
                </c:pt>
                <c:pt idx="62">
                  <c:v>1296.1407471</c:v>
                </c:pt>
                <c:pt idx="63">
                  <c:v>1298.9948730000001</c:v>
                </c:pt>
                <c:pt idx="64">
                  <c:v>1298.1319579999999</c:v>
                </c:pt>
                <c:pt idx="65">
                  <c:v>1299.7106934000001</c:v>
                </c:pt>
                <c:pt idx="66">
                  <c:v>1300.9610596</c:v>
                </c:pt>
                <c:pt idx="67">
                  <c:v>1302.1275635</c:v>
                </c:pt>
                <c:pt idx="68">
                  <c:v>1301.5976562999999</c:v>
                </c:pt>
                <c:pt idx="69">
                  <c:v>1299.581543</c:v>
                </c:pt>
                <c:pt idx="70">
                  <c:v>1296.4927978999999</c:v>
                </c:pt>
                <c:pt idx="71">
                  <c:v>1295.9798584</c:v>
                </c:pt>
                <c:pt idx="72">
                  <c:v>1295.5517577999999</c:v>
                </c:pt>
                <c:pt idx="73">
                  <c:v>1294.1700439000001</c:v>
                </c:pt>
                <c:pt idx="74">
                  <c:v>1292.8503418</c:v>
                </c:pt>
                <c:pt idx="75">
                  <c:v>1293.4918213000001</c:v>
                </c:pt>
              </c:numCache>
            </c:numRef>
          </c:yVal>
          <c:smooth val="1"/>
          <c:extLst>
            <c:ext xmlns:c16="http://schemas.microsoft.com/office/drawing/2014/chart" uri="{C3380CC4-5D6E-409C-BE32-E72D297353CC}">
              <c16:uniqueId val="{00000004-CA53-4DFA-B4B4-AD3619AC552A}"/>
            </c:ext>
          </c:extLst>
        </c:ser>
        <c:dLbls>
          <c:showLegendKey val="0"/>
          <c:showVal val="0"/>
          <c:showCatName val="0"/>
          <c:showSerName val="0"/>
          <c:showPercent val="0"/>
          <c:showBubbleSize val="0"/>
        </c:dLbls>
        <c:axId val="560153375"/>
        <c:axId val="412220655"/>
        <c:extLst>
          <c:ext xmlns:c15="http://schemas.microsoft.com/office/drawing/2012/chart" uri="{02D57815-91ED-43cb-92C2-25804820EDAC}">
            <c15:filteredScatterSeries>
              <c15:ser>
                <c:idx val="0"/>
                <c:order val="0"/>
                <c:spPr>
                  <a:ln w="19050" cap="rnd">
                    <a:solidFill>
                      <a:schemeClr val="accent1"/>
                    </a:solidFill>
                    <a:round/>
                  </a:ln>
                  <a:effectLst/>
                </c:spPr>
                <c:marker>
                  <c:symbol val="none"/>
                </c:marker>
                <c:xVal>
                  <c:numRef>
                    <c:extLst>
                      <c:ext uri="{02D57815-91ED-43cb-92C2-25804820EDAC}">
                        <c15:formulaRef>
                          <c15:sqref>Sheet2!$L$3:$L$163</c15:sqref>
                        </c15:formulaRef>
                      </c:ext>
                    </c:extLst>
                    <c:numCache>
                      <c:formatCode>0.00E+00</c:formatCode>
                      <c:ptCount val="161"/>
                      <c:pt idx="0">
                        <c:v>0</c:v>
                      </c:pt>
                      <c:pt idx="1">
                        <c:v>0.16528379917200001</c:v>
                      </c:pt>
                      <c:pt idx="2">
                        <c:v>0.33058801294000001</c:v>
                      </c:pt>
                      <c:pt idx="3">
                        <c:v>0.49591401219999998</c:v>
                      </c:pt>
                      <c:pt idx="4">
                        <c:v>0.66126197576000001</c:v>
                      </c:pt>
                      <c:pt idx="5">
                        <c:v>0.8266299963</c:v>
                      </c:pt>
                      <c:pt idx="6">
                        <c:v>0.99456799029999998</c:v>
                      </c:pt>
                      <c:pt idx="7">
                        <c:v>1.1628700494799999</c:v>
                      </c:pt>
                      <c:pt idx="8">
                        <c:v>1.3293379545199999</c:v>
                      </c:pt>
                      <c:pt idx="9">
                        <c:v>1.49567604064</c:v>
                      </c:pt>
                      <c:pt idx="10">
                        <c:v>1.6617879867600001</c:v>
                      </c:pt>
                      <c:pt idx="11">
                        <c:v>1.8277540207</c:v>
                      </c:pt>
                      <c:pt idx="12">
                        <c:v>1.99356997014</c:v>
                      </c:pt>
                      <c:pt idx="13">
                        <c:v>2.1593599320000001</c:v>
                      </c:pt>
                      <c:pt idx="14">
                        <c:v>2.3441801072000001</c:v>
                      </c:pt>
                      <c:pt idx="15">
                        <c:v>2.5198199747999999</c:v>
                      </c:pt>
                      <c:pt idx="16">
                        <c:v>2.6906399726000001</c:v>
                      </c:pt>
                      <c:pt idx="17">
                        <c:v>2.8705999852000001</c:v>
                      </c:pt>
                      <c:pt idx="18">
                        <c:v>3.0442199708</c:v>
                      </c:pt>
                      <c:pt idx="19">
                        <c:v>3.223279953</c:v>
                      </c:pt>
                      <c:pt idx="20">
                        <c:v>3.3990199566000001</c:v>
                      </c:pt>
                      <c:pt idx="21">
                        <c:v>3.5781400203999998</c:v>
                      </c:pt>
                      <c:pt idx="22">
                        <c:v>3.7547600270000001</c:v>
                      </c:pt>
                      <c:pt idx="23">
                        <c:v>3.9342598916</c:v>
                      </c:pt>
                      <c:pt idx="24">
                        <c:v>4.1110801696000001</c:v>
                      </c:pt>
                      <c:pt idx="25">
                        <c:v>4.2928400040000003</c:v>
                      </c:pt>
                      <c:pt idx="26">
                        <c:v>4.4705801010000004</c:v>
                      </c:pt>
                      <c:pt idx="27">
                        <c:v>4.6519598960000001</c:v>
                      </c:pt>
                      <c:pt idx="28">
                        <c:v>4.831099987</c:v>
                      </c:pt>
                      <c:pt idx="29">
                        <c:v>5.0124402045999998</c:v>
                      </c:pt>
                      <c:pt idx="30">
                        <c:v>5.1944599152000004</c:v>
                      </c:pt>
                      <c:pt idx="31">
                        <c:v>5.3748998641999997</c:v>
                      </c:pt>
                      <c:pt idx="32">
                        <c:v>5.5580601692</c:v>
                      </c:pt>
                      <c:pt idx="33">
                        <c:v>5.7386999129999996</c:v>
                      </c:pt>
                      <c:pt idx="34">
                        <c:v>5.9215798378000004</c:v>
                      </c:pt>
                      <c:pt idx="35">
                        <c:v>6.1044402122000001</c:v>
                      </c:pt>
                      <c:pt idx="36">
                        <c:v>6.2878398895999998</c:v>
                      </c:pt>
                      <c:pt idx="37">
                        <c:v>6.4720401764000002</c:v>
                      </c:pt>
                      <c:pt idx="38">
                        <c:v>6.6548800467999998</c:v>
                      </c:pt>
                      <c:pt idx="39">
                        <c:v>6.8397798537999996</c:v>
                      </c:pt>
                      <c:pt idx="40">
                        <c:v>7.0236802102000002</c:v>
                      </c:pt>
                      <c:pt idx="41">
                        <c:v>7.2090001105999999</c:v>
                      </c:pt>
                      <c:pt idx="42">
                        <c:v>7.3949398993999997</c:v>
                      </c:pt>
                      <c:pt idx="43">
                        <c:v>7.5795001983999999</c:v>
                      </c:pt>
                      <c:pt idx="44">
                        <c:v>7.7660198211999996</c:v>
                      </c:pt>
                      <c:pt idx="45">
                        <c:v>7.9525799751999999</c:v>
                      </c:pt>
                      <c:pt idx="46">
                        <c:v>8.1387996674000007</c:v>
                      </c:pt>
                      <c:pt idx="47">
                        <c:v>8.3259801864000007</c:v>
                      </c:pt>
                      <c:pt idx="48">
                        <c:v>8.5127000808000002</c:v>
                      </c:pt>
                      <c:pt idx="49">
                        <c:v>8.6997203826000007</c:v>
                      </c:pt>
                      <c:pt idx="50">
                        <c:v>8.8874197006000006</c:v>
                      </c:pt>
                      <c:pt idx="51">
                        <c:v>9.0769996644000006</c:v>
                      </c:pt>
                      <c:pt idx="52">
                        <c:v>9.2663002014</c:v>
                      </c:pt>
                      <c:pt idx="53">
                        <c:v>9.4545602798000008</c:v>
                      </c:pt>
                      <c:pt idx="54">
                        <c:v>9.6447601318</c:v>
                      </c:pt>
                      <c:pt idx="55">
                        <c:v>9.8351802825999997</c:v>
                      </c:pt>
                      <c:pt idx="56">
                        <c:v>10.0233802796</c:v>
                      </c:pt>
                      <c:pt idx="57">
                        <c:v>10.215200424200001</c:v>
                      </c:pt>
                      <c:pt idx="58">
                        <c:v>10.406419754</c:v>
                      </c:pt>
                      <c:pt idx="59">
                        <c:v>10.5976200104</c:v>
                      </c:pt>
                      <c:pt idx="60">
                        <c:v>10.790619850200001</c:v>
                      </c:pt>
                      <c:pt idx="61">
                        <c:v>10.983460426400001</c:v>
                      </c:pt>
                      <c:pt idx="62">
                        <c:v>11.173219680800001</c:v>
                      </c:pt>
                      <c:pt idx="63">
                        <c:v>11.3672800064</c:v>
                      </c:pt>
                      <c:pt idx="64">
                        <c:v>11.561659813</c:v>
                      </c:pt>
                      <c:pt idx="65">
                        <c:v>11.753660202000001</c:v>
                      </c:pt>
                      <c:pt idx="66">
                        <c:v>11.948740005399999</c:v>
                      </c:pt>
                      <c:pt idx="67">
                        <c:v>12.1448602676</c:v>
                      </c:pt>
                      <c:pt idx="68">
                        <c:v>12.3368797302</c:v>
                      </c:pt>
                      <c:pt idx="69">
                        <c:v>12.533900260999999</c:v>
                      </c:pt>
                      <c:pt idx="70">
                        <c:v>12.7288599014</c:v>
                      </c:pt>
                      <c:pt idx="71">
                        <c:v>12.9234199524</c:v>
                      </c:pt>
                      <c:pt idx="72">
                        <c:v>13.1215200424</c:v>
                      </c:pt>
                      <c:pt idx="73">
                        <c:v>13.3188800812</c:v>
                      </c:pt>
                      <c:pt idx="74">
                        <c:v>13.516539573599999</c:v>
                      </c:pt>
                      <c:pt idx="75">
                        <c:v>13.7144002914</c:v>
                      </c:pt>
                      <c:pt idx="76">
                        <c:v>13.912380218599999</c:v>
                      </c:pt>
                      <c:pt idx="77">
                        <c:v>14.1110601426</c:v>
                      </c:pt>
                      <c:pt idx="78">
                        <c:v>14.3105602264</c:v>
                      </c:pt>
                      <c:pt idx="79">
                        <c:v>14.5084400178</c:v>
                      </c:pt>
                      <c:pt idx="80">
                        <c:v>14.707639694199999</c:v>
                      </c:pt>
                      <c:pt idx="81">
                        <c:v>14.9074602128</c:v>
                      </c:pt>
                      <c:pt idx="82">
                        <c:v>15.108460426400001</c:v>
                      </c:pt>
                      <c:pt idx="83">
                        <c:v>15.3084802628</c:v>
                      </c:pt>
                      <c:pt idx="84">
                        <c:v>15.510120391799999</c:v>
                      </c:pt>
                      <c:pt idx="85">
                        <c:v>15.709380149799999</c:v>
                      </c:pt>
                      <c:pt idx="86">
                        <c:v>15.9096803666</c:v>
                      </c:pt>
                      <c:pt idx="87">
                        <c:v>16.109779358000001</c:v>
                      </c:pt>
                      <c:pt idx="88">
                        <c:v>16.309579849199999</c:v>
                      </c:pt>
                      <c:pt idx="89">
                        <c:v>16.511039733800001</c:v>
                      </c:pt>
                      <c:pt idx="90">
                        <c:v>16.708360672000001</c:v>
                      </c:pt>
                      <c:pt idx="91">
                        <c:v>16.912279129000002</c:v>
                      </c:pt>
                      <c:pt idx="92">
                        <c:v>17.110599517800001</c:v>
                      </c:pt>
                      <c:pt idx="93">
                        <c:v>17.3110408782</c:v>
                      </c:pt>
                      <c:pt idx="94">
                        <c:v>17.5123806</c:v>
                      </c:pt>
                      <c:pt idx="95">
                        <c:v>17.712820053200002</c:v>
                      </c:pt>
                      <c:pt idx="96">
                        <c:v>17.912519455000002</c:v>
                      </c:pt>
                      <c:pt idx="97">
                        <c:v>18.112640380799998</c:v>
                      </c:pt>
                      <c:pt idx="98">
                        <c:v>18.312620162999998</c:v>
                      </c:pt>
                      <c:pt idx="99">
                        <c:v>18.513580322199999</c:v>
                      </c:pt>
                      <c:pt idx="100">
                        <c:v>18.713659286399999</c:v>
                      </c:pt>
                      <c:pt idx="101">
                        <c:v>18.9145202636</c:v>
                      </c:pt>
                      <c:pt idx="102">
                        <c:v>19.116640091000001</c:v>
                      </c:pt>
                      <c:pt idx="103">
                        <c:v>19.315940857000001</c:v>
                      </c:pt>
                      <c:pt idx="104">
                        <c:v>19.516799926800001</c:v>
                      </c:pt>
                      <c:pt idx="105">
                        <c:v>19.716999053999999</c:v>
                      </c:pt>
                      <c:pt idx="106">
                        <c:v>19.918300628600001</c:v>
                      </c:pt>
                      <c:pt idx="107">
                        <c:v>20.118000030000001</c:v>
                      </c:pt>
                      <c:pt idx="108">
                        <c:v>20.3185997</c:v>
                      </c:pt>
                      <c:pt idx="109">
                        <c:v>20.518600463999999</c:v>
                      </c:pt>
                      <c:pt idx="110">
                        <c:v>20.719400405999998</c:v>
                      </c:pt>
                      <c:pt idx="111">
                        <c:v>20.920000076000001</c:v>
                      </c:pt>
                      <c:pt idx="112">
                        <c:v>21.119600296000002</c:v>
                      </c:pt>
                      <c:pt idx="113">
                        <c:v>21.32159996</c:v>
                      </c:pt>
                      <c:pt idx="114">
                        <c:v>21.525400162</c:v>
                      </c:pt>
                      <c:pt idx="115">
                        <c:v>21.729799270000001</c:v>
                      </c:pt>
                      <c:pt idx="116">
                        <c:v>21.933599472000001</c:v>
                      </c:pt>
                      <c:pt idx="117">
                        <c:v>22.138399123999999</c:v>
                      </c:pt>
                      <c:pt idx="118">
                        <c:v>22.341999053999999</c:v>
                      </c:pt>
                      <c:pt idx="119">
                        <c:v>22.546400070000001</c:v>
                      </c:pt>
                      <c:pt idx="120">
                        <c:v>22.751199721999999</c:v>
                      </c:pt>
                      <c:pt idx="121">
                        <c:v>22.955600738000001</c:v>
                      </c:pt>
                      <c:pt idx="122">
                        <c:v>23.161399842000002</c:v>
                      </c:pt>
                      <c:pt idx="123">
                        <c:v>23.365400313999999</c:v>
                      </c:pt>
                      <c:pt idx="124">
                        <c:v>23.569200515999999</c:v>
                      </c:pt>
                      <c:pt idx="125">
                        <c:v>23.772600174000001</c:v>
                      </c:pt>
                      <c:pt idx="126">
                        <c:v>23.977399825999999</c:v>
                      </c:pt>
                      <c:pt idx="127">
                        <c:v>24.182199478000001</c:v>
                      </c:pt>
                      <c:pt idx="128">
                        <c:v>24.385400772000001</c:v>
                      </c:pt>
                      <c:pt idx="129">
                        <c:v>24.590599059999999</c:v>
                      </c:pt>
                      <c:pt idx="130">
                        <c:v>24.794200898</c:v>
                      </c:pt>
                      <c:pt idx="131">
                        <c:v>24.997200012</c:v>
                      </c:pt>
                      <c:pt idx="132">
                        <c:v>25.199399948</c:v>
                      </c:pt>
                      <c:pt idx="133">
                        <c:v>25.404399871999999</c:v>
                      </c:pt>
                      <c:pt idx="134">
                        <c:v>25.607799530000001</c:v>
                      </c:pt>
                      <c:pt idx="135">
                        <c:v>25.811599732000001</c:v>
                      </c:pt>
                      <c:pt idx="136">
                        <c:v>26.013799668000001</c:v>
                      </c:pt>
                      <c:pt idx="137">
                        <c:v>26.217800140000001</c:v>
                      </c:pt>
                      <c:pt idx="138">
                        <c:v>26.422599792</c:v>
                      </c:pt>
                      <c:pt idx="139">
                        <c:v>26.625</c:v>
                      </c:pt>
                      <c:pt idx="140">
                        <c:v>26.829000474000001</c:v>
                      </c:pt>
                      <c:pt idx="141">
                        <c:v>27.031799316000001</c:v>
                      </c:pt>
                      <c:pt idx="142">
                        <c:v>27.235599518000001</c:v>
                      </c:pt>
                      <c:pt idx="143">
                        <c:v>27.438600539999999</c:v>
                      </c:pt>
                      <c:pt idx="144">
                        <c:v>27.641000748</c:v>
                      </c:pt>
                      <c:pt idx="145">
                        <c:v>27.846200941999999</c:v>
                      </c:pt>
                      <c:pt idx="146">
                        <c:v>28.048799513999999</c:v>
                      </c:pt>
                      <c:pt idx="147">
                        <c:v>28.252399444000002</c:v>
                      </c:pt>
                      <c:pt idx="148">
                        <c:v>28.454999923999999</c:v>
                      </c:pt>
                      <c:pt idx="149">
                        <c:v>28.658199310000001</c:v>
                      </c:pt>
                      <c:pt idx="150">
                        <c:v>28.862400053999998</c:v>
                      </c:pt>
                      <c:pt idx="151">
                        <c:v>29.065200806</c:v>
                      </c:pt>
                      <c:pt idx="152">
                        <c:v>29.267000198000002</c:v>
                      </c:pt>
                      <c:pt idx="153">
                        <c:v>29.471599577999999</c:v>
                      </c:pt>
                      <c:pt idx="154">
                        <c:v>29.674200058</c:v>
                      </c:pt>
                      <c:pt idx="155">
                        <c:v>29.877399444000002</c:v>
                      </c:pt>
                      <c:pt idx="156">
                        <c:v>30.080200196</c:v>
                      </c:pt>
                      <c:pt idx="157">
                        <c:v>30.281799316000001</c:v>
                      </c:pt>
                      <c:pt idx="158">
                        <c:v>30.486200331999999</c:v>
                      </c:pt>
                      <c:pt idx="159">
                        <c:v>30.689399720000001</c:v>
                      </c:pt>
                      <c:pt idx="160">
                        <c:v>30.892000198000002</c:v>
                      </c:pt>
                    </c:numCache>
                  </c:numRef>
                </c:xVal>
                <c:yVal>
                  <c:numRef>
                    <c:extLst>
                      <c:ext uri="{02D57815-91ED-43cb-92C2-25804820EDAC}">
                        <c15:formulaRef>
                          <c15:sqref>Sheet2!$H$3:$H$163</c15:sqref>
                        </c15:formulaRef>
                      </c:ext>
                    </c:extLst>
                    <c:numCache>
                      <c:formatCode>0.00E+00</c:formatCode>
                      <c:ptCount val="161"/>
                      <c:pt idx="0">
                        <c:v>0</c:v>
                      </c:pt>
                      <c:pt idx="1">
                        <c:v>85.683990479000002</c:v>
                      </c:pt>
                      <c:pt idx="2">
                        <c:v>170.89797974000001</c:v>
                      </c:pt>
                      <c:pt idx="3">
                        <c:v>255.60398864999999</c:v>
                      </c:pt>
                      <c:pt idx="4">
                        <c:v>339.84799193999999</c:v>
                      </c:pt>
                      <c:pt idx="5">
                        <c:v>423.63995361000002</c:v>
                      </c:pt>
                      <c:pt idx="6">
                        <c:v>499.42001342999998</c:v>
                      </c:pt>
                      <c:pt idx="7">
                        <c:v>564.35992432</c:v>
                      </c:pt>
                      <c:pt idx="8">
                        <c:v>628.17999268000005</c:v>
                      </c:pt>
                      <c:pt idx="9">
                        <c:v>691.60003661999997</c:v>
                      </c:pt>
                      <c:pt idx="10">
                        <c:v>754.61993408000001</c:v>
                      </c:pt>
                      <c:pt idx="11">
                        <c:v>817.19989013999998</c:v>
                      </c:pt>
                      <c:pt idx="12">
                        <c:v>879.38000488</c:v>
                      </c:pt>
                      <c:pt idx="13">
                        <c:v>941.16003418000003</c:v>
                      </c:pt>
                      <c:pt idx="14">
                        <c:v>963.82000731999995</c:v>
                      </c:pt>
                      <c:pt idx="15">
                        <c:v>999.33996581999997</c:v>
                      </c:pt>
                      <c:pt idx="16">
                        <c:v>1033.8601074000001</c:v>
                      </c:pt>
                      <c:pt idx="17">
                        <c:v>1054.0001221</c:v>
                      </c:pt>
                      <c:pt idx="18">
                        <c:v>1080.1199951000001</c:v>
                      </c:pt>
                      <c:pt idx="19">
                        <c:v>1099.1101074000001</c:v>
                      </c:pt>
                      <c:pt idx="20">
                        <c:v>1120.2200928</c:v>
                      </c:pt>
                      <c:pt idx="21">
                        <c:v>1137.0100098</c:v>
                      </c:pt>
                      <c:pt idx="22">
                        <c:v>1154.8199463000001</c:v>
                      </c:pt>
                      <c:pt idx="23">
                        <c:v>1168.9599608999999</c:v>
                      </c:pt>
                      <c:pt idx="24">
                        <c:v>1184.0799560999999</c:v>
                      </c:pt>
                      <c:pt idx="25">
                        <c:v>1196.2398682</c:v>
                      </c:pt>
                      <c:pt idx="26">
                        <c:v>1209.6998291</c:v>
                      </c:pt>
                      <c:pt idx="27">
                        <c:v>1220.1101074000001</c:v>
                      </c:pt>
                      <c:pt idx="28">
                        <c:v>1231.2598877</c:v>
                      </c:pt>
                      <c:pt idx="29">
                        <c:v>1240.9600829999999</c:v>
                      </c:pt>
                      <c:pt idx="30">
                        <c:v>1250</c:v>
                      </c:pt>
                      <c:pt idx="31">
                        <c:v>1259.1199951000001</c:v>
                      </c:pt>
                      <c:pt idx="32">
                        <c:v>1267.1400146000001</c:v>
                      </c:pt>
                      <c:pt idx="33">
                        <c:v>1275.2200928</c:v>
                      </c:pt>
                      <c:pt idx="34">
                        <c:v>1282.2399902</c:v>
                      </c:pt>
                      <c:pt idx="35">
                        <c:v>1289.0598144999999</c:v>
                      </c:pt>
                      <c:pt idx="36">
                        <c:v>1295.9301757999999</c:v>
                      </c:pt>
                      <c:pt idx="37">
                        <c:v>1301.9199219</c:v>
                      </c:pt>
                      <c:pt idx="38">
                        <c:v>1307.9400635</c:v>
                      </c:pt>
                      <c:pt idx="39">
                        <c:v>1313.1201172000001</c:v>
                      </c:pt>
                      <c:pt idx="40">
                        <c:v>1318.7697754000001</c:v>
                      </c:pt>
                      <c:pt idx="41">
                        <c:v>1323.1701660000001</c:v>
                      </c:pt>
                      <c:pt idx="42">
                        <c:v>1327.9699707</c:v>
                      </c:pt>
                      <c:pt idx="43">
                        <c:v>1332.6099853999999</c:v>
                      </c:pt>
                      <c:pt idx="44">
                        <c:v>1336.25</c:v>
                      </c:pt>
                      <c:pt idx="45">
                        <c:v>1340.2000731999999</c:v>
                      </c:pt>
                      <c:pt idx="46">
                        <c:v>1344.0598144999999</c:v>
                      </c:pt>
                      <c:pt idx="47">
                        <c:v>1347.75</c:v>
                      </c:pt>
                      <c:pt idx="48">
                        <c:v>1350.9802245999999</c:v>
                      </c:pt>
                      <c:pt idx="49">
                        <c:v>1353.9498291</c:v>
                      </c:pt>
                      <c:pt idx="50">
                        <c:v>1356.8699951000001</c:v>
                      </c:pt>
                      <c:pt idx="51">
                        <c:v>1359.8999022999999</c:v>
                      </c:pt>
                      <c:pt idx="52">
                        <c:v>1362.2800293</c:v>
                      </c:pt>
                      <c:pt idx="53">
                        <c:v>1364.9599608999999</c:v>
                      </c:pt>
                      <c:pt idx="54">
                        <c:v>1367.1199951000001</c:v>
                      </c:pt>
                      <c:pt idx="55">
                        <c:v>1369.2398682</c:v>
                      </c:pt>
                      <c:pt idx="56">
                        <c:v>1371.2399902</c:v>
                      </c:pt>
                      <c:pt idx="57">
                        <c:v>1373.2900391000001</c:v>
                      </c:pt>
                      <c:pt idx="58">
                        <c:v>1375.1601562999999</c:v>
                      </c:pt>
                      <c:pt idx="59">
                        <c:v>1377.0599365</c:v>
                      </c:pt>
                      <c:pt idx="60">
                        <c:v>1378.7899170000001</c:v>
                      </c:pt>
                      <c:pt idx="61">
                        <c:v>1380.1201172000001</c:v>
                      </c:pt>
                      <c:pt idx="62">
                        <c:v>1381.2399902</c:v>
                      </c:pt>
                      <c:pt idx="63">
                        <c:v>1382.8399658000001</c:v>
                      </c:pt>
                      <c:pt idx="64">
                        <c:v>1383.9298096</c:v>
                      </c:pt>
                      <c:pt idx="65">
                        <c:v>1385.0600586</c:v>
                      </c:pt>
                      <c:pt idx="66">
                        <c:v>1386.0302733999999</c:v>
                      </c:pt>
                      <c:pt idx="67">
                        <c:v>1387.0399170000001</c:v>
                      </c:pt>
                      <c:pt idx="68">
                        <c:v>1387.8800048999999</c:v>
                      </c:pt>
                      <c:pt idx="69">
                        <c:v>1388.7501221</c:v>
                      </c:pt>
                      <c:pt idx="70">
                        <c:v>1389.0598144999999</c:v>
                      </c:pt>
                      <c:pt idx="71">
                        <c:v>1389.8698730000001</c:v>
                      </c:pt>
                      <c:pt idx="72">
                        <c:v>1390.2200928</c:v>
                      </c:pt>
                      <c:pt idx="73">
                        <c:v>1390.8300781</c:v>
                      </c:pt>
                      <c:pt idx="74">
                        <c:v>1391.1201172000001</c:v>
                      </c:pt>
                      <c:pt idx="75">
                        <c:v>1391.2800293</c:v>
                      </c:pt>
                      <c:pt idx="76">
                        <c:v>1391.6999512</c:v>
                      </c:pt>
                      <c:pt idx="77">
                        <c:v>1391.8398437999999</c:v>
                      </c:pt>
                      <c:pt idx="78">
                        <c:v>1391.9399414</c:v>
                      </c:pt>
                      <c:pt idx="79">
                        <c:v>1391.8199463000001</c:v>
                      </c:pt>
                      <c:pt idx="80">
                        <c:v>1391.7199707</c:v>
                      </c:pt>
                      <c:pt idx="81">
                        <c:v>1391.0401611</c:v>
                      </c:pt>
                      <c:pt idx="82">
                        <c:v>1389.8199463000001</c:v>
                      </c:pt>
                      <c:pt idx="83">
                        <c:v>1387.3508300999999</c:v>
                      </c:pt>
                      <c:pt idx="84">
                        <c:v>1385.1602783000001</c:v>
                      </c:pt>
                      <c:pt idx="85">
                        <c:v>1388.1400146000001</c:v>
                      </c:pt>
                      <c:pt idx="86">
                        <c:v>1386.9599608999999</c:v>
                      </c:pt>
                      <c:pt idx="87">
                        <c:v>1386.6102295000001</c:v>
                      </c:pt>
                      <c:pt idx="88">
                        <c:v>1385.8500977000001</c:v>
                      </c:pt>
                      <c:pt idx="89">
                        <c:v>1384.8901367000001</c:v>
                      </c:pt>
                      <c:pt idx="90">
                        <c:v>1383.6210937999999</c:v>
                      </c:pt>
                      <c:pt idx="91">
                        <c:v>1383.9399414</c:v>
                      </c:pt>
                      <c:pt idx="92">
                        <c:v>1382.9002685999999</c:v>
                      </c:pt>
                      <c:pt idx="93">
                        <c:v>1382.7501221</c:v>
                      </c:pt>
                      <c:pt idx="94">
                        <c:v>1382.3900146000001</c:v>
                      </c:pt>
                      <c:pt idx="95">
                        <c:v>1380.8304443</c:v>
                      </c:pt>
                      <c:pt idx="96">
                        <c:v>1379.3609618999999</c:v>
                      </c:pt>
                      <c:pt idx="97">
                        <c:v>1379.7001952999999</c:v>
                      </c:pt>
                      <c:pt idx="98">
                        <c:v>1378.2808838000001</c:v>
                      </c:pt>
                      <c:pt idx="99">
                        <c:v>1377.0306396000001</c:v>
                      </c:pt>
                      <c:pt idx="100">
                        <c:v>1376.3707274999999</c:v>
                      </c:pt>
                      <c:pt idx="101">
                        <c:v>1375.9499512</c:v>
                      </c:pt>
                      <c:pt idx="102">
                        <c:v>1373.6806641000001</c:v>
                      </c:pt>
                      <c:pt idx="103">
                        <c:v>1372.4016113</c:v>
                      </c:pt>
                      <c:pt idx="104">
                        <c:v>1372.0803223</c:v>
                      </c:pt>
                      <c:pt idx="105">
                        <c:v>1370.7508545000001</c:v>
                      </c:pt>
                      <c:pt idx="106">
                        <c:v>1369.1611327999999</c:v>
                      </c:pt>
                      <c:pt idx="107">
                        <c:v>1369.1702881000001</c:v>
                      </c:pt>
                      <c:pt idx="108">
                        <c:v>1367.7003173999999</c:v>
                      </c:pt>
                      <c:pt idx="109">
                        <c:v>1365.7021483999999</c:v>
                      </c:pt>
                      <c:pt idx="110">
                        <c:v>1366.1605225000001</c:v>
                      </c:pt>
                      <c:pt idx="111">
                        <c:v>1365.340332</c:v>
                      </c:pt>
                      <c:pt idx="112">
                        <c:v>1363.8706055</c:v>
                      </c:pt>
                      <c:pt idx="113">
                        <c:v>1360.4141846</c:v>
                      </c:pt>
                      <c:pt idx="114">
                        <c:v>1351.9842529</c:v>
                      </c:pt>
                      <c:pt idx="115">
                        <c:v>1345.1301269999999</c:v>
                      </c:pt>
                      <c:pt idx="116">
                        <c:v>1336.2099608999999</c:v>
                      </c:pt>
                      <c:pt idx="117">
                        <c:v>1327.5599365</c:v>
                      </c:pt>
                      <c:pt idx="118">
                        <c:v>1318.3199463000001</c:v>
                      </c:pt>
                      <c:pt idx="119">
                        <c:v>1309.0798339999999</c:v>
                      </c:pt>
                      <c:pt idx="120">
                        <c:v>1299.9602050999999</c:v>
                      </c:pt>
                      <c:pt idx="121">
                        <c:v>1289.9603271000001</c:v>
                      </c:pt>
                      <c:pt idx="122">
                        <c:v>1280.3504639</c:v>
                      </c:pt>
                      <c:pt idx="123">
                        <c:v>1271.3299560999999</c:v>
                      </c:pt>
                      <c:pt idx="124">
                        <c:v>1261.3609618999999</c:v>
                      </c:pt>
                      <c:pt idx="125">
                        <c:v>1252.9801024999999</c:v>
                      </c:pt>
                      <c:pt idx="126">
                        <c:v>1243.4907227000001</c:v>
                      </c:pt>
                      <c:pt idx="127">
                        <c:v>1235.2501221</c:v>
                      </c:pt>
                      <c:pt idx="128">
                        <c:v>1226.5599365</c:v>
                      </c:pt>
                      <c:pt idx="129">
                        <c:v>1218.9930420000001</c:v>
                      </c:pt>
                      <c:pt idx="130">
                        <c:v>1210.6804199000001</c:v>
                      </c:pt>
                      <c:pt idx="131">
                        <c:v>1201.9404297000001</c:v>
                      </c:pt>
                      <c:pt idx="132">
                        <c:v>1194.7803954999999</c:v>
                      </c:pt>
                      <c:pt idx="133">
                        <c:v>1187.5301514</c:v>
                      </c:pt>
                      <c:pt idx="134">
                        <c:v>1180.0802002</c:v>
                      </c:pt>
                      <c:pt idx="135">
                        <c:v>1172.9100341999999</c:v>
                      </c:pt>
                      <c:pt idx="136">
                        <c:v>1165.4600829999999</c:v>
                      </c:pt>
                      <c:pt idx="137">
                        <c:v>1158.2202147999999</c:v>
                      </c:pt>
                      <c:pt idx="138">
                        <c:v>1150.9802245999999</c:v>
                      </c:pt>
                      <c:pt idx="139">
                        <c:v>1143.6602783000001</c:v>
                      </c:pt>
                      <c:pt idx="140">
                        <c:v>1136.1500243999999</c:v>
                      </c:pt>
                      <c:pt idx="141">
                        <c:v>1128.8800048999999</c:v>
                      </c:pt>
                      <c:pt idx="142">
                        <c:v>1122</c:v>
                      </c:pt>
                      <c:pt idx="143">
                        <c:v>1114.8399658000001</c:v>
                      </c:pt>
                      <c:pt idx="144">
                        <c:v>1107.8513184000001</c:v>
                      </c:pt>
                      <c:pt idx="145">
                        <c:v>1100.6300048999999</c:v>
                      </c:pt>
                      <c:pt idx="146">
                        <c:v>1093.3200684000001</c:v>
                      </c:pt>
                      <c:pt idx="147">
                        <c:v>1086.5001221</c:v>
                      </c:pt>
                      <c:pt idx="148">
                        <c:v>1079.2100829999999</c:v>
                      </c:pt>
                      <c:pt idx="149">
                        <c:v>1072.3101807</c:v>
                      </c:pt>
                      <c:pt idx="150">
                        <c:v>1065.4600829999999</c:v>
                      </c:pt>
                      <c:pt idx="151">
                        <c:v>1058.5499268000001</c:v>
                      </c:pt>
                      <c:pt idx="152">
                        <c:v>1051.7401123</c:v>
                      </c:pt>
                      <c:pt idx="153">
                        <c:v>1045.1800536999999</c:v>
                      </c:pt>
                      <c:pt idx="154">
                        <c:v>1038.5900879000001</c:v>
                      </c:pt>
                      <c:pt idx="155">
                        <c:v>1032.0599365</c:v>
                      </c:pt>
                      <c:pt idx="156">
                        <c:v>1025.5300293</c:v>
                      </c:pt>
                      <c:pt idx="157">
                        <c:v>1018.6586304</c:v>
                      </c:pt>
                      <c:pt idx="158">
                        <c:v>1012.8600464</c:v>
                      </c:pt>
                      <c:pt idx="159">
                        <c:v>1006.4800415</c:v>
                      </c:pt>
                      <c:pt idx="160">
                        <c:v>999.91644286999997</c:v>
                      </c:pt>
                    </c:numCache>
                  </c:numRef>
                </c:yVal>
                <c:smooth val="1"/>
                <c:extLst>
                  <c:ext xmlns:c16="http://schemas.microsoft.com/office/drawing/2014/chart" uri="{C3380CC4-5D6E-409C-BE32-E72D297353CC}">
                    <c16:uniqueId val="{00000005-CA53-4DFA-B4B4-AD3619AC552A}"/>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Sheet2!$N$1</c15:sqref>
                        </c15:formulaRef>
                      </c:ext>
                    </c:extLst>
                    <c:strCache>
                      <c:ptCount val="1"/>
                      <c:pt idx="0">
                        <c:v>Poly3, Arriaga, Poly3, Poly3 -&gt; 1mm</c:v>
                      </c:pt>
                    </c:strCache>
                  </c:strRef>
                </c:tx>
                <c:spPr>
                  <a:ln w="19050" cap="rnd">
                    <a:solidFill>
                      <a:schemeClr val="accent3"/>
                    </a:solidFill>
                    <a:round/>
                  </a:ln>
                  <a:effectLst/>
                </c:spPr>
                <c:marker>
                  <c:symbol val="none"/>
                </c:marker>
                <c:xVal>
                  <c:numRef>
                    <c:extLst xmlns:c15="http://schemas.microsoft.com/office/drawing/2012/chart">
                      <c:ext xmlns:c15="http://schemas.microsoft.com/office/drawing/2012/chart" uri="{02D57815-91ED-43cb-92C2-25804820EDAC}">
                        <c15:formulaRef>
                          <c15:sqref>Sheet2!$S$3:$S$383</c15:sqref>
                        </c15:formulaRef>
                      </c:ext>
                    </c:extLst>
                    <c:numCache>
                      <c:formatCode>0.00E+00</c:formatCode>
                      <c:ptCount val="381"/>
                      <c:pt idx="0">
                        <c:v>0</c:v>
                      </c:pt>
                      <c:pt idx="1">
                        <c:v>0.15507219731800001</c:v>
                      </c:pt>
                      <c:pt idx="2">
                        <c:v>0.31016400455999998</c:v>
                      </c:pt>
                      <c:pt idx="3">
                        <c:v>0.46527200938000002</c:v>
                      </c:pt>
                      <c:pt idx="4">
                        <c:v>0.62040197850000001</c:v>
                      </c:pt>
                      <c:pt idx="5">
                        <c:v>0.77554798126000002</c:v>
                      </c:pt>
                      <c:pt idx="6">
                        <c:v>0.93332999943999995</c:v>
                      </c:pt>
                      <c:pt idx="7">
                        <c:v>1.0914260148999999</c:v>
                      </c:pt>
                      <c:pt idx="8">
                        <c:v>1.2477120160999999</c:v>
                      </c:pt>
                      <c:pt idx="9">
                        <c:v>1.4036719798999999</c:v>
                      </c:pt>
                      <c:pt idx="10">
                        <c:v>1.5592600107200001</c:v>
                      </c:pt>
                      <c:pt idx="11">
                        <c:v>1.7148280143800001</c:v>
                      </c:pt>
                      <c:pt idx="12">
                        <c:v>1.87038004398</c:v>
                      </c:pt>
                      <c:pt idx="13">
                        <c:v>2.0256800652</c:v>
                      </c:pt>
                      <c:pt idx="14">
                        <c:v>2.2009799480000001</c:v>
                      </c:pt>
                      <c:pt idx="15">
                        <c:v>2.3645401000000001</c:v>
                      </c:pt>
                      <c:pt idx="16">
                        <c:v>2.5243599414000002</c:v>
                      </c:pt>
                      <c:pt idx="17">
                        <c:v>2.6952400208</c:v>
                      </c:pt>
                      <c:pt idx="18">
                        <c:v>2.8582201004000001</c:v>
                      </c:pt>
                      <c:pt idx="19">
                        <c:v>3.0277600287999999</c:v>
                      </c:pt>
                      <c:pt idx="20">
                        <c:v>3.1921000479999999</c:v>
                      </c:pt>
                      <c:pt idx="21">
                        <c:v>3.3616800308000001</c:v>
                      </c:pt>
                      <c:pt idx="22">
                        <c:v>3.5276000500000002</c:v>
                      </c:pt>
                      <c:pt idx="23">
                        <c:v>3.6972401142</c:v>
                      </c:pt>
                      <c:pt idx="24">
                        <c:v>3.8636000155999999</c:v>
                      </c:pt>
                      <c:pt idx="25">
                        <c:v>4.0340600014000003</c:v>
                      </c:pt>
                      <c:pt idx="26">
                        <c:v>4.2013602256000002</c:v>
                      </c:pt>
                      <c:pt idx="27">
                        <c:v>4.3719601631999998</c:v>
                      </c:pt>
                      <c:pt idx="28">
                        <c:v>4.5401601791999999</c:v>
                      </c:pt>
                      <c:pt idx="29">
                        <c:v>4.7117800711999998</c:v>
                      </c:pt>
                      <c:pt idx="30">
                        <c:v>4.8833999633999996</c:v>
                      </c:pt>
                      <c:pt idx="31">
                        <c:v>5.0526599884000003</c:v>
                      </c:pt>
                      <c:pt idx="32">
                        <c:v>5.2252597808000001</c:v>
                      </c:pt>
                      <c:pt idx="33">
                        <c:v>5.3949599266000003</c:v>
                      </c:pt>
                      <c:pt idx="34">
                        <c:v>5.5674400329999996</c:v>
                      </c:pt>
                      <c:pt idx="35">
                        <c:v>5.7391200066000003</c:v>
                      </c:pt>
                      <c:pt idx="36">
                        <c:v>5.912419796</c:v>
                      </c:pt>
                      <c:pt idx="37">
                        <c:v>6.0865998267999997</c:v>
                      </c:pt>
                      <c:pt idx="38">
                        <c:v>6.2587800026</c:v>
                      </c:pt>
                      <c:pt idx="39">
                        <c:v>6.4324002266000004</c:v>
                      </c:pt>
                      <c:pt idx="40">
                        <c:v>6.6061201096</c:v>
                      </c:pt>
                      <c:pt idx="41">
                        <c:v>6.7806000710000003</c:v>
                      </c:pt>
                      <c:pt idx="42">
                        <c:v>6.9565401078000004</c:v>
                      </c:pt>
                      <c:pt idx="43">
                        <c:v>7.1311001777999996</c:v>
                      </c:pt>
                      <c:pt idx="44">
                        <c:v>7.3072800636000004</c:v>
                      </c:pt>
                      <c:pt idx="45">
                        <c:v>7.4830198287999998</c:v>
                      </c:pt>
                      <c:pt idx="46">
                        <c:v>7.6599798202000002</c:v>
                      </c:pt>
                      <c:pt idx="47">
                        <c:v>7.837679863</c:v>
                      </c:pt>
                      <c:pt idx="48">
                        <c:v>8.0149202345999999</c:v>
                      </c:pt>
                      <c:pt idx="49">
                        <c:v>8.1926603318000009</c:v>
                      </c:pt>
                      <c:pt idx="50">
                        <c:v>8.3711395264000004</c:v>
                      </c:pt>
                      <c:pt idx="51">
                        <c:v>8.5494403840000004</c:v>
                      </c:pt>
                      <c:pt idx="52">
                        <c:v>8.7278604507999997</c:v>
                      </c:pt>
                      <c:pt idx="53">
                        <c:v>8.9077396392000008</c:v>
                      </c:pt>
                      <c:pt idx="54">
                        <c:v>9.0891599656000004</c:v>
                      </c:pt>
                      <c:pt idx="55">
                        <c:v>9.2697601318</c:v>
                      </c:pt>
                      <c:pt idx="56">
                        <c:v>9.4512195588000001</c:v>
                      </c:pt>
                      <c:pt idx="57">
                        <c:v>9.6326599121999994</c:v>
                      </c:pt>
                      <c:pt idx="58">
                        <c:v>9.8127403260000001</c:v>
                      </c:pt>
                      <c:pt idx="59">
                        <c:v>9.9978399275999994</c:v>
                      </c:pt>
                      <c:pt idx="60">
                        <c:v>10.1812400818</c:v>
                      </c:pt>
                      <c:pt idx="61">
                        <c:v>10.365139961200001</c:v>
                      </c:pt>
                      <c:pt idx="62">
                        <c:v>10.550299644400001</c:v>
                      </c:pt>
                      <c:pt idx="63">
                        <c:v>10.734339714000001</c:v>
                      </c:pt>
                      <c:pt idx="64">
                        <c:v>10.920419692999999</c:v>
                      </c:pt>
                      <c:pt idx="65">
                        <c:v>11.107399940400001</c:v>
                      </c:pt>
                      <c:pt idx="66">
                        <c:v>11.295200348</c:v>
                      </c:pt>
                      <c:pt idx="67">
                        <c:v>11.4807796478</c:v>
                      </c:pt>
                      <c:pt idx="68">
                        <c:v>11.672060012799999</c:v>
                      </c:pt>
                      <c:pt idx="69">
                        <c:v>11.860879898</c:v>
                      </c:pt>
                      <c:pt idx="70">
                        <c:v>12.047180175799999</c:v>
                      </c:pt>
                      <c:pt idx="71">
                        <c:v>12.241479873599999</c:v>
                      </c:pt>
                      <c:pt idx="72">
                        <c:v>12.433959960999999</c:v>
                      </c:pt>
                      <c:pt idx="73">
                        <c:v>12.625699997</c:v>
                      </c:pt>
                      <c:pt idx="74">
                        <c:v>12.819040298399999</c:v>
                      </c:pt>
                      <c:pt idx="75">
                        <c:v>13.015299797000001</c:v>
                      </c:pt>
                      <c:pt idx="76">
                        <c:v>13.2091999054</c:v>
                      </c:pt>
                      <c:pt idx="77">
                        <c:v>13.4071998596</c:v>
                      </c:pt>
                      <c:pt idx="78">
                        <c:v>13.603919983000001</c:v>
                      </c:pt>
                      <c:pt idx="79">
                        <c:v>13.8037996292</c:v>
                      </c:pt>
                      <c:pt idx="80">
                        <c:v>14.0025196076</c:v>
                      </c:pt>
                      <c:pt idx="81">
                        <c:v>14.2024202346</c:v>
                      </c:pt>
                      <c:pt idx="82">
                        <c:v>14.4026403428</c:v>
                      </c:pt>
                      <c:pt idx="83">
                        <c:v>14.6042604446</c:v>
                      </c:pt>
                      <c:pt idx="84">
                        <c:v>14.8054800034</c:v>
                      </c:pt>
                      <c:pt idx="85">
                        <c:v>15.004899978599999</c:v>
                      </c:pt>
                      <c:pt idx="86">
                        <c:v>15.205739975</c:v>
                      </c:pt>
                      <c:pt idx="87">
                        <c:v>15.4053001404</c:v>
                      </c:pt>
                      <c:pt idx="88">
                        <c:v>15.605660438599999</c:v>
                      </c:pt>
                      <c:pt idx="89">
                        <c:v>15.8061199188</c:v>
                      </c:pt>
                      <c:pt idx="90">
                        <c:v>16.006639480600001</c:v>
                      </c:pt>
                      <c:pt idx="91">
                        <c:v>16.2070407868</c:v>
                      </c:pt>
                      <c:pt idx="92">
                        <c:v>16.405899047799998</c:v>
                      </c:pt>
                      <c:pt idx="93">
                        <c:v>16.608760833800002</c:v>
                      </c:pt>
                      <c:pt idx="94">
                        <c:v>16.808980941800002</c:v>
                      </c:pt>
                      <c:pt idx="95">
                        <c:v>17.009899139400002</c:v>
                      </c:pt>
                      <c:pt idx="96">
                        <c:v>17.210899352999999</c:v>
                      </c:pt>
                      <c:pt idx="97">
                        <c:v>17.4111804962</c:v>
                      </c:pt>
                      <c:pt idx="98">
                        <c:v>17.6098594666</c:v>
                      </c:pt>
                      <c:pt idx="99">
                        <c:v>17.81167984</c:v>
                      </c:pt>
                      <c:pt idx="100">
                        <c:v>18.013099670399999</c:v>
                      </c:pt>
                      <c:pt idx="101">
                        <c:v>18.213939666800002</c:v>
                      </c:pt>
                      <c:pt idx="102">
                        <c:v>18.413820266799998</c:v>
                      </c:pt>
                      <c:pt idx="103">
                        <c:v>18.6150798798</c:v>
                      </c:pt>
                      <c:pt idx="104">
                        <c:v>18.8149604798</c:v>
                      </c:pt>
                      <c:pt idx="105">
                        <c:v>19.0168209076</c:v>
                      </c:pt>
                      <c:pt idx="106">
                        <c:v>19.218280792200002</c:v>
                      </c:pt>
                      <c:pt idx="107">
                        <c:v>19.416080474800001</c:v>
                      </c:pt>
                      <c:pt idx="108">
                        <c:v>19.618499755799998</c:v>
                      </c:pt>
                      <c:pt idx="109">
                        <c:v>19.820100784400001</c:v>
                      </c:pt>
                      <c:pt idx="110">
                        <c:v>20.020799636</c:v>
                      </c:pt>
                      <c:pt idx="111">
                        <c:v>20.221000671999999</c:v>
                      </c:pt>
                      <c:pt idx="112">
                        <c:v>20.426200865999999</c:v>
                      </c:pt>
                      <c:pt idx="113">
                        <c:v>20.625999449999998</c:v>
                      </c:pt>
                      <c:pt idx="114">
                        <c:v>20.825399397999998</c:v>
                      </c:pt>
                      <c:pt idx="115">
                        <c:v>21.027999877999999</c:v>
                      </c:pt>
                      <c:pt idx="116">
                        <c:v>21.228399276000001</c:v>
                      </c:pt>
                      <c:pt idx="117">
                        <c:v>21.429800033999999</c:v>
                      </c:pt>
                      <c:pt idx="118">
                        <c:v>21.631000518</c:v>
                      </c:pt>
                      <c:pt idx="119">
                        <c:v>21.832399368000001</c:v>
                      </c:pt>
                      <c:pt idx="120">
                        <c:v>22.032400131999999</c:v>
                      </c:pt>
                      <c:pt idx="121">
                        <c:v>22.234600067999999</c:v>
                      </c:pt>
                      <c:pt idx="122">
                        <c:v>22.434999466000001</c:v>
                      </c:pt>
                      <c:pt idx="123">
                        <c:v>22.635999680000001</c:v>
                      </c:pt>
                      <c:pt idx="124">
                        <c:v>22.835199356</c:v>
                      </c:pt>
                      <c:pt idx="125">
                        <c:v>23.037399292</c:v>
                      </c:pt>
                      <c:pt idx="126">
                        <c:v>23.240200042000001</c:v>
                      </c:pt>
                      <c:pt idx="127">
                        <c:v>23.440999984000001</c:v>
                      </c:pt>
                      <c:pt idx="128">
                        <c:v>23.640800475999999</c:v>
                      </c:pt>
                      <c:pt idx="129">
                        <c:v>23.841800689999999</c:v>
                      </c:pt>
                      <c:pt idx="130">
                        <c:v>24.042800904</c:v>
                      </c:pt>
                      <c:pt idx="131">
                        <c:v>24.244400024000001</c:v>
                      </c:pt>
                      <c:pt idx="132">
                        <c:v>24.445600509999998</c:v>
                      </c:pt>
                      <c:pt idx="133">
                        <c:v>24.647399902</c:v>
                      </c:pt>
                      <c:pt idx="134">
                        <c:v>24.848199844</c:v>
                      </c:pt>
                      <c:pt idx="135">
                        <c:v>25.048000336000001</c:v>
                      </c:pt>
                      <c:pt idx="136">
                        <c:v>25.247800827999999</c:v>
                      </c:pt>
                      <c:pt idx="137">
                        <c:v>25.449199675999999</c:v>
                      </c:pt>
                      <c:pt idx="138">
                        <c:v>25.65320015</c:v>
                      </c:pt>
                      <c:pt idx="139">
                        <c:v>25.851999282000001</c:v>
                      </c:pt>
                      <c:pt idx="140">
                        <c:v>26.055000306</c:v>
                      </c:pt>
                      <c:pt idx="141">
                        <c:v>26.255800248</c:v>
                      </c:pt>
                      <c:pt idx="142">
                        <c:v>26.456199646000002</c:v>
                      </c:pt>
                      <c:pt idx="143">
                        <c:v>26.656400680000001</c:v>
                      </c:pt>
                      <c:pt idx="144">
                        <c:v>26.858999252</c:v>
                      </c:pt>
                      <c:pt idx="145">
                        <c:v>27.059200285999999</c:v>
                      </c:pt>
                      <c:pt idx="146">
                        <c:v>27.260000227999999</c:v>
                      </c:pt>
                      <c:pt idx="147">
                        <c:v>27.461999894000002</c:v>
                      </c:pt>
                      <c:pt idx="148">
                        <c:v>27.661399842000002</c:v>
                      </c:pt>
                      <c:pt idx="149">
                        <c:v>27.864200592</c:v>
                      </c:pt>
                      <c:pt idx="150">
                        <c:v>28.065799714000001</c:v>
                      </c:pt>
                      <c:pt idx="151">
                        <c:v>28.265800475999999</c:v>
                      </c:pt>
                      <c:pt idx="152">
                        <c:v>28.466400146000002</c:v>
                      </c:pt>
                      <c:pt idx="153">
                        <c:v>28.665800094000002</c:v>
                      </c:pt>
                      <c:pt idx="154">
                        <c:v>28.866199494</c:v>
                      </c:pt>
                      <c:pt idx="155">
                        <c:v>29.066999436</c:v>
                      </c:pt>
                      <c:pt idx="156">
                        <c:v>29.266799926000001</c:v>
                      </c:pt>
                      <c:pt idx="157">
                        <c:v>29.467399598</c:v>
                      </c:pt>
                      <c:pt idx="158">
                        <c:v>29.667400359999998</c:v>
                      </c:pt>
                      <c:pt idx="159">
                        <c:v>29.864599227999999</c:v>
                      </c:pt>
                      <c:pt idx="160">
                        <c:v>30.0666008</c:v>
                      </c:pt>
                      <c:pt idx="161">
                        <c:v>30.268800735999999</c:v>
                      </c:pt>
                      <c:pt idx="162">
                        <c:v>30.467399598</c:v>
                      </c:pt>
                      <c:pt idx="163">
                        <c:v>30.667200088000001</c:v>
                      </c:pt>
                      <c:pt idx="164">
                        <c:v>30.868400573999999</c:v>
                      </c:pt>
                      <c:pt idx="165">
                        <c:v>31.067199708</c:v>
                      </c:pt>
                      <c:pt idx="166">
                        <c:v>31.267400742</c:v>
                      </c:pt>
                      <c:pt idx="167">
                        <c:v>31.468200683999999</c:v>
                      </c:pt>
                      <c:pt idx="168">
                        <c:v>31.665000916</c:v>
                      </c:pt>
                      <c:pt idx="169">
                        <c:v>31.866399766000001</c:v>
                      </c:pt>
                      <c:pt idx="170">
                        <c:v>32.066600800000003</c:v>
                      </c:pt>
                      <c:pt idx="171">
                        <c:v>32.266201019999997</c:v>
                      </c:pt>
                      <c:pt idx="172">
                        <c:v>32.467998504000001</c:v>
                      </c:pt>
                      <c:pt idx="173">
                        <c:v>32.66640091</c:v>
                      </c:pt>
                      <c:pt idx="174">
                        <c:v>32.865200041999998</c:v>
                      </c:pt>
                      <c:pt idx="175">
                        <c:v>33.066600800000003</c:v>
                      </c:pt>
                      <c:pt idx="176">
                        <c:v>33.266201019999997</c:v>
                      </c:pt>
                      <c:pt idx="177">
                        <c:v>33.463600157999998</c:v>
                      </c:pt>
                      <c:pt idx="178">
                        <c:v>33.666000365999999</c:v>
                      </c:pt>
                      <c:pt idx="179">
                        <c:v>33.867000580000003</c:v>
                      </c:pt>
                      <c:pt idx="180">
                        <c:v>34.066799164000003</c:v>
                      </c:pt>
                      <c:pt idx="181">
                        <c:v>34.270198821999998</c:v>
                      </c:pt>
                      <c:pt idx="182">
                        <c:v>34.465801239999998</c:v>
                      </c:pt>
                      <c:pt idx="183">
                        <c:v>34.666801452000001</c:v>
                      </c:pt>
                      <c:pt idx="184">
                        <c:v>34.864601135999997</c:v>
                      </c:pt>
                      <c:pt idx="185">
                        <c:v>35.066001892000003</c:v>
                      </c:pt>
                      <c:pt idx="186">
                        <c:v>35.268001556000002</c:v>
                      </c:pt>
                      <c:pt idx="187">
                        <c:v>35.464000702</c:v>
                      </c:pt>
                      <c:pt idx="188">
                        <c:v>35.668201445999998</c:v>
                      </c:pt>
                      <c:pt idx="189">
                        <c:v>35.867801665999998</c:v>
                      </c:pt>
                      <c:pt idx="190">
                        <c:v>36.067798613999997</c:v>
                      </c:pt>
                      <c:pt idx="191">
                        <c:v>36.266201019999997</c:v>
                      </c:pt>
                      <c:pt idx="192">
                        <c:v>36.467601776000002</c:v>
                      </c:pt>
                      <c:pt idx="193">
                        <c:v>36.666801452000001</c:v>
                      </c:pt>
                      <c:pt idx="194">
                        <c:v>36.866001130000001</c:v>
                      </c:pt>
                      <c:pt idx="195">
                        <c:v>37.069400788000003</c:v>
                      </c:pt>
                      <c:pt idx="196">
                        <c:v>37.266399384000003</c:v>
                      </c:pt>
                      <c:pt idx="197">
                        <c:v>37.466800689999999</c:v>
                      </c:pt>
                      <c:pt idx="198">
                        <c:v>37.666198729999998</c:v>
                      </c:pt>
                      <c:pt idx="199">
                        <c:v>37.8667984</c:v>
                      </c:pt>
                      <c:pt idx="200">
                        <c:v>38.063598632000001</c:v>
                      </c:pt>
                      <c:pt idx="201">
                        <c:v>38.263000488000003</c:v>
                      </c:pt>
                      <c:pt idx="202">
                        <c:v>38.463798521999998</c:v>
                      </c:pt>
                      <c:pt idx="203">
                        <c:v>38.664398194</c:v>
                      </c:pt>
                      <c:pt idx="204">
                        <c:v>38.867401123999997</c:v>
                      </c:pt>
                      <c:pt idx="205">
                        <c:v>39.064399719999997</c:v>
                      </c:pt>
                      <c:pt idx="206">
                        <c:v>39.264801026000001</c:v>
                      </c:pt>
                      <c:pt idx="207">
                        <c:v>39.464801788000003</c:v>
                      </c:pt>
                      <c:pt idx="208">
                        <c:v>39.664398194</c:v>
                      </c:pt>
                      <c:pt idx="209">
                        <c:v>39.864200592000003</c:v>
                      </c:pt>
                      <c:pt idx="210">
                        <c:v>40.065200806</c:v>
                      </c:pt>
                      <c:pt idx="211">
                        <c:v>40.265598298</c:v>
                      </c:pt>
                      <c:pt idx="212">
                        <c:v>40.465599060000002</c:v>
                      </c:pt>
                      <c:pt idx="213">
                        <c:v>40.665798187999997</c:v>
                      </c:pt>
                      <c:pt idx="214">
                        <c:v>40.864398956000002</c:v>
                      </c:pt>
                      <c:pt idx="215">
                        <c:v>41.063201904000003</c:v>
                      </c:pt>
                      <c:pt idx="216">
                        <c:v>41.263801573999999</c:v>
                      </c:pt>
                      <c:pt idx="217">
                        <c:v>41.465400696000003</c:v>
                      </c:pt>
                      <c:pt idx="218">
                        <c:v>41.664199830000001</c:v>
                      </c:pt>
                      <c:pt idx="219">
                        <c:v>41.866401672000002</c:v>
                      </c:pt>
                      <c:pt idx="220">
                        <c:v>42.062400818</c:v>
                      </c:pt>
                      <c:pt idx="221">
                        <c:v>42.263401031999997</c:v>
                      </c:pt>
                      <c:pt idx="222">
                        <c:v>42.464401246000001</c:v>
                      </c:pt>
                      <c:pt idx="223">
                        <c:v>42.664199830000001</c:v>
                      </c:pt>
                      <c:pt idx="224">
                        <c:v>42.867801665999998</c:v>
                      </c:pt>
                      <c:pt idx="225">
                        <c:v>43.064998625999998</c:v>
                      </c:pt>
                      <c:pt idx="226">
                        <c:v>43.26499939</c:v>
                      </c:pt>
                      <c:pt idx="227">
                        <c:v>43.463199615999997</c:v>
                      </c:pt>
                      <c:pt idx="228">
                        <c:v>43.666801452000001</c:v>
                      </c:pt>
                      <c:pt idx="229">
                        <c:v>43.866199494</c:v>
                      </c:pt>
                      <c:pt idx="230">
                        <c:v>44.062999726000001</c:v>
                      </c:pt>
                      <c:pt idx="231">
                        <c:v>44.267200469999999</c:v>
                      </c:pt>
                      <c:pt idx="232">
                        <c:v>44.467399598</c:v>
                      </c:pt>
                      <c:pt idx="233">
                        <c:v>44.665798187999997</c:v>
                      </c:pt>
                      <c:pt idx="234">
                        <c:v>44.8667984</c:v>
                      </c:pt>
                      <c:pt idx="235">
                        <c:v>45.068000794</c:v>
                      </c:pt>
                      <c:pt idx="236">
                        <c:v>45.269401549999998</c:v>
                      </c:pt>
                      <c:pt idx="237">
                        <c:v>45.465801239999998</c:v>
                      </c:pt>
                      <c:pt idx="238">
                        <c:v>45.666801452000001</c:v>
                      </c:pt>
                      <c:pt idx="239">
                        <c:v>45.867000580000003</c:v>
                      </c:pt>
                      <c:pt idx="240">
                        <c:v>46.065399169999999</c:v>
                      </c:pt>
                      <c:pt idx="241">
                        <c:v>46.264400481999999</c:v>
                      </c:pt>
                      <c:pt idx="242">
                        <c:v>46.464401246000001</c:v>
                      </c:pt>
                      <c:pt idx="243">
                        <c:v>46.664798736000002</c:v>
                      </c:pt>
                      <c:pt idx="244">
                        <c:v>46.865398405999997</c:v>
                      </c:pt>
                      <c:pt idx="245">
                        <c:v>47.067199707999997</c:v>
                      </c:pt>
                      <c:pt idx="246">
                        <c:v>47.263999937999998</c:v>
                      </c:pt>
                      <c:pt idx="247">
                        <c:v>47.46459961</c:v>
                      </c:pt>
                      <c:pt idx="248">
                        <c:v>47.664199830000001</c:v>
                      </c:pt>
                      <c:pt idx="249">
                        <c:v>47.864601135999997</c:v>
                      </c:pt>
                      <c:pt idx="250">
                        <c:v>48.064399719999997</c:v>
                      </c:pt>
                      <c:pt idx="251">
                        <c:v>48.264198303999997</c:v>
                      </c:pt>
                      <c:pt idx="252">
                        <c:v>48.463199615999997</c:v>
                      </c:pt>
                      <c:pt idx="253">
                        <c:v>48.664199830000001</c:v>
                      </c:pt>
                      <c:pt idx="254">
                        <c:v>48.863800048000002</c:v>
                      </c:pt>
                      <c:pt idx="255">
                        <c:v>49.063999176000003</c:v>
                      </c:pt>
                      <c:pt idx="256">
                        <c:v>49.264400481999999</c:v>
                      </c:pt>
                      <c:pt idx="257">
                        <c:v>49.465801239999998</c:v>
                      </c:pt>
                      <c:pt idx="258">
                        <c:v>49.664600372000002</c:v>
                      </c:pt>
                      <c:pt idx="259">
                        <c:v>49.859600067999999</c:v>
                      </c:pt>
                      <c:pt idx="260">
                        <c:v>50.062400818</c:v>
                      </c:pt>
                      <c:pt idx="261">
                        <c:v>50.263599395999996</c:v>
                      </c:pt>
                      <c:pt idx="262">
                        <c:v>50.463600157999998</c:v>
                      </c:pt>
                      <c:pt idx="263">
                        <c:v>50.666801452000001</c:v>
                      </c:pt>
                      <c:pt idx="264">
                        <c:v>50.864398956000002</c:v>
                      </c:pt>
                      <c:pt idx="265">
                        <c:v>51.064201353999998</c:v>
                      </c:pt>
                      <c:pt idx="266">
                        <c:v>51.261398315999998</c:v>
                      </c:pt>
                      <c:pt idx="267">
                        <c:v>51.460998535999998</c:v>
                      </c:pt>
                      <c:pt idx="268">
                        <c:v>51.663200377999999</c:v>
                      </c:pt>
                      <c:pt idx="269">
                        <c:v>51.864601135999997</c:v>
                      </c:pt>
                      <c:pt idx="270">
                        <c:v>52.063598632000001</c:v>
                      </c:pt>
                      <c:pt idx="271">
                        <c:v>52.26499939</c:v>
                      </c:pt>
                      <c:pt idx="272">
                        <c:v>52.465801239999998</c:v>
                      </c:pt>
                      <c:pt idx="273">
                        <c:v>52.664798736000002</c:v>
                      </c:pt>
                      <c:pt idx="274">
                        <c:v>52.865398405999997</c:v>
                      </c:pt>
                      <c:pt idx="275">
                        <c:v>53.064201353999998</c:v>
                      </c:pt>
                      <c:pt idx="276">
                        <c:v>53.26499939</c:v>
                      </c:pt>
                      <c:pt idx="277">
                        <c:v>53.465400696000003</c:v>
                      </c:pt>
                      <c:pt idx="278">
                        <c:v>53.664398194</c:v>
                      </c:pt>
                      <c:pt idx="279">
                        <c:v>53.868198393999997</c:v>
                      </c:pt>
                      <c:pt idx="280">
                        <c:v>54.063999176000003</c:v>
                      </c:pt>
                      <c:pt idx="281">
                        <c:v>54.264801026000001</c:v>
                      </c:pt>
                      <c:pt idx="282">
                        <c:v>54.465000152000002</c:v>
                      </c:pt>
                      <c:pt idx="283">
                        <c:v>54.668800353999998</c:v>
                      </c:pt>
                      <c:pt idx="284">
                        <c:v>54.865001677999999</c:v>
                      </c:pt>
                      <c:pt idx="285">
                        <c:v>55.064601897999999</c:v>
                      </c:pt>
                      <c:pt idx="286">
                        <c:v>55.265800476000003</c:v>
                      </c:pt>
                      <c:pt idx="287">
                        <c:v>55.465000152000002</c:v>
                      </c:pt>
                      <c:pt idx="288">
                        <c:v>55.664798736000002</c:v>
                      </c:pt>
                      <c:pt idx="289">
                        <c:v>55.863201142000001</c:v>
                      </c:pt>
                      <c:pt idx="290">
                        <c:v>56.062198637999998</c:v>
                      </c:pt>
                      <c:pt idx="291">
                        <c:v>56.262001038000001</c:v>
                      </c:pt>
                      <c:pt idx="292">
                        <c:v>56.462398530000002</c:v>
                      </c:pt>
                      <c:pt idx="293">
                        <c:v>56.661998748000002</c:v>
                      </c:pt>
                      <c:pt idx="294">
                        <c:v>56.862201689999999</c:v>
                      </c:pt>
                      <c:pt idx="295">
                        <c:v>57.061401367999999</c:v>
                      </c:pt>
                      <c:pt idx="296">
                        <c:v>57.261398315999998</c:v>
                      </c:pt>
                      <c:pt idx="297">
                        <c:v>57.460800169999999</c:v>
                      </c:pt>
                      <c:pt idx="298">
                        <c:v>57.662601469999998</c:v>
                      </c:pt>
                      <c:pt idx="299">
                        <c:v>57.862598419999998</c:v>
                      </c:pt>
                      <c:pt idx="300">
                        <c:v>58.061000823999997</c:v>
                      </c:pt>
                      <c:pt idx="301">
                        <c:v>58.263401031999997</c:v>
                      </c:pt>
                      <c:pt idx="302">
                        <c:v>58.462001800000003</c:v>
                      </c:pt>
                      <c:pt idx="303">
                        <c:v>58.658798218000001</c:v>
                      </c:pt>
                      <c:pt idx="304">
                        <c:v>58.861198426000001</c:v>
                      </c:pt>
                      <c:pt idx="305">
                        <c:v>59.060600280000003</c:v>
                      </c:pt>
                      <c:pt idx="306">
                        <c:v>59.263000488000003</c:v>
                      </c:pt>
                      <c:pt idx="307">
                        <c:v>59.463001251999998</c:v>
                      </c:pt>
                      <c:pt idx="308">
                        <c:v>59.659400939999998</c:v>
                      </c:pt>
                      <c:pt idx="309">
                        <c:v>59.863399506</c:v>
                      </c:pt>
                      <c:pt idx="310">
                        <c:v>60.065399169999999</c:v>
                      </c:pt>
                      <c:pt idx="311">
                        <c:v>60.262599946000002</c:v>
                      </c:pt>
                      <c:pt idx="312">
                        <c:v>60.465999603999997</c:v>
                      </c:pt>
                      <c:pt idx="313">
                        <c:v>60.663799286</c:v>
                      </c:pt>
                      <c:pt idx="314">
                        <c:v>60.863399506</c:v>
                      </c:pt>
                      <c:pt idx="315">
                        <c:v>61.062198637999998</c:v>
                      </c:pt>
                      <c:pt idx="316">
                        <c:v>61.262798310000001</c:v>
                      </c:pt>
                      <c:pt idx="317">
                        <c:v>61.461200714</c:v>
                      </c:pt>
                      <c:pt idx="318">
                        <c:v>61.662399292000003</c:v>
                      </c:pt>
                      <c:pt idx="319">
                        <c:v>61.861400604000004</c:v>
                      </c:pt>
                      <c:pt idx="320">
                        <c:v>62.061599731999998</c:v>
                      </c:pt>
                      <c:pt idx="321">
                        <c:v>62.265598298</c:v>
                      </c:pt>
                      <c:pt idx="322">
                        <c:v>62.462398530000002</c:v>
                      </c:pt>
                      <c:pt idx="323">
                        <c:v>62.665000915999997</c:v>
                      </c:pt>
                      <c:pt idx="324">
                        <c:v>62.862400053999998</c:v>
                      </c:pt>
                      <c:pt idx="325">
                        <c:v>63.062000273999999</c:v>
                      </c:pt>
                      <c:pt idx="326">
                        <c:v>63.261199951999998</c:v>
                      </c:pt>
                      <c:pt idx="327">
                        <c:v>63.462398530000002</c:v>
                      </c:pt>
                      <c:pt idx="328">
                        <c:v>63.665798187999997</c:v>
                      </c:pt>
                      <c:pt idx="329">
                        <c:v>63.865398405999997</c:v>
                      </c:pt>
                      <c:pt idx="330">
                        <c:v>64.065399170000006</c:v>
                      </c:pt>
                      <c:pt idx="331">
                        <c:v>64.264198304000004</c:v>
                      </c:pt>
                      <c:pt idx="332">
                        <c:v>64.461402894000003</c:v>
                      </c:pt>
                      <c:pt idx="333">
                        <c:v>64.663803099999996</c:v>
                      </c:pt>
                      <c:pt idx="334">
                        <c:v>64.863998413999994</c:v>
                      </c:pt>
                      <c:pt idx="335">
                        <c:v>65.064002990000006</c:v>
                      </c:pt>
                      <c:pt idx="336">
                        <c:v>65.263000488000003</c:v>
                      </c:pt>
                      <c:pt idx="337">
                        <c:v>65.464797974000007</c:v>
                      </c:pt>
                      <c:pt idx="338">
                        <c:v>65.665199279999996</c:v>
                      </c:pt>
                      <c:pt idx="339">
                        <c:v>65.864997864000003</c:v>
                      </c:pt>
                      <c:pt idx="340">
                        <c:v>66.063598631999994</c:v>
                      </c:pt>
                      <c:pt idx="341">
                        <c:v>66.260803222000007</c:v>
                      </c:pt>
                      <c:pt idx="342">
                        <c:v>66.465400696000003</c:v>
                      </c:pt>
                      <c:pt idx="343">
                        <c:v>66.661003112000003</c:v>
                      </c:pt>
                      <c:pt idx="344">
                        <c:v>66.863601684000002</c:v>
                      </c:pt>
                      <c:pt idx="345">
                        <c:v>67.061203001999999</c:v>
                      </c:pt>
                      <c:pt idx="346">
                        <c:v>67.260398863999995</c:v>
                      </c:pt>
                      <c:pt idx="347">
                        <c:v>67.460601806</c:v>
                      </c:pt>
                      <c:pt idx="348">
                        <c:v>67.662803650000001</c:v>
                      </c:pt>
                      <c:pt idx="349">
                        <c:v>67.864799500000004</c:v>
                      </c:pt>
                      <c:pt idx="350">
                        <c:v>68.060798645999995</c:v>
                      </c:pt>
                      <c:pt idx="351">
                        <c:v>68.259597778</c:v>
                      </c:pt>
                      <c:pt idx="352">
                        <c:v>68.461997986</c:v>
                      </c:pt>
                      <c:pt idx="353">
                        <c:v>68.661796570000007</c:v>
                      </c:pt>
                      <c:pt idx="354">
                        <c:v>68.859001160000005</c:v>
                      </c:pt>
                      <c:pt idx="355">
                        <c:v>69.05719757</c:v>
                      </c:pt>
                      <c:pt idx="356">
                        <c:v>69.259803771999998</c:v>
                      </c:pt>
                      <c:pt idx="357">
                        <c:v>69.460403442</c:v>
                      </c:pt>
                      <c:pt idx="358">
                        <c:v>69.661399841999994</c:v>
                      </c:pt>
                      <c:pt idx="359">
                        <c:v>69.861000062000002</c:v>
                      </c:pt>
                      <c:pt idx="360">
                        <c:v>70.059402465999995</c:v>
                      </c:pt>
                      <c:pt idx="361">
                        <c:v>70.260002135999997</c:v>
                      </c:pt>
                      <c:pt idx="362">
                        <c:v>70.458396911999998</c:v>
                      </c:pt>
                      <c:pt idx="363">
                        <c:v>70.658203126000004</c:v>
                      </c:pt>
                      <c:pt idx="364">
                        <c:v>70.860801695999996</c:v>
                      </c:pt>
                      <c:pt idx="365">
                        <c:v>71.056800842000001</c:v>
                      </c:pt>
                      <c:pt idx="366">
                        <c:v>71.261596679999997</c:v>
                      </c:pt>
                      <c:pt idx="367">
                        <c:v>71.461997986</c:v>
                      </c:pt>
                      <c:pt idx="368">
                        <c:v>71.662597656000003</c:v>
                      </c:pt>
                      <c:pt idx="369">
                        <c:v>71.862197875999996</c:v>
                      </c:pt>
                      <c:pt idx="370">
                        <c:v>72.063201903999996</c:v>
                      </c:pt>
                      <c:pt idx="371">
                        <c:v>72.261001586000006</c:v>
                      </c:pt>
                      <c:pt idx="372">
                        <c:v>72.462402343999997</c:v>
                      </c:pt>
                      <c:pt idx="373">
                        <c:v>72.661003112000003</c:v>
                      </c:pt>
                      <c:pt idx="374">
                        <c:v>72.863800048000002</c:v>
                      </c:pt>
                      <c:pt idx="375">
                        <c:v>73.062797545999999</c:v>
                      </c:pt>
                      <c:pt idx="376">
                        <c:v>73.263801573999999</c:v>
                      </c:pt>
                      <c:pt idx="377">
                        <c:v>73.463401794000006</c:v>
                      </c:pt>
                      <c:pt idx="378">
                        <c:v>73.663002014</c:v>
                      </c:pt>
                      <c:pt idx="379">
                        <c:v>73.859199524000005</c:v>
                      </c:pt>
                      <c:pt idx="380">
                        <c:v>74.066596984</c:v>
                      </c:pt>
                    </c:numCache>
                  </c:numRef>
                </c:xVal>
                <c:yVal>
                  <c:numRef>
                    <c:extLst xmlns:c15="http://schemas.microsoft.com/office/drawing/2012/chart">
                      <c:ext xmlns:c15="http://schemas.microsoft.com/office/drawing/2012/chart" uri="{02D57815-91ED-43cb-92C2-25804820EDAC}">
                        <c15:formulaRef>
                          <c15:sqref>Sheet2!$O$3:$O$383</c15:sqref>
                        </c15:formulaRef>
                      </c:ext>
                    </c:extLst>
                    <c:numCache>
                      <c:formatCode>0.00E+00</c:formatCode>
                      <c:ptCount val="381"/>
                      <c:pt idx="0">
                        <c:v>0</c:v>
                      </c:pt>
                      <c:pt idx="1">
                        <c:v>85.599990844999994</c:v>
                      </c:pt>
                      <c:pt idx="2">
                        <c:v>170.72004699999999</c:v>
                      </c:pt>
                      <c:pt idx="3">
                        <c:v>255.36006165000001</c:v>
                      </c:pt>
                      <c:pt idx="4">
                        <c:v>339.54702759000003</c:v>
                      </c:pt>
                      <c:pt idx="5">
                        <c:v>423.22375488</c:v>
                      </c:pt>
                      <c:pt idx="6">
                        <c:v>499.14819335999999</c:v>
                      </c:pt>
                      <c:pt idx="7">
                        <c:v>563.99993896000001</c:v>
                      </c:pt>
                      <c:pt idx="8">
                        <c:v>627.94830321999996</c:v>
                      </c:pt>
                      <c:pt idx="9">
                        <c:v>691.20043944999998</c:v>
                      </c:pt>
                      <c:pt idx="10">
                        <c:v>754.00170897999999</c:v>
                      </c:pt>
                      <c:pt idx="11">
                        <c:v>816.52185058999999</c:v>
                      </c:pt>
                      <c:pt idx="12">
                        <c:v>878.40405272999999</c:v>
                      </c:pt>
                      <c:pt idx="13">
                        <c:v>940.00402831999997</c:v>
                      </c:pt>
                      <c:pt idx="14">
                        <c:v>963.20007324000005</c:v>
                      </c:pt>
                      <c:pt idx="15">
                        <c:v>998.49395751999998</c:v>
                      </c:pt>
                      <c:pt idx="16">
                        <c:v>1032.8039550999999</c:v>
                      </c:pt>
                      <c:pt idx="17">
                        <c:v>1053.5963135</c:v>
                      </c:pt>
                      <c:pt idx="18">
                        <c:v>1079.7218018000001</c:v>
                      </c:pt>
                      <c:pt idx="19">
                        <c:v>1098.6774902</c:v>
                      </c:pt>
                      <c:pt idx="20">
                        <c:v>1120</c:v>
                      </c:pt>
                      <c:pt idx="21">
                        <c:v>1136.7960204999999</c:v>
                      </c:pt>
                      <c:pt idx="22">
                        <c:v>1154.3996582</c:v>
                      </c:pt>
                      <c:pt idx="23">
                        <c:v>1168.7952881000001</c:v>
                      </c:pt>
                      <c:pt idx="24">
                        <c:v>1183.7332764</c:v>
                      </c:pt>
                      <c:pt idx="25">
                        <c:v>1196.0041504000001</c:v>
                      </c:pt>
                      <c:pt idx="26">
                        <c:v>1209.1995850000001</c:v>
                      </c:pt>
                      <c:pt idx="27">
                        <c:v>1219.9580077999999</c:v>
                      </c:pt>
                      <c:pt idx="28">
                        <c:v>1231.2026367000001</c:v>
                      </c:pt>
                      <c:pt idx="29">
                        <c:v>1240.7965088000001</c:v>
                      </c:pt>
                      <c:pt idx="30">
                        <c:v>1249.7858887</c:v>
                      </c:pt>
                      <c:pt idx="31">
                        <c:v>1258.9234618999999</c:v>
                      </c:pt>
                      <c:pt idx="32">
                        <c:v>1266.9240723</c:v>
                      </c:pt>
                      <c:pt idx="33">
                        <c:v>1275.1977539</c:v>
                      </c:pt>
                      <c:pt idx="34">
                        <c:v>1282.03125</c:v>
                      </c:pt>
                      <c:pt idx="35">
                        <c:v>1289.3216553</c:v>
                      </c:pt>
                      <c:pt idx="36">
                        <c:v>1295.5802002</c:v>
                      </c:pt>
                      <c:pt idx="37">
                        <c:v>1301.5992432</c:v>
                      </c:pt>
                      <c:pt idx="38">
                        <c:v>1307.5584716999999</c:v>
                      </c:pt>
                      <c:pt idx="39">
                        <c:v>1312.8208007999999</c:v>
                      </c:pt>
                      <c:pt idx="40">
                        <c:v>1318.3997803</c:v>
                      </c:pt>
                      <c:pt idx="41">
                        <c:v>1322.9259033000001</c:v>
                      </c:pt>
                      <c:pt idx="42">
                        <c:v>1327.5993652</c:v>
                      </c:pt>
                      <c:pt idx="43">
                        <c:v>1332.0533447</c:v>
                      </c:pt>
                      <c:pt idx="44">
                        <c:v>1336.0941161999999</c:v>
                      </c:pt>
                      <c:pt idx="45">
                        <c:v>1340.2770995999999</c:v>
                      </c:pt>
                      <c:pt idx="46">
                        <c:v>1343.9160156</c:v>
                      </c:pt>
                      <c:pt idx="47">
                        <c:v>1347.2001952999999</c:v>
                      </c:pt>
                      <c:pt idx="48">
                        <c:v>1350.8923339999999</c:v>
                      </c:pt>
                      <c:pt idx="49">
                        <c:v>1353.8450928</c:v>
                      </c:pt>
                      <c:pt idx="50">
                        <c:v>1356.7978516000001</c:v>
                      </c:pt>
                      <c:pt idx="51">
                        <c:v>1359.6217041</c:v>
                      </c:pt>
                      <c:pt idx="52">
                        <c:v>1362.1245117000001</c:v>
                      </c:pt>
                      <c:pt idx="53">
                        <c:v>1364.7972411999999</c:v>
                      </c:pt>
                      <c:pt idx="54">
                        <c:v>1367.1160889</c:v>
                      </c:pt>
                      <c:pt idx="55">
                        <c:v>1369.2896728999999</c:v>
                      </c:pt>
                      <c:pt idx="56">
                        <c:v>1371.4744873</c:v>
                      </c:pt>
                      <c:pt idx="57">
                        <c:v>1373.2301024999999</c:v>
                      </c:pt>
                      <c:pt idx="58">
                        <c:v>1374.9338379000001</c:v>
                      </c:pt>
                      <c:pt idx="59">
                        <c:v>1376.7998047000001</c:v>
                      </c:pt>
                      <c:pt idx="60">
                        <c:v>1378.3996582</c:v>
                      </c:pt>
                      <c:pt idx="61">
                        <c:v>1380</c:v>
                      </c:pt>
                      <c:pt idx="62">
                        <c:v>1381.324707</c:v>
                      </c:pt>
                      <c:pt idx="63">
                        <c:v>1382.4326172000001</c:v>
                      </c:pt>
                      <c:pt idx="64">
                        <c:v>1383.9259033000001</c:v>
                      </c:pt>
                      <c:pt idx="65">
                        <c:v>1384.800293</c:v>
                      </c:pt>
                      <c:pt idx="66">
                        <c:v>1385.7960204999999</c:v>
                      </c:pt>
                      <c:pt idx="67">
                        <c:v>1386.6778564000001</c:v>
                      </c:pt>
                      <c:pt idx="68">
                        <c:v>1387.6005858999999</c:v>
                      </c:pt>
                      <c:pt idx="69">
                        <c:v>1388.3986815999999</c:v>
                      </c:pt>
                      <c:pt idx="70">
                        <c:v>1389.1375731999999</c:v>
                      </c:pt>
                      <c:pt idx="71">
                        <c:v>1389.6008300999999</c:v>
                      </c:pt>
                      <c:pt idx="72">
                        <c:v>1390.144043</c:v>
                      </c:pt>
                      <c:pt idx="73">
                        <c:v>1390.6783447</c:v>
                      </c:pt>
                      <c:pt idx="74">
                        <c:v>1390.9844971</c:v>
                      </c:pt>
                      <c:pt idx="75">
                        <c:v>1391.2037353999999</c:v>
                      </c:pt>
                      <c:pt idx="76">
                        <c:v>1391.4973144999999</c:v>
                      </c:pt>
                      <c:pt idx="77">
                        <c:v>1391.9964600000001</c:v>
                      </c:pt>
                      <c:pt idx="78">
                        <c:v>1391.7144774999999</c:v>
                      </c:pt>
                      <c:pt idx="79">
                        <c:v>1391.7243652</c:v>
                      </c:pt>
                      <c:pt idx="80">
                        <c:v>1391.5573730000001</c:v>
                      </c:pt>
                      <c:pt idx="81">
                        <c:v>1391.0135498</c:v>
                      </c:pt>
                      <c:pt idx="82">
                        <c:v>1390.3941649999999</c:v>
                      </c:pt>
                      <c:pt idx="83">
                        <c:v>1387.9899902</c:v>
                      </c:pt>
                      <c:pt idx="84">
                        <c:v>1387.4366454999999</c:v>
                      </c:pt>
                      <c:pt idx="85">
                        <c:v>1386.947876</c:v>
                      </c:pt>
                      <c:pt idx="86">
                        <c:v>1386.0843506000001</c:v>
                      </c:pt>
                      <c:pt idx="87">
                        <c:v>1385.9981689000001</c:v>
                      </c:pt>
                      <c:pt idx="88">
                        <c:v>1384.7044678</c:v>
                      </c:pt>
                      <c:pt idx="89">
                        <c:v>1384.6252440999999</c:v>
                      </c:pt>
                      <c:pt idx="90">
                        <c:v>1383.8439940999999</c:v>
                      </c:pt>
                      <c:pt idx="91">
                        <c:v>1383.3959961</c:v>
                      </c:pt>
                      <c:pt idx="92">
                        <c:v>1381.6843262</c:v>
                      </c:pt>
                      <c:pt idx="93">
                        <c:v>1381.0413818</c:v>
                      </c:pt>
                      <c:pt idx="94">
                        <c:v>1380.4799805</c:v>
                      </c:pt>
                      <c:pt idx="95">
                        <c:v>1379.2692870999999</c:v>
                      </c:pt>
                      <c:pt idx="96">
                        <c:v>1377.8909911999999</c:v>
                      </c:pt>
                      <c:pt idx="97">
                        <c:v>1377.1003418</c:v>
                      </c:pt>
                      <c:pt idx="98">
                        <c:v>1375.0280762</c:v>
                      </c:pt>
                      <c:pt idx="99">
                        <c:v>1375.2110596</c:v>
                      </c:pt>
                      <c:pt idx="100">
                        <c:v>1373.9660644999999</c:v>
                      </c:pt>
                      <c:pt idx="101">
                        <c:v>1372.5842285000001</c:v>
                      </c:pt>
                      <c:pt idx="102">
                        <c:v>1371.9266356999999</c:v>
                      </c:pt>
                      <c:pt idx="103">
                        <c:v>1369.2032471</c:v>
                      </c:pt>
                      <c:pt idx="104">
                        <c:v>1368.5332031</c:v>
                      </c:pt>
                      <c:pt idx="105">
                        <c:v>1367.5168457</c:v>
                      </c:pt>
                      <c:pt idx="106">
                        <c:v>1366.8218993999999</c:v>
                      </c:pt>
                      <c:pt idx="107">
                        <c:v>1365.5985106999999</c:v>
                      </c:pt>
                      <c:pt idx="108">
                        <c:v>1364.8142089999999</c:v>
                      </c:pt>
                      <c:pt idx="109">
                        <c:v>1362.7923584</c:v>
                      </c:pt>
                      <c:pt idx="110">
                        <c:v>1361.3647461</c:v>
                      </c:pt>
                      <c:pt idx="111">
                        <c:v>1358.5338135</c:v>
                      </c:pt>
                      <c:pt idx="112">
                        <c:v>1353.0289307</c:v>
                      </c:pt>
                      <c:pt idx="113">
                        <c:v>1351.5731201000001</c:v>
                      </c:pt>
                      <c:pt idx="114">
                        <c:v>1354.5072021000001</c:v>
                      </c:pt>
                      <c:pt idx="115">
                        <c:v>1352.4517822</c:v>
                      </c:pt>
                      <c:pt idx="116">
                        <c:v>1349.0544434000001</c:v>
                      </c:pt>
                      <c:pt idx="117">
                        <c:v>1348.5924072</c:v>
                      </c:pt>
                      <c:pt idx="118">
                        <c:v>1346.6486815999999</c:v>
                      </c:pt>
                      <c:pt idx="119">
                        <c:v>1342.8999022999999</c:v>
                      </c:pt>
                      <c:pt idx="120">
                        <c:v>1342.0021973</c:v>
                      </c:pt>
                      <c:pt idx="121">
                        <c:v>1340.1573486</c:v>
                      </c:pt>
                      <c:pt idx="122">
                        <c:v>1337.7695312999999</c:v>
                      </c:pt>
                      <c:pt idx="123">
                        <c:v>1337.3037108999999</c:v>
                      </c:pt>
                      <c:pt idx="124">
                        <c:v>1335.5273437999999</c:v>
                      </c:pt>
                      <c:pt idx="125">
                        <c:v>1334.8175048999999</c:v>
                      </c:pt>
                      <c:pt idx="126">
                        <c:v>1332.1018065999999</c:v>
                      </c:pt>
                      <c:pt idx="127">
                        <c:v>1331.192749</c:v>
                      </c:pt>
                      <c:pt idx="128">
                        <c:v>1327.7867432</c:v>
                      </c:pt>
                      <c:pt idx="129">
                        <c:v>1326.5996094</c:v>
                      </c:pt>
                      <c:pt idx="130">
                        <c:v>1324.2817382999999</c:v>
                      </c:pt>
                      <c:pt idx="131">
                        <c:v>1324.8713379000001</c:v>
                      </c:pt>
                      <c:pt idx="132">
                        <c:v>1321.8985596</c:v>
                      </c:pt>
                      <c:pt idx="133">
                        <c:v>1319.0694579999999</c:v>
                      </c:pt>
                      <c:pt idx="134">
                        <c:v>1319.9700928</c:v>
                      </c:pt>
                      <c:pt idx="135">
                        <c:v>1318.3454589999999</c:v>
                      </c:pt>
                      <c:pt idx="136">
                        <c:v>1317.3723144999999</c:v>
                      </c:pt>
                      <c:pt idx="137">
                        <c:v>1315.0579834</c:v>
                      </c:pt>
                      <c:pt idx="138">
                        <c:v>1312.7445068</c:v>
                      </c:pt>
                      <c:pt idx="139">
                        <c:v>1311.0748291</c:v>
                      </c:pt>
                      <c:pt idx="140">
                        <c:v>1307.7294922000001</c:v>
                      </c:pt>
                      <c:pt idx="141">
                        <c:v>1307.2888184000001</c:v>
                      </c:pt>
                      <c:pt idx="142">
                        <c:v>1305.480957</c:v>
                      </c:pt>
                      <c:pt idx="143">
                        <c:v>1301.7620850000001</c:v>
                      </c:pt>
                      <c:pt idx="144">
                        <c:v>1301.0046387</c:v>
                      </c:pt>
                      <c:pt idx="145">
                        <c:v>1301.1654053</c:v>
                      </c:pt>
                      <c:pt idx="146">
                        <c:v>1300.8732910000001</c:v>
                      </c:pt>
                      <c:pt idx="147">
                        <c:v>1297.0931396000001</c:v>
                      </c:pt>
                      <c:pt idx="148">
                        <c:v>1295.2613524999999</c:v>
                      </c:pt>
                      <c:pt idx="149">
                        <c:v>1293.8299560999999</c:v>
                      </c:pt>
                      <c:pt idx="150">
                        <c:v>1291.6226807</c:v>
                      </c:pt>
                      <c:pt idx="151">
                        <c:v>1291.2009277</c:v>
                      </c:pt>
                      <c:pt idx="152">
                        <c:v>1290.1651611</c:v>
                      </c:pt>
                      <c:pt idx="153">
                        <c:v>1289.34375</c:v>
                      </c:pt>
                      <c:pt idx="154">
                        <c:v>1289.8563231999999</c:v>
                      </c:pt>
                      <c:pt idx="155">
                        <c:v>1289.7930908000001</c:v>
                      </c:pt>
                      <c:pt idx="156">
                        <c:v>1289.7061768000001</c:v>
                      </c:pt>
                      <c:pt idx="157">
                        <c:v>1289.2882079999999</c:v>
                      </c:pt>
                      <c:pt idx="158">
                        <c:v>1289.4688721</c:v>
                      </c:pt>
                      <c:pt idx="159">
                        <c:v>1289.5712891000001</c:v>
                      </c:pt>
                      <c:pt idx="160">
                        <c:v>1289.2563477000001</c:v>
                      </c:pt>
                      <c:pt idx="161">
                        <c:v>1289.2518310999999</c:v>
                      </c:pt>
                      <c:pt idx="162">
                        <c:v>1289.5203856999999</c:v>
                      </c:pt>
                      <c:pt idx="163">
                        <c:v>1289.7100829999999</c:v>
                      </c:pt>
                      <c:pt idx="164">
                        <c:v>1289.6102295000001</c:v>
                      </c:pt>
                      <c:pt idx="165">
                        <c:v>1289.890625</c:v>
                      </c:pt>
                      <c:pt idx="166">
                        <c:v>1289.8308105000001</c:v>
                      </c:pt>
                      <c:pt idx="167">
                        <c:v>1290.0100098</c:v>
                      </c:pt>
                      <c:pt idx="168">
                        <c:v>1290.2606201000001</c:v>
                      </c:pt>
                      <c:pt idx="169">
                        <c:v>1290.4104004000001</c:v>
                      </c:pt>
                      <c:pt idx="170">
                        <c:v>1290.5804443</c:v>
                      </c:pt>
                      <c:pt idx="171">
                        <c:v>1290.6899414</c:v>
                      </c:pt>
                      <c:pt idx="172">
                        <c:v>1290.9012451000001</c:v>
                      </c:pt>
                      <c:pt idx="173">
                        <c:v>1291.0301514</c:v>
                      </c:pt>
                      <c:pt idx="174">
                        <c:v>1291.0017089999999</c:v>
                      </c:pt>
                      <c:pt idx="175">
                        <c:v>1291.090332</c:v>
                      </c:pt>
                      <c:pt idx="176">
                        <c:v>1291.1400146000001</c:v>
                      </c:pt>
                      <c:pt idx="177">
                        <c:v>1291.1604004000001</c:v>
                      </c:pt>
                      <c:pt idx="178">
                        <c:v>1291.2403564000001</c:v>
                      </c:pt>
                      <c:pt idx="179">
                        <c:v>1291.4600829999999</c:v>
                      </c:pt>
                      <c:pt idx="180">
                        <c:v>1291.2399902</c:v>
                      </c:pt>
                      <c:pt idx="181">
                        <c:v>1291.5626221</c:v>
                      </c:pt>
                      <c:pt idx="182">
                        <c:v>1291.2302245999999</c:v>
                      </c:pt>
                      <c:pt idx="183">
                        <c:v>1290.9299315999999</c:v>
                      </c:pt>
                      <c:pt idx="184">
                        <c:v>1290.9609375</c:v>
                      </c:pt>
                      <c:pt idx="185">
                        <c:v>1291.1503906</c:v>
                      </c:pt>
                      <c:pt idx="186">
                        <c:v>1291.1835937999999</c:v>
                      </c:pt>
                      <c:pt idx="187">
                        <c:v>1291.2514647999999</c:v>
                      </c:pt>
                      <c:pt idx="188">
                        <c:v>1291.4514160000001</c:v>
                      </c:pt>
                      <c:pt idx="189">
                        <c:v>1291.5560303</c:v>
                      </c:pt>
                      <c:pt idx="190">
                        <c:v>1291.1312256000001</c:v>
                      </c:pt>
                      <c:pt idx="191">
                        <c:v>1290.9715576000001</c:v>
                      </c:pt>
                      <c:pt idx="192">
                        <c:v>1291.2215576000001</c:v>
                      </c:pt>
                      <c:pt idx="193">
                        <c:v>1290.9201660000001</c:v>
                      </c:pt>
                      <c:pt idx="194">
                        <c:v>1292.5909423999999</c:v>
                      </c:pt>
                      <c:pt idx="195">
                        <c:v>1292.3077393000001</c:v>
                      </c:pt>
                      <c:pt idx="196">
                        <c:v>1291.4729004000001</c:v>
                      </c:pt>
                      <c:pt idx="197">
                        <c:v>1291.7023925999999</c:v>
                      </c:pt>
                      <c:pt idx="198">
                        <c:v>1292.3017577999999</c:v>
                      </c:pt>
                      <c:pt idx="199">
                        <c:v>1291.8405762</c:v>
                      </c:pt>
                      <c:pt idx="200">
                        <c:v>1293.0321045000001</c:v>
                      </c:pt>
                      <c:pt idx="201">
                        <c:v>1294.7714844</c:v>
                      </c:pt>
                      <c:pt idx="202">
                        <c:v>1292.6546631000001</c:v>
                      </c:pt>
                      <c:pt idx="203">
                        <c:v>1293.5019531</c:v>
                      </c:pt>
                      <c:pt idx="204">
                        <c:v>1294.2602539</c:v>
                      </c:pt>
                      <c:pt idx="205">
                        <c:v>1293.2664795000001</c:v>
                      </c:pt>
                      <c:pt idx="206">
                        <c:v>1293.4299315999999</c:v>
                      </c:pt>
                      <c:pt idx="207">
                        <c:v>1294.1228027</c:v>
                      </c:pt>
                      <c:pt idx="208">
                        <c:v>1295.4705810999999</c:v>
                      </c:pt>
                      <c:pt idx="209">
                        <c:v>1293.9725341999999</c:v>
                      </c:pt>
                      <c:pt idx="210">
                        <c:v>1294.9925536999999</c:v>
                      </c:pt>
                      <c:pt idx="211">
                        <c:v>1294.5007324000001</c:v>
                      </c:pt>
                      <c:pt idx="212">
                        <c:v>1294.7315673999999</c:v>
                      </c:pt>
                      <c:pt idx="213">
                        <c:v>1293.9154053</c:v>
                      </c:pt>
                      <c:pt idx="214">
                        <c:v>1295.0970459</c:v>
                      </c:pt>
                      <c:pt idx="215">
                        <c:v>1294.4229736</c:v>
                      </c:pt>
                      <c:pt idx="216">
                        <c:v>1295.0804443</c:v>
                      </c:pt>
                      <c:pt idx="217">
                        <c:v>1295.9033202999999</c:v>
                      </c:pt>
                      <c:pt idx="218">
                        <c:v>1295.0635986</c:v>
                      </c:pt>
                      <c:pt idx="219">
                        <c:v>1295.6727295000001</c:v>
                      </c:pt>
                      <c:pt idx="220">
                        <c:v>1294.4711914</c:v>
                      </c:pt>
                      <c:pt idx="221">
                        <c:v>1295.8444824000001</c:v>
                      </c:pt>
                      <c:pt idx="222">
                        <c:v>1294.0367432</c:v>
                      </c:pt>
                      <c:pt idx="223">
                        <c:v>1294.2890625</c:v>
                      </c:pt>
                      <c:pt idx="224">
                        <c:v>1294.2302245999999</c:v>
                      </c:pt>
                      <c:pt idx="225">
                        <c:v>1294.5656738</c:v>
                      </c:pt>
                      <c:pt idx="226">
                        <c:v>1292.9304199000001</c:v>
                      </c:pt>
                      <c:pt idx="227">
                        <c:v>1294.7341309000001</c:v>
                      </c:pt>
                      <c:pt idx="228">
                        <c:v>1294.8231201000001</c:v>
                      </c:pt>
                      <c:pt idx="229">
                        <c:v>1292.9722899999999</c:v>
                      </c:pt>
                      <c:pt idx="230">
                        <c:v>1292.9605713000001</c:v>
                      </c:pt>
                      <c:pt idx="231">
                        <c:v>1291.7607422000001</c:v>
                      </c:pt>
                      <c:pt idx="232">
                        <c:v>1293.6318358999999</c:v>
                      </c:pt>
                      <c:pt idx="233">
                        <c:v>1293.2821045000001</c:v>
                      </c:pt>
                      <c:pt idx="234">
                        <c:v>1291.9901123</c:v>
                      </c:pt>
                      <c:pt idx="235">
                        <c:v>1292.1311035000001</c:v>
                      </c:pt>
                      <c:pt idx="236">
                        <c:v>1291.5620117000001</c:v>
                      </c:pt>
                      <c:pt idx="237">
                        <c:v>1291.8198242000001</c:v>
                      </c:pt>
                      <c:pt idx="238">
                        <c:v>1291.9702147999999</c:v>
                      </c:pt>
                      <c:pt idx="239">
                        <c:v>1290.4011230000001</c:v>
                      </c:pt>
                      <c:pt idx="240">
                        <c:v>1293.4022216999999</c:v>
                      </c:pt>
                      <c:pt idx="241">
                        <c:v>1292.9002685999999</c:v>
                      </c:pt>
                      <c:pt idx="242">
                        <c:v>1293.4820557</c:v>
                      </c:pt>
                      <c:pt idx="243">
                        <c:v>1293.1414795000001</c:v>
                      </c:pt>
                      <c:pt idx="244">
                        <c:v>1294.1092529</c:v>
                      </c:pt>
                      <c:pt idx="245">
                        <c:v>1292.8289795000001</c:v>
                      </c:pt>
                      <c:pt idx="246">
                        <c:v>1294.9307861</c:v>
                      </c:pt>
                      <c:pt idx="247">
                        <c:v>1295.0383300999999</c:v>
                      </c:pt>
                      <c:pt idx="248">
                        <c:v>1294.2225341999999</c:v>
                      </c:pt>
                      <c:pt idx="249">
                        <c:v>1295.8355713000001</c:v>
                      </c:pt>
                      <c:pt idx="250">
                        <c:v>1294.5135498</c:v>
                      </c:pt>
                      <c:pt idx="251">
                        <c:v>1295.9587402</c:v>
                      </c:pt>
                      <c:pt idx="252">
                        <c:v>1295.8206786999999</c:v>
                      </c:pt>
                      <c:pt idx="253">
                        <c:v>1295.3322754000001</c:v>
                      </c:pt>
                      <c:pt idx="254">
                        <c:v>1296.1129149999999</c:v>
                      </c:pt>
                      <c:pt idx="255">
                        <c:v>1296.036499</c:v>
                      </c:pt>
                      <c:pt idx="256">
                        <c:v>1295.1732178</c:v>
                      </c:pt>
                      <c:pt idx="257">
                        <c:v>1296.5075684000001</c:v>
                      </c:pt>
                      <c:pt idx="258">
                        <c:v>1297.3878173999999</c:v>
                      </c:pt>
                      <c:pt idx="259">
                        <c:v>1296.5549315999999</c:v>
                      </c:pt>
                      <c:pt idx="260">
                        <c:v>1296.6610106999999</c:v>
                      </c:pt>
                      <c:pt idx="261">
                        <c:v>1295.9803466999999</c:v>
                      </c:pt>
                      <c:pt idx="262">
                        <c:v>1296.8515625</c:v>
                      </c:pt>
                      <c:pt idx="263">
                        <c:v>1294.8421631000001</c:v>
                      </c:pt>
                      <c:pt idx="264">
                        <c:v>1297.0422363</c:v>
                      </c:pt>
                      <c:pt idx="265">
                        <c:v>1295.9503173999999</c:v>
                      </c:pt>
                      <c:pt idx="266">
                        <c:v>1296.5711670000001</c:v>
                      </c:pt>
                      <c:pt idx="267">
                        <c:v>1296.7966309000001</c:v>
                      </c:pt>
                      <c:pt idx="268">
                        <c:v>1296.324707</c:v>
                      </c:pt>
                      <c:pt idx="269">
                        <c:v>1294.5876464999999</c:v>
                      </c:pt>
                      <c:pt idx="270">
                        <c:v>1296.1453856999999</c:v>
                      </c:pt>
                      <c:pt idx="271">
                        <c:v>1296.6188964999999</c:v>
                      </c:pt>
                      <c:pt idx="272">
                        <c:v>1295.1801757999999</c:v>
                      </c:pt>
                      <c:pt idx="273">
                        <c:v>1296.8546143000001</c:v>
                      </c:pt>
                      <c:pt idx="274">
                        <c:v>1293.9205322</c:v>
                      </c:pt>
                      <c:pt idx="275">
                        <c:v>1294.6000977000001</c:v>
                      </c:pt>
                      <c:pt idx="276">
                        <c:v>1295.494751</c:v>
                      </c:pt>
                      <c:pt idx="277">
                        <c:v>1294.9609375</c:v>
                      </c:pt>
                      <c:pt idx="278">
                        <c:v>1294.2015381000001</c:v>
                      </c:pt>
                      <c:pt idx="279">
                        <c:v>1292.7304687999999</c:v>
                      </c:pt>
                      <c:pt idx="280">
                        <c:v>1294.1806641000001</c:v>
                      </c:pt>
                      <c:pt idx="281">
                        <c:v>1295.0526123</c:v>
                      </c:pt>
                      <c:pt idx="282">
                        <c:v>1293.3420410000001</c:v>
                      </c:pt>
                      <c:pt idx="283">
                        <c:v>1292.6501464999999</c:v>
                      </c:pt>
                      <c:pt idx="284">
                        <c:v>1295.6800536999999</c:v>
                      </c:pt>
                      <c:pt idx="285">
                        <c:v>1293.4102783000001</c:v>
                      </c:pt>
                      <c:pt idx="286">
                        <c:v>1293.590332</c:v>
                      </c:pt>
                      <c:pt idx="287">
                        <c:v>1295.9505615</c:v>
                      </c:pt>
                      <c:pt idx="288">
                        <c:v>1293.2229004000001</c:v>
                      </c:pt>
                      <c:pt idx="289">
                        <c:v>1296.4510498</c:v>
                      </c:pt>
                      <c:pt idx="290">
                        <c:v>1296.9722899999999</c:v>
                      </c:pt>
                      <c:pt idx="291">
                        <c:v>1297.9528809000001</c:v>
                      </c:pt>
                      <c:pt idx="292">
                        <c:v>1297.1939697</c:v>
                      </c:pt>
                      <c:pt idx="293">
                        <c:v>1298.6223144999999</c:v>
                      </c:pt>
                      <c:pt idx="294">
                        <c:v>1297.6240233999999</c:v>
                      </c:pt>
                      <c:pt idx="295">
                        <c:v>1299.2424315999999</c:v>
                      </c:pt>
                      <c:pt idx="296">
                        <c:v>1298.3645019999999</c:v>
                      </c:pt>
                      <c:pt idx="297">
                        <c:v>1300.0317382999999</c:v>
                      </c:pt>
                      <c:pt idx="298">
                        <c:v>1296.0141602000001</c:v>
                      </c:pt>
                      <c:pt idx="299">
                        <c:v>1298.6427002</c:v>
                      </c:pt>
                      <c:pt idx="300">
                        <c:v>1299.6839600000001</c:v>
                      </c:pt>
                      <c:pt idx="301">
                        <c:v>1297.1185303</c:v>
                      </c:pt>
                      <c:pt idx="302">
                        <c:v>1299.6213379000001</c:v>
                      </c:pt>
                      <c:pt idx="303">
                        <c:v>1297.9310303</c:v>
                      </c:pt>
                      <c:pt idx="304">
                        <c:v>1297.7922363</c:v>
                      </c:pt>
                      <c:pt idx="305">
                        <c:v>1297.2099608999999</c:v>
                      </c:pt>
                      <c:pt idx="306">
                        <c:v>1297.5306396000001</c:v>
                      </c:pt>
                      <c:pt idx="307">
                        <c:v>1297.1518555</c:v>
                      </c:pt>
                      <c:pt idx="308">
                        <c:v>1300.9105225000001</c:v>
                      </c:pt>
                      <c:pt idx="309">
                        <c:v>1297.159668</c:v>
                      </c:pt>
                      <c:pt idx="310">
                        <c:v>1298.3327637</c:v>
                      </c:pt>
                      <c:pt idx="311">
                        <c:v>1299.0219727000001</c:v>
                      </c:pt>
                      <c:pt idx="312">
                        <c:v>1298.8654785000001</c:v>
                      </c:pt>
                      <c:pt idx="313">
                        <c:v>1296.9515381000001</c:v>
                      </c:pt>
                      <c:pt idx="314">
                        <c:v>1298.9313964999999</c:v>
                      </c:pt>
                      <c:pt idx="315">
                        <c:v>1299.0715332</c:v>
                      </c:pt>
                      <c:pt idx="316">
                        <c:v>1296.6400146000001</c:v>
                      </c:pt>
                      <c:pt idx="317">
                        <c:v>1297.6309814000001</c:v>
                      </c:pt>
                      <c:pt idx="318">
                        <c:v>1296.4699707</c:v>
                      </c:pt>
                      <c:pt idx="319">
                        <c:v>1298.1805420000001</c:v>
                      </c:pt>
                      <c:pt idx="320">
                        <c:v>1298.4708252</c:v>
                      </c:pt>
                      <c:pt idx="321">
                        <c:v>1294.5206298999999</c:v>
                      </c:pt>
                      <c:pt idx="322">
                        <c:v>1298.7999268000001</c:v>
                      </c:pt>
                      <c:pt idx="323">
                        <c:v>1296.5307617000001</c:v>
                      </c:pt>
                      <c:pt idx="324">
                        <c:v>1295.5200195</c:v>
                      </c:pt>
                      <c:pt idx="325">
                        <c:v>1296.5402832</c:v>
                      </c:pt>
                      <c:pt idx="326">
                        <c:v>1298.1702881000001</c:v>
                      </c:pt>
                      <c:pt idx="327">
                        <c:v>1295.3004149999999</c:v>
                      </c:pt>
                      <c:pt idx="328">
                        <c:v>1295.2103271000001</c:v>
                      </c:pt>
                      <c:pt idx="329">
                        <c:v>1296.9515381000001</c:v>
                      </c:pt>
                      <c:pt idx="330">
                        <c:v>1294.8698730000001</c:v>
                      </c:pt>
                      <c:pt idx="331">
                        <c:v>1295.2401123</c:v>
                      </c:pt>
                      <c:pt idx="332">
                        <c:v>1298.0898437999999</c:v>
                      </c:pt>
                      <c:pt idx="333">
                        <c:v>1295.0098877</c:v>
                      </c:pt>
                      <c:pt idx="334">
                        <c:v>1294.2398682</c:v>
                      </c:pt>
                      <c:pt idx="335">
                        <c:v>1296.2508545000001</c:v>
                      </c:pt>
                      <c:pt idx="336">
                        <c:v>1296.0501709</c:v>
                      </c:pt>
                      <c:pt idx="337">
                        <c:v>1297.8302002</c:v>
                      </c:pt>
                      <c:pt idx="338">
                        <c:v>1296.3803711</c:v>
                      </c:pt>
                      <c:pt idx="339">
                        <c:v>1297.9407959</c:v>
                      </c:pt>
                      <c:pt idx="340">
                        <c:v>1296.5101318</c:v>
                      </c:pt>
                      <c:pt idx="341">
                        <c:v>1297.9903564000001</c:v>
                      </c:pt>
                      <c:pt idx="342">
                        <c:v>1297.300293</c:v>
                      </c:pt>
                      <c:pt idx="343">
                        <c:v>1300.7204589999999</c:v>
                      </c:pt>
                      <c:pt idx="344">
                        <c:v>1300.2434082</c:v>
                      </c:pt>
                      <c:pt idx="345">
                        <c:v>1298.4604492000001</c:v>
                      </c:pt>
                      <c:pt idx="346">
                        <c:v>1301.1812743999999</c:v>
                      </c:pt>
                      <c:pt idx="347">
                        <c:v>1301.4727783000001</c:v>
                      </c:pt>
                      <c:pt idx="348">
                        <c:v>1298.6130370999999</c:v>
                      </c:pt>
                      <c:pt idx="349">
                        <c:v>1298.8229980000001</c:v>
                      </c:pt>
                      <c:pt idx="350">
                        <c:v>1298.1108397999999</c:v>
                      </c:pt>
                      <c:pt idx="351">
                        <c:v>1299.9830322</c:v>
                      </c:pt>
                      <c:pt idx="352">
                        <c:v>1299.4645995999999</c:v>
                      </c:pt>
                      <c:pt idx="353">
                        <c:v>1298.8100586</c:v>
                      </c:pt>
                      <c:pt idx="354">
                        <c:v>1300.6622314000001</c:v>
                      </c:pt>
                      <c:pt idx="355">
                        <c:v>1300.8472899999999</c:v>
                      </c:pt>
                      <c:pt idx="356">
                        <c:v>1298.6225586</c:v>
                      </c:pt>
                      <c:pt idx="357">
                        <c:v>1300.1923827999999</c:v>
                      </c:pt>
                      <c:pt idx="358">
                        <c:v>1298.5299072</c:v>
                      </c:pt>
                      <c:pt idx="359">
                        <c:v>1298.8953856999999</c:v>
                      </c:pt>
                      <c:pt idx="360">
                        <c:v>1301.081543</c:v>
                      </c:pt>
                      <c:pt idx="361">
                        <c:v>1299.5649414</c:v>
                      </c:pt>
                      <c:pt idx="362">
                        <c:v>1301.5705565999999</c:v>
                      </c:pt>
                      <c:pt idx="363">
                        <c:v>1301.3328856999999</c:v>
                      </c:pt>
                      <c:pt idx="364">
                        <c:v>1298.3950195</c:v>
                      </c:pt>
                      <c:pt idx="365">
                        <c:v>1299.2717285000001</c:v>
                      </c:pt>
                      <c:pt idx="366">
                        <c:v>1297.6503906</c:v>
                      </c:pt>
                      <c:pt idx="367">
                        <c:v>1298.2998047000001</c:v>
                      </c:pt>
                      <c:pt idx="368">
                        <c:v>1298.8814697</c:v>
                      </c:pt>
                      <c:pt idx="369">
                        <c:v>1296.8699951000001</c:v>
                      </c:pt>
                      <c:pt idx="370">
                        <c:v>1298.4938964999999</c:v>
                      </c:pt>
                      <c:pt idx="371">
                        <c:v>1296.9729004000001</c:v>
                      </c:pt>
                      <c:pt idx="372">
                        <c:v>1296.1601562999999</c:v>
                      </c:pt>
                      <c:pt idx="373">
                        <c:v>1298.8602295000001</c:v>
                      </c:pt>
                      <c:pt idx="374">
                        <c:v>1295.6700439000001</c:v>
                      </c:pt>
                      <c:pt idx="375">
                        <c:v>1297.3603516000001</c:v>
                      </c:pt>
                      <c:pt idx="376">
                        <c:v>1295.5798339999999</c:v>
                      </c:pt>
                      <c:pt idx="377">
                        <c:v>1295.2502440999999</c:v>
                      </c:pt>
                      <c:pt idx="378">
                        <c:v>1296.5101318</c:v>
                      </c:pt>
                      <c:pt idx="379">
                        <c:v>1297.4509277</c:v>
                      </c:pt>
                      <c:pt idx="380">
                        <c:v>1296.0703125</c:v>
                      </c:pt>
                    </c:numCache>
                  </c:numRef>
                </c:yVal>
                <c:smooth val="1"/>
                <c:extLst xmlns:c15="http://schemas.microsoft.com/office/drawing/2012/chart">
                  <c:ext xmlns:c16="http://schemas.microsoft.com/office/drawing/2014/chart" uri="{C3380CC4-5D6E-409C-BE32-E72D297353CC}">
                    <c16:uniqueId val="{00000006-CA53-4DFA-B4B4-AD3619AC552A}"/>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Sheet2!$U$1</c15:sqref>
                        </c15:formulaRef>
                      </c:ext>
                    </c:extLst>
                    <c:strCache>
                      <c:ptCount val="1"/>
                      <c:pt idx="0">
                        <c:v>Poly3, Arriaga, Poly3, Poly3 -&gt; 05mm</c:v>
                      </c:pt>
                    </c:strCache>
                  </c:strRef>
                </c:tx>
                <c:spPr>
                  <a:ln w="19050" cap="rnd">
                    <a:solidFill>
                      <a:schemeClr val="accent4"/>
                    </a:solidFill>
                    <a:round/>
                  </a:ln>
                  <a:effectLst/>
                </c:spPr>
                <c:marker>
                  <c:symbol val="none"/>
                </c:marker>
                <c:xVal>
                  <c:numRef>
                    <c:extLst xmlns:c15="http://schemas.microsoft.com/office/drawing/2012/chart">
                      <c:ext xmlns:c15="http://schemas.microsoft.com/office/drawing/2012/chart" uri="{02D57815-91ED-43cb-92C2-25804820EDAC}">
                        <c15:formulaRef>
                          <c15:sqref>Sheet2!$Z$3:$Z$383</c15:sqref>
                        </c15:formulaRef>
                      </c:ext>
                    </c:extLst>
                    <c:numCache>
                      <c:formatCode>General</c:formatCode>
                      <c:ptCount val="381"/>
                      <c:pt idx="0">
                        <c:v>0</c:v>
                      </c:pt>
                      <c:pt idx="1">
                        <c:v>0.15502239763799999</c:v>
                      </c:pt>
                      <c:pt idx="2">
                        <c:v>0.31006398798000001</c:v>
                      </c:pt>
                      <c:pt idx="3">
                        <c:v>0.46512401104000001</c:v>
                      </c:pt>
                      <c:pt idx="4">
                        <c:v>0.62020200489999999</c:v>
                      </c:pt>
                      <c:pt idx="5">
                        <c:v>0.77529799937999999</c:v>
                      </c:pt>
                      <c:pt idx="6">
                        <c:v>0.93300801515999998</c:v>
                      </c:pt>
                      <c:pt idx="7">
                        <c:v>1.0910919904800001</c:v>
                      </c:pt>
                      <c:pt idx="8">
                        <c:v>1.24731194972</c:v>
                      </c:pt>
                      <c:pt idx="9">
                        <c:v>1.4032720327399999</c:v>
                      </c:pt>
                      <c:pt idx="10">
                        <c:v>1.5588179826799999</c:v>
                      </c:pt>
                      <c:pt idx="11">
                        <c:v>1.71426200866</c:v>
                      </c:pt>
                      <c:pt idx="12">
                        <c:v>1.8697479963400001</c:v>
                      </c:pt>
                      <c:pt idx="13">
                        <c:v>2.0249400138000002</c:v>
                      </c:pt>
                      <c:pt idx="14">
                        <c:v>2.1998200416000002</c:v>
                      </c:pt>
                      <c:pt idx="15">
                        <c:v>2.3633000850000001</c:v>
                      </c:pt>
                      <c:pt idx="16">
                        <c:v>2.5232999324000001</c:v>
                      </c:pt>
                      <c:pt idx="17">
                        <c:v>2.6940200328000001</c:v>
                      </c:pt>
                      <c:pt idx="18">
                        <c:v>2.8572800159999998</c:v>
                      </c:pt>
                      <c:pt idx="19">
                        <c:v>3.0264599323999999</c:v>
                      </c:pt>
                      <c:pt idx="20">
                        <c:v>3.1910800934000001</c:v>
                      </c:pt>
                      <c:pt idx="21">
                        <c:v>3.3604400158000001</c:v>
                      </c:pt>
                      <c:pt idx="22">
                        <c:v>3.5261199473999998</c:v>
                      </c:pt>
                      <c:pt idx="23">
                        <c:v>3.6954998969999999</c:v>
                      </c:pt>
                      <c:pt idx="24">
                        <c:v>3.8619000911999999</c:v>
                      </c:pt>
                      <c:pt idx="25">
                        <c:v>4.0322999953999998</c:v>
                      </c:pt>
                      <c:pt idx="26">
                        <c:v>4.1993398665999999</c:v>
                      </c:pt>
                      <c:pt idx="27">
                        <c:v>4.3702998162000002</c:v>
                      </c:pt>
                      <c:pt idx="28">
                        <c:v>4.5383601188</c:v>
                      </c:pt>
                      <c:pt idx="29">
                        <c:v>4.7096800804000001</c:v>
                      </c:pt>
                      <c:pt idx="30">
                        <c:v>4.8808999061999998</c:v>
                      </c:pt>
                      <c:pt idx="31">
                        <c:v>5.0506801605999998</c:v>
                      </c:pt>
                      <c:pt idx="32">
                        <c:v>5.2228398324</c:v>
                      </c:pt>
                      <c:pt idx="33">
                        <c:v>5.3925800323999997</c:v>
                      </c:pt>
                      <c:pt idx="34">
                        <c:v>5.5649199486000001</c:v>
                      </c:pt>
                      <c:pt idx="35">
                        <c:v>5.7365999221999999</c:v>
                      </c:pt>
                      <c:pt idx="36">
                        <c:v>5.9099998474</c:v>
                      </c:pt>
                      <c:pt idx="37">
                        <c:v>6.0840802191999996</c:v>
                      </c:pt>
                      <c:pt idx="38">
                        <c:v>6.2557201386000001</c:v>
                      </c:pt>
                      <c:pt idx="39">
                        <c:v>6.4300799370000004</c:v>
                      </c:pt>
                      <c:pt idx="40">
                        <c:v>6.6031599044</c:v>
                      </c:pt>
                      <c:pt idx="41">
                        <c:v>6.7780799865999999</c:v>
                      </c:pt>
                      <c:pt idx="42">
                        <c:v>6.9537000655999996</c:v>
                      </c:pt>
                      <c:pt idx="43">
                        <c:v>7.1279201507999996</c:v>
                      </c:pt>
                      <c:pt idx="44">
                        <c:v>7.3038601875999998</c:v>
                      </c:pt>
                      <c:pt idx="45">
                        <c:v>7.4791002274</c:v>
                      </c:pt>
                      <c:pt idx="46">
                        <c:v>7.6548600196000001</c:v>
                      </c:pt>
                      <c:pt idx="47">
                        <c:v>7.8324398993999997</c:v>
                      </c:pt>
                      <c:pt idx="48">
                        <c:v>8.0093603134000002</c:v>
                      </c:pt>
                      <c:pt idx="49">
                        <c:v>8.1885795594000008</c:v>
                      </c:pt>
                      <c:pt idx="50">
                        <c:v>8.3666200637999992</c:v>
                      </c:pt>
                      <c:pt idx="51">
                        <c:v>8.5435199738000005</c:v>
                      </c:pt>
                      <c:pt idx="52">
                        <c:v>8.7241601943999996</c:v>
                      </c:pt>
                      <c:pt idx="53">
                        <c:v>8.9026803969999992</c:v>
                      </c:pt>
                      <c:pt idx="54">
                        <c:v>9.0813999176000006</c:v>
                      </c:pt>
                      <c:pt idx="55">
                        <c:v>9.2635402679999999</c:v>
                      </c:pt>
                      <c:pt idx="56">
                        <c:v>9.4447603226000005</c:v>
                      </c:pt>
                      <c:pt idx="57">
                        <c:v>9.6269197464000005</c:v>
                      </c:pt>
                      <c:pt idx="58">
                        <c:v>9.8103799820000006</c:v>
                      </c:pt>
                      <c:pt idx="59">
                        <c:v>9.9925203323999998</c:v>
                      </c:pt>
                      <c:pt idx="60">
                        <c:v>10.1750602722</c:v>
                      </c:pt>
                      <c:pt idx="61">
                        <c:v>10.357819557199999</c:v>
                      </c:pt>
                      <c:pt idx="62">
                        <c:v>10.543060302800001</c:v>
                      </c:pt>
                      <c:pt idx="63">
                        <c:v>10.728340148999999</c:v>
                      </c:pt>
                      <c:pt idx="64">
                        <c:v>10.9135599136</c:v>
                      </c:pt>
                      <c:pt idx="65">
                        <c:v>11.100879669199999</c:v>
                      </c:pt>
                      <c:pt idx="66">
                        <c:v>11.288499832199999</c:v>
                      </c:pt>
                      <c:pt idx="67">
                        <c:v>11.474659919800001</c:v>
                      </c:pt>
                      <c:pt idx="68">
                        <c:v>11.6641597748</c:v>
                      </c:pt>
                      <c:pt idx="69">
                        <c:v>11.852959632799999</c:v>
                      </c:pt>
                      <c:pt idx="70">
                        <c:v>12.039879798799999</c:v>
                      </c:pt>
                      <c:pt idx="71">
                        <c:v>12.235420227000001</c:v>
                      </c:pt>
                      <c:pt idx="72">
                        <c:v>12.4258203506</c:v>
                      </c:pt>
                      <c:pt idx="73">
                        <c:v>12.616499900799999</c:v>
                      </c:pt>
                      <c:pt idx="74">
                        <c:v>12.812339782800001</c:v>
                      </c:pt>
                      <c:pt idx="75">
                        <c:v>13.005660057</c:v>
                      </c:pt>
                      <c:pt idx="76">
                        <c:v>13.201499939</c:v>
                      </c:pt>
                      <c:pt idx="77">
                        <c:v>13.398159980799999</c:v>
                      </c:pt>
                      <c:pt idx="78">
                        <c:v>13.5964803696</c:v>
                      </c:pt>
                      <c:pt idx="79">
                        <c:v>13.794019699</c:v>
                      </c:pt>
                      <c:pt idx="80">
                        <c:v>13.9932203292</c:v>
                      </c:pt>
                      <c:pt idx="81">
                        <c:v>14.192259788599999</c:v>
                      </c:pt>
                      <c:pt idx="82">
                        <c:v>14.392259597800001</c:v>
                      </c:pt>
                      <c:pt idx="83">
                        <c:v>14.594200134199999</c:v>
                      </c:pt>
                      <c:pt idx="84">
                        <c:v>14.7943601608</c:v>
                      </c:pt>
                      <c:pt idx="85">
                        <c:v>14.994480133</c:v>
                      </c:pt>
                      <c:pt idx="86">
                        <c:v>15.195139885</c:v>
                      </c:pt>
                      <c:pt idx="87">
                        <c:v>15.3949203492</c:v>
                      </c:pt>
                      <c:pt idx="88">
                        <c:v>15.595740318200001</c:v>
                      </c:pt>
                      <c:pt idx="89">
                        <c:v>15.796259879999999</c:v>
                      </c:pt>
                      <c:pt idx="90">
                        <c:v>15.997039794999999</c:v>
                      </c:pt>
                      <c:pt idx="91">
                        <c:v>16.196859359800001</c:v>
                      </c:pt>
                      <c:pt idx="92">
                        <c:v>16.398000717199999</c:v>
                      </c:pt>
                      <c:pt idx="93">
                        <c:v>16.598320007400002</c:v>
                      </c:pt>
                      <c:pt idx="94">
                        <c:v>16.799539566</c:v>
                      </c:pt>
                      <c:pt idx="95">
                        <c:v>16.998479843199998</c:v>
                      </c:pt>
                      <c:pt idx="96">
                        <c:v>17.199480056799999</c:v>
                      </c:pt>
                      <c:pt idx="97">
                        <c:v>17.400520324799999</c:v>
                      </c:pt>
                      <c:pt idx="98">
                        <c:v>17.602479934600002</c:v>
                      </c:pt>
                      <c:pt idx="99">
                        <c:v>17.8020000458</c:v>
                      </c:pt>
                      <c:pt idx="100">
                        <c:v>18.0034809112</c:v>
                      </c:pt>
                      <c:pt idx="101">
                        <c:v>18.203760147000001</c:v>
                      </c:pt>
                      <c:pt idx="102">
                        <c:v>18.404159545799999</c:v>
                      </c:pt>
                      <c:pt idx="103">
                        <c:v>18.604999542200002</c:v>
                      </c:pt>
                      <c:pt idx="104">
                        <c:v>18.805719375599999</c:v>
                      </c:pt>
                      <c:pt idx="105">
                        <c:v>19.006639480600001</c:v>
                      </c:pt>
                      <c:pt idx="106">
                        <c:v>19.207880020200001</c:v>
                      </c:pt>
                      <c:pt idx="107">
                        <c:v>19.406900405799998</c:v>
                      </c:pt>
                      <c:pt idx="108">
                        <c:v>19.607160568200001</c:v>
                      </c:pt>
                      <c:pt idx="109">
                        <c:v>19.8092193604</c:v>
                      </c:pt>
                      <c:pt idx="110">
                        <c:v>20.012199402</c:v>
                      </c:pt>
                      <c:pt idx="111">
                        <c:v>20.211399077999999</c:v>
                      </c:pt>
                      <c:pt idx="112">
                        <c:v>20.413600922000001</c:v>
                      </c:pt>
                      <c:pt idx="113">
                        <c:v>20.615999221999999</c:v>
                      </c:pt>
                      <c:pt idx="114">
                        <c:v>20.816799163999999</c:v>
                      </c:pt>
                      <c:pt idx="115">
                        <c:v>21.018800735999999</c:v>
                      </c:pt>
                      <c:pt idx="116">
                        <c:v>21.218999862</c:v>
                      </c:pt>
                      <c:pt idx="117">
                        <c:v>21.419399261999999</c:v>
                      </c:pt>
                      <c:pt idx="118">
                        <c:v>21.623600006</c:v>
                      </c:pt>
                      <c:pt idx="119">
                        <c:v>21.822000503999998</c:v>
                      </c:pt>
                      <c:pt idx="120">
                        <c:v>22.024400711999998</c:v>
                      </c:pt>
                      <c:pt idx="121">
                        <c:v>22.225999831999999</c:v>
                      </c:pt>
                      <c:pt idx="122">
                        <c:v>22.426399230000001</c:v>
                      </c:pt>
                      <c:pt idx="123">
                        <c:v>22.626600266000001</c:v>
                      </c:pt>
                      <c:pt idx="124">
                        <c:v>22.828199386000001</c:v>
                      </c:pt>
                      <c:pt idx="125">
                        <c:v>23.030799865999999</c:v>
                      </c:pt>
                      <c:pt idx="126">
                        <c:v>23.231000900000002</c:v>
                      </c:pt>
                      <c:pt idx="127">
                        <c:v>23.432199478000001</c:v>
                      </c:pt>
                      <c:pt idx="128">
                        <c:v>23.635000227999999</c:v>
                      </c:pt>
                      <c:pt idx="129">
                        <c:v>23.833000183999999</c:v>
                      </c:pt>
                      <c:pt idx="130">
                        <c:v>24.036800383999999</c:v>
                      </c:pt>
                      <c:pt idx="131">
                        <c:v>24.236400604</c:v>
                      </c:pt>
                      <c:pt idx="132">
                        <c:v>24.435400009999999</c:v>
                      </c:pt>
                      <c:pt idx="133">
                        <c:v>24.636600494</c:v>
                      </c:pt>
                      <c:pt idx="134">
                        <c:v>24.840200423999999</c:v>
                      </c:pt>
                      <c:pt idx="135">
                        <c:v>25.041000365999999</c:v>
                      </c:pt>
                      <c:pt idx="136">
                        <c:v>25.242000579999999</c:v>
                      </c:pt>
                      <c:pt idx="137">
                        <c:v>25.443399429999999</c:v>
                      </c:pt>
                      <c:pt idx="138">
                        <c:v>25.645799636</c:v>
                      </c:pt>
                      <c:pt idx="139">
                        <c:v>25.848600388000001</c:v>
                      </c:pt>
                      <c:pt idx="140">
                        <c:v>26.049200058</c:v>
                      </c:pt>
                      <c:pt idx="141">
                        <c:v>26.249000550000002</c:v>
                      </c:pt>
                      <c:pt idx="142">
                        <c:v>26.449800492000001</c:v>
                      </c:pt>
                      <c:pt idx="143">
                        <c:v>26.652399064000001</c:v>
                      </c:pt>
                      <c:pt idx="144">
                        <c:v>26.852800370000001</c:v>
                      </c:pt>
                      <c:pt idx="145">
                        <c:v>27.052000046</c:v>
                      </c:pt>
                      <c:pt idx="146">
                        <c:v>27.254400254</c:v>
                      </c:pt>
                      <c:pt idx="147">
                        <c:v>27.454599380000001</c:v>
                      </c:pt>
                      <c:pt idx="148">
                        <c:v>27.65519905</c:v>
                      </c:pt>
                      <c:pt idx="149">
                        <c:v>27.854000092</c:v>
                      </c:pt>
                      <c:pt idx="150">
                        <c:v>28.055400848000001</c:v>
                      </c:pt>
                      <c:pt idx="151">
                        <c:v>28.255599975999999</c:v>
                      </c:pt>
                      <c:pt idx="152">
                        <c:v>28.455600738000001</c:v>
                      </c:pt>
                      <c:pt idx="153">
                        <c:v>28.657199859999999</c:v>
                      </c:pt>
                      <c:pt idx="154">
                        <c:v>28.856800079999999</c:v>
                      </c:pt>
                      <c:pt idx="155">
                        <c:v>29.0564003</c:v>
                      </c:pt>
                      <c:pt idx="156">
                        <c:v>29.256599426000001</c:v>
                      </c:pt>
                      <c:pt idx="157">
                        <c:v>29.455400466</c:v>
                      </c:pt>
                      <c:pt idx="158">
                        <c:v>29.654800416</c:v>
                      </c:pt>
                      <c:pt idx="159">
                        <c:v>29.857200622000001</c:v>
                      </c:pt>
                      <c:pt idx="160">
                        <c:v>30.055400848000001</c:v>
                      </c:pt>
                      <c:pt idx="161">
                        <c:v>30.256200790000001</c:v>
                      </c:pt>
                      <c:pt idx="162">
                        <c:v>30.456399917999999</c:v>
                      </c:pt>
                      <c:pt idx="163">
                        <c:v>30.656600952000002</c:v>
                      </c:pt>
                      <c:pt idx="164">
                        <c:v>30.856399536000001</c:v>
                      </c:pt>
                      <c:pt idx="165">
                        <c:v>31.0564003</c:v>
                      </c:pt>
                      <c:pt idx="166">
                        <c:v>31.256200790000001</c:v>
                      </c:pt>
                      <c:pt idx="167">
                        <c:v>31.455999374000001</c:v>
                      </c:pt>
                      <c:pt idx="168">
                        <c:v>31.657199859999999</c:v>
                      </c:pt>
                      <c:pt idx="169">
                        <c:v>31.857200622000001</c:v>
                      </c:pt>
                      <c:pt idx="170">
                        <c:v>32.056198119999998</c:v>
                      </c:pt>
                      <c:pt idx="171">
                        <c:v>32.256198884</c:v>
                      </c:pt>
                      <c:pt idx="172">
                        <c:v>32.456001282000003</c:v>
                      </c:pt>
                      <c:pt idx="173">
                        <c:v>32.656600951999998</c:v>
                      </c:pt>
                      <c:pt idx="174">
                        <c:v>32.855800627999997</c:v>
                      </c:pt>
                      <c:pt idx="175">
                        <c:v>33.056198119999998</c:v>
                      </c:pt>
                      <c:pt idx="176">
                        <c:v>33.256198884</c:v>
                      </c:pt>
                      <c:pt idx="177">
                        <c:v>33.456600190000003</c:v>
                      </c:pt>
                      <c:pt idx="178">
                        <c:v>33.656398774000003</c:v>
                      </c:pt>
                      <c:pt idx="179">
                        <c:v>33.857200622000001</c:v>
                      </c:pt>
                      <c:pt idx="180">
                        <c:v>34.055400847999998</c:v>
                      </c:pt>
                      <c:pt idx="181">
                        <c:v>34.254398346000002</c:v>
                      </c:pt>
                      <c:pt idx="182">
                        <c:v>34.455600738000001</c:v>
                      </c:pt>
                      <c:pt idx="183">
                        <c:v>34.656398774000003</c:v>
                      </c:pt>
                      <c:pt idx="184">
                        <c:v>34.856399535999998</c:v>
                      </c:pt>
                      <c:pt idx="185">
                        <c:v>35.054599762000002</c:v>
                      </c:pt>
                      <c:pt idx="186">
                        <c:v>35.256198884</c:v>
                      </c:pt>
                      <c:pt idx="187">
                        <c:v>35.455001832000001</c:v>
                      </c:pt>
                      <c:pt idx="188">
                        <c:v>35.655200958000002</c:v>
                      </c:pt>
                      <c:pt idx="189">
                        <c:v>35.855998992000004</c:v>
                      </c:pt>
                      <c:pt idx="190">
                        <c:v>36.055801391999999</c:v>
                      </c:pt>
                      <c:pt idx="191">
                        <c:v>36.256999970000003</c:v>
                      </c:pt>
                      <c:pt idx="192">
                        <c:v>36.456199646000002</c:v>
                      </c:pt>
                      <c:pt idx="193">
                        <c:v>36.655399322000001</c:v>
                      </c:pt>
                      <c:pt idx="194">
                        <c:v>36.856201171999999</c:v>
                      </c:pt>
                      <c:pt idx="195">
                        <c:v>37.056198119999998</c:v>
                      </c:pt>
                      <c:pt idx="196">
                        <c:v>37.255199431999998</c:v>
                      </c:pt>
                      <c:pt idx="197">
                        <c:v>37.452598571999999</c:v>
                      </c:pt>
                      <c:pt idx="198">
                        <c:v>37.65499878</c:v>
                      </c:pt>
                      <c:pt idx="199">
                        <c:v>37.855598450000002</c:v>
                      </c:pt>
                      <c:pt idx="200">
                        <c:v>38.054199218000001</c:v>
                      </c:pt>
                      <c:pt idx="201">
                        <c:v>38.256000518</c:v>
                      </c:pt>
                      <c:pt idx="202">
                        <c:v>38.454601287999999</c:v>
                      </c:pt>
                      <c:pt idx="203">
                        <c:v>38.655399322000001</c:v>
                      </c:pt>
                      <c:pt idx="204">
                        <c:v>38.854000092</c:v>
                      </c:pt>
                      <c:pt idx="205">
                        <c:v>39.055000305999997</c:v>
                      </c:pt>
                      <c:pt idx="206">
                        <c:v>39.254199982000003</c:v>
                      </c:pt>
                      <c:pt idx="207">
                        <c:v>39.455398559999999</c:v>
                      </c:pt>
                      <c:pt idx="208">
                        <c:v>39.654598235999998</c:v>
                      </c:pt>
                      <c:pt idx="209">
                        <c:v>39.855201721999997</c:v>
                      </c:pt>
                      <c:pt idx="210">
                        <c:v>40.055400847999998</c:v>
                      </c:pt>
                      <c:pt idx="211">
                        <c:v>40.255401612</c:v>
                      </c:pt>
                      <c:pt idx="212">
                        <c:v>40.456001282000003</c:v>
                      </c:pt>
                      <c:pt idx="213">
                        <c:v>40.654399871999999</c:v>
                      </c:pt>
                      <c:pt idx="214">
                        <c:v>40.856800079999999</c:v>
                      </c:pt>
                      <c:pt idx="215">
                        <c:v>41.055198670000003</c:v>
                      </c:pt>
                      <c:pt idx="216">
                        <c:v>41.258800506</c:v>
                      </c:pt>
                      <c:pt idx="217">
                        <c:v>41.453201294000003</c:v>
                      </c:pt>
                      <c:pt idx="218">
                        <c:v>41.655200958000002</c:v>
                      </c:pt>
                      <c:pt idx="219">
                        <c:v>41.854000092</c:v>
                      </c:pt>
                      <c:pt idx="220">
                        <c:v>42.054798126000001</c:v>
                      </c:pt>
                      <c:pt idx="221">
                        <c:v>42.252399443999998</c:v>
                      </c:pt>
                      <c:pt idx="222">
                        <c:v>42.455200196</c:v>
                      </c:pt>
                      <c:pt idx="223">
                        <c:v>42.652801513999997</c:v>
                      </c:pt>
                      <c:pt idx="224">
                        <c:v>42.857601166000002</c:v>
                      </c:pt>
                      <c:pt idx="225">
                        <c:v>43.054401398000003</c:v>
                      </c:pt>
                      <c:pt idx="226">
                        <c:v>43.254798890000004</c:v>
                      </c:pt>
                      <c:pt idx="227">
                        <c:v>43.451400755999998</c:v>
                      </c:pt>
                      <c:pt idx="228">
                        <c:v>43.656600951999998</c:v>
                      </c:pt>
                      <c:pt idx="229">
                        <c:v>43.853801728000001</c:v>
                      </c:pt>
                      <c:pt idx="230">
                        <c:v>44.052200317999997</c:v>
                      </c:pt>
                      <c:pt idx="231">
                        <c:v>44.254798890000004</c:v>
                      </c:pt>
                      <c:pt idx="232">
                        <c:v>44.454200743999998</c:v>
                      </c:pt>
                      <c:pt idx="233">
                        <c:v>44.654800416</c:v>
                      </c:pt>
                      <c:pt idx="234">
                        <c:v>44.854400634000001</c:v>
                      </c:pt>
                      <c:pt idx="235">
                        <c:v>45.055400847999998</c:v>
                      </c:pt>
                      <c:pt idx="236">
                        <c:v>45.254798890000004</c:v>
                      </c:pt>
                      <c:pt idx="237">
                        <c:v>45.453601837999997</c:v>
                      </c:pt>
                      <c:pt idx="238">
                        <c:v>45.653198242000002</c:v>
                      </c:pt>
                      <c:pt idx="239">
                        <c:v>45.853401183999999</c:v>
                      </c:pt>
                      <c:pt idx="240">
                        <c:v>46.054000854000002</c:v>
                      </c:pt>
                      <c:pt idx="241">
                        <c:v>46.254600523999997</c:v>
                      </c:pt>
                      <c:pt idx="242">
                        <c:v>46.454601287999999</c:v>
                      </c:pt>
                      <c:pt idx="243">
                        <c:v>46.655399322000001</c:v>
                      </c:pt>
                      <c:pt idx="244">
                        <c:v>46.852401733999997</c:v>
                      </c:pt>
                      <c:pt idx="245">
                        <c:v>47.054000854000002</c:v>
                      </c:pt>
                      <c:pt idx="246">
                        <c:v>47.255199431999998</c:v>
                      </c:pt>
                      <c:pt idx="247">
                        <c:v>47.456199646000002</c:v>
                      </c:pt>
                      <c:pt idx="248">
                        <c:v>47.652999878000003</c:v>
                      </c:pt>
                      <c:pt idx="249">
                        <c:v>47.858001708000003</c:v>
                      </c:pt>
                      <c:pt idx="250">
                        <c:v>48.054401398000003</c:v>
                      </c:pt>
                      <c:pt idx="251">
                        <c:v>48.253601074000002</c:v>
                      </c:pt>
                      <c:pt idx="252">
                        <c:v>48.451599121999998</c:v>
                      </c:pt>
                      <c:pt idx="253">
                        <c:v>48.654800416</c:v>
                      </c:pt>
                      <c:pt idx="254">
                        <c:v>48.854198455999999</c:v>
                      </c:pt>
                      <c:pt idx="255">
                        <c:v>49.052600859999998</c:v>
                      </c:pt>
                      <c:pt idx="256">
                        <c:v>49.252601624</c:v>
                      </c:pt>
                      <c:pt idx="257">
                        <c:v>49.454200743999998</c:v>
                      </c:pt>
                      <c:pt idx="258">
                        <c:v>49.653999327999998</c:v>
                      </c:pt>
                      <c:pt idx="259">
                        <c:v>49.850601196</c:v>
                      </c:pt>
                      <c:pt idx="260">
                        <c:v>50.053398131999998</c:v>
                      </c:pt>
                      <c:pt idx="261">
                        <c:v>50.256999970000003</c:v>
                      </c:pt>
                      <c:pt idx="262">
                        <c:v>50.451599121999998</c:v>
                      </c:pt>
                      <c:pt idx="263">
                        <c:v>50.653198242000002</c:v>
                      </c:pt>
                      <c:pt idx="264">
                        <c:v>50.854400634000001</c:v>
                      </c:pt>
                      <c:pt idx="265">
                        <c:v>51.0564003</c:v>
                      </c:pt>
                      <c:pt idx="266">
                        <c:v>51.252998351999999</c:v>
                      </c:pt>
                      <c:pt idx="267">
                        <c:v>51.455398559999999</c:v>
                      </c:pt>
                      <c:pt idx="268">
                        <c:v>51.654598235999998</c:v>
                      </c:pt>
                      <c:pt idx="269">
                        <c:v>51.853801728000001</c:v>
                      </c:pt>
                      <c:pt idx="270">
                        <c:v>52.054798126000001</c:v>
                      </c:pt>
                      <c:pt idx="271">
                        <c:v>52.254199982000003</c:v>
                      </c:pt>
                      <c:pt idx="272">
                        <c:v>52.454200743999998</c:v>
                      </c:pt>
                      <c:pt idx="273">
                        <c:v>52.654598235999998</c:v>
                      </c:pt>
                      <c:pt idx="274">
                        <c:v>52.853801728000001</c:v>
                      </c:pt>
                      <c:pt idx="275">
                        <c:v>53.054401398000003</c:v>
                      </c:pt>
                      <c:pt idx="276">
                        <c:v>53.254600523999997</c:v>
                      </c:pt>
                      <c:pt idx="277">
                        <c:v>53.452201844000001</c:v>
                      </c:pt>
                      <c:pt idx="278">
                        <c:v>53.654201508</c:v>
                      </c:pt>
                      <c:pt idx="279">
                        <c:v>53.854400634000001</c:v>
                      </c:pt>
                      <c:pt idx="280">
                        <c:v>54.051399230000001</c:v>
                      </c:pt>
                      <c:pt idx="281">
                        <c:v>54.254199982000003</c:v>
                      </c:pt>
                      <c:pt idx="282">
                        <c:v>54.454799651999998</c:v>
                      </c:pt>
                      <c:pt idx="283">
                        <c:v>54.653800963999998</c:v>
                      </c:pt>
                      <c:pt idx="284">
                        <c:v>54.850799559999999</c:v>
                      </c:pt>
                      <c:pt idx="285">
                        <c:v>55.053600312</c:v>
                      </c:pt>
                      <c:pt idx="286">
                        <c:v>55.251399994000003</c:v>
                      </c:pt>
                      <c:pt idx="287">
                        <c:v>55.456798554000002</c:v>
                      </c:pt>
                      <c:pt idx="288">
                        <c:v>55.652801513999997</c:v>
                      </c:pt>
                      <c:pt idx="289">
                        <c:v>55.854000092</c:v>
                      </c:pt>
                      <c:pt idx="290">
                        <c:v>56.052600859999998</c:v>
                      </c:pt>
                      <c:pt idx="291">
                        <c:v>56.253398896</c:v>
                      </c:pt>
                      <c:pt idx="292">
                        <c:v>56.451999663999999</c:v>
                      </c:pt>
                      <c:pt idx="293">
                        <c:v>56.654800416</c:v>
                      </c:pt>
                      <c:pt idx="294">
                        <c:v>56.851200104</c:v>
                      </c:pt>
                      <c:pt idx="295">
                        <c:v>57.053199767999999</c:v>
                      </c:pt>
                      <c:pt idx="296">
                        <c:v>57.255599975999999</c:v>
                      </c:pt>
                      <c:pt idx="297">
                        <c:v>57.450599670000003</c:v>
                      </c:pt>
                      <c:pt idx="298">
                        <c:v>57.652599334000001</c:v>
                      </c:pt>
                      <c:pt idx="299">
                        <c:v>57.854198455999999</c:v>
                      </c:pt>
                      <c:pt idx="300">
                        <c:v>58.053001404</c:v>
                      </c:pt>
                      <c:pt idx="301">
                        <c:v>58.251399994000003</c:v>
                      </c:pt>
                      <c:pt idx="302">
                        <c:v>58.452400208</c:v>
                      </c:pt>
                      <c:pt idx="303">
                        <c:v>58.653800963999998</c:v>
                      </c:pt>
                      <c:pt idx="304">
                        <c:v>58.851799012000001</c:v>
                      </c:pt>
                      <c:pt idx="305">
                        <c:v>59.052398682000003</c:v>
                      </c:pt>
                      <c:pt idx="306">
                        <c:v>59.252998351999999</c:v>
                      </c:pt>
                      <c:pt idx="307">
                        <c:v>59.452598571999999</c:v>
                      </c:pt>
                      <c:pt idx="308">
                        <c:v>59.651599883999999</c:v>
                      </c:pt>
                      <c:pt idx="309">
                        <c:v>59.853199005999997</c:v>
                      </c:pt>
                      <c:pt idx="310">
                        <c:v>60.053398131999998</c:v>
                      </c:pt>
                      <c:pt idx="311">
                        <c:v>60.251598358000003</c:v>
                      </c:pt>
                      <c:pt idx="312">
                        <c:v>60.455799102</c:v>
                      </c:pt>
                      <c:pt idx="313">
                        <c:v>60.654201508</c:v>
                      </c:pt>
                      <c:pt idx="314">
                        <c:v>60.853199005999997</c:v>
                      </c:pt>
                      <c:pt idx="315">
                        <c:v>61.052200317999997</c:v>
                      </c:pt>
                      <c:pt idx="316">
                        <c:v>61.249599455999999</c:v>
                      </c:pt>
                      <c:pt idx="317">
                        <c:v>61.455398559999999</c:v>
                      </c:pt>
                      <c:pt idx="318">
                        <c:v>61.653598786000003</c:v>
                      </c:pt>
                      <c:pt idx="319">
                        <c:v>61.853801728000001</c:v>
                      </c:pt>
                      <c:pt idx="320">
                        <c:v>62.051998138000002</c:v>
                      </c:pt>
                      <c:pt idx="321">
                        <c:v>62.253200532000001</c:v>
                      </c:pt>
                      <c:pt idx="322">
                        <c:v>62.452999114000001</c:v>
                      </c:pt>
                      <c:pt idx="323">
                        <c:v>62.653198242000002</c:v>
                      </c:pt>
                      <c:pt idx="324">
                        <c:v>62.852001190000003</c:v>
                      </c:pt>
                      <c:pt idx="325">
                        <c:v>63.050800324000001</c:v>
                      </c:pt>
                      <c:pt idx="326">
                        <c:v>63.254001617999997</c:v>
                      </c:pt>
                      <c:pt idx="327">
                        <c:v>63.452800750000002</c:v>
                      </c:pt>
                      <c:pt idx="328">
                        <c:v>63.652000428000001</c:v>
                      </c:pt>
                      <c:pt idx="329">
                        <c:v>63.849800109999997</c:v>
                      </c:pt>
                      <c:pt idx="330">
                        <c:v>64.053802489999995</c:v>
                      </c:pt>
                      <c:pt idx="331">
                        <c:v>64.252403259999994</c:v>
                      </c:pt>
                      <c:pt idx="332">
                        <c:v>64.452400208</c:v>
                      </c:pt>
                      <c:pt idx="333">
                        <c:v>64.649398804</c:v>
                      </c:pt>
                      <c:pt idx="334">
                        <c:v>64.852401733999997</c:v>
                      </c:pt>
                      <c:pt idx="335">
                        <c:v>65.053802489999995</c:v>
                      </c:pt>
                      <c:pt idx="336">
                        <c:v>65.251602172000005</c:v>
                      </c:pt>
                      <c:pt idx="337">
                        <c:v>65.451202391999999</c:v>
                      </c:pt>
                      <c:pt idx="338">
                        <c:v>65.654197691999997</c:v>
                      </c:pt>
                      <c:pt idx="339">
                        <c:v>65.853599548000005</c:v>
                      </c:pt>
                      <c:pt idx="340">
                        <c:v>66.054199217999994</c:v>
                      </c:pt>
                      <c:pt idx="341">
                        <c:v>66.253997802000001</c:v>
                      </c:pt>
                      <c:pt idx="342">
                        <c:v>66.453201293999996</c:v>
                      </c:pt>
                      <c:pt idx="343">
                        <c:v>66.651802062000002</c:v>
                      </c:pt>
                      <c:pt idx="344">
                        <c:v>66.851997376</c:v>
                      </c:pt>
                      <c:pt idx="345">
                        <c:v>67.050796508000005</c:v>
                      </c:pt>
                      <c:pt idx="346">
                        <c:v>67.253997802000001</c:v>
                      </c:pt>
                      <c:pt idx="347">
                        <c:v>67.451599122000005</c:v>
                      </c:pt>
                      <c:pt idx="348">
                        <c:v>67.653602599999999</c:v>
                      </c:pt>
                      <c:pt idx="349">
                        <c:v>67.856201171999999</c:v>
                      </c:pt>
                      <c:pt idx="350">
                        <c:v>68.051200866000002</c:v>
                      </c:pt>
                      <c:pt idx="351">
                        <c:v>68.249801636000001</c:v>
                      </c:pt>
                      <c:pt idx="352">
                        <c:v>68.452598571999999</c:v>
                      </c:pt>
                      <c:pt idx="353">
                        <c:v>68.653198242000002</c:v>
                      </c:pt>
                      <c:pt idx="354">
                        <c:v>68.850601196</c:v>
                      </c:pt>
                      <c:pt idx="355">
                        <c:v>69.055801392000006</c:v>
                      </c:pt>
                      <c:pt idx="356">
                        <c:v>69.250198363999999</c:v>
                      </c:pt>
                      <c:pt idx="357">
                        <c:v>69.452003480000002</c:v>
                      </c:pt>
                      <c:pt idx="358">
                        <c:v>69.650398253999995</c:v>
                      </c:pt>
                      <c:pt idx="359">
                        <c:v>69.851600645999994</c:v>
                      </c:pt>
                      <c:pt idx="360">
                        <c:v>70.053802489999995</c:v>
                      </c:pt>
                      <c:pt idx="361">
                        <c:v>70.251602172000005</c:v>
                      </c:pt>
                      <c:pt idx="362">
                        <c:v>70.450401306000003</c:v>
                      </c:pt>
                      <c:pt idx="363">
                        <c:v>70.653602599999999</c:v>
                      </c:pt>
                      <c:pt idx="364">
                        <c:v>70.849998474000003</c:v>
                      </c:pt>
                      <c:pt idx="365">
                        <c:v>71.051803587999999</c:v>
                      </c:pt>
                      <c:pt idx="366">
                        <c:v>71.249603272000002</c:v>
                      </c:pt>
                      <c:pt idx="367">
                        <c:v>71.452003480000002</c:v>
                      </c:pt>
                      <c:pt idx="368">
                        <c:v>71.653198242000002</c:v>
                      </c:pt>
                      <c:pt idx="369">
                        <c:v>71.849998474000003</c:v>
                      </c:pt>
                      <c:pt idx="370">
                        <c:v>72.051803587999999</c:v>
                      </c:pt>
                      <c:pt idx="371">
                        <c:v>72.253196716000005</c:v>
                      </c:pt>
                      <c:pt idx="372">
                        <c:v>72.450401306000003</c:v>
                      </c:pt>
                      <c:pt idx="373">
                        <c:v>72.650596617999994</c:v>
                      </c:pt>
                      <c:pt idx="374">
                        <c:v>72.853202820000007</c:v>
                      </c:pt>
                      <c:pt idx="375">
                        <c:v>73.052597046000002</c:v>
                      </c:pt>
                      <c:pt idx="376">
                        <c:v>73.250396727999998</c:v>
                      </c:pt>
                      <c:pt idx="377">
                        <c:v>73.453002929999997</c:v>
                      </c:pt>
                      <c:pt idx="378">
                        <c:v>73.651397705999997</c:v>
                      </c:pt>
                      <c:pt idx="379">
                        <c:v>73.856201171999999</c:v>
                      </c:pt>
                      <c:pt idx="380">
                        <c:v>74.052001954000005</c:v>
                      </c:pt>
                    </c:numCache>
                  </c:numRef>
                </c:xVal>
                <c:yVal>
                  <c:numRef>
                    <c:extLst xmlns:c15="http://schemas.microsoft.com/office/drawing/2012/chart">
                      <c:ext xmlns:c15="http://schemas.microsoft.com/office/drawing/2012/chart" uri="{02D57815-91ED-43cb-92C2-25804820EDAC}">
                        <c15:formulaRef>
                          <c15:sqref>Sheet2!$V$3:$V$383</c15:sqref>
                        </c15:formulaRef>
                      </c:ext>
                    </c:extLst>
                    <c:numCache>
                      <c:formatCode>0.00E+00</c:formatCode>
                      <c:ptCount val="381"/>
                      <c:pt idx="0">
                        <c:v>0</c:v>
                      </c:pt>
                      <c:pt idx="1">
                        <c:v>85.567993164000001</c:v>
                      </c:pt>
                      <c:pt idx="2">
                        <c:v>170.70950317</c:v>
                      </c:pt>
                      <c:pt idx="3">
                        <c:v>255.34889221</c:v>
                      </c:pt>
                      <c:pt idx="4">
                        <c:v>339.38693237000001</c:v>
                      </c:pt>
                      <c:pt idx="5">
                        <c:v>423.04071045000001</c:v>
                      </c:pt>
                      <c:pt idx="6">
                        <c:v>498.88031006</c:v>
                      </c:pt>
                      <c:pt idx="7">
                        <c:v>563.83917236000002</c:v>
                      </c:pt>
                      <c:pt idx="8">
                        <c:v>627.65344238</c:v>
                      </c:pt>
                      <c:pt idx="9">
                        <c:v>691.01385498000002</c:v>
                      </c:pt>
                      <c:pt idx="10">
                        <c:v>753.78692626999998</c:v>
                      </c:pt>
                      <c:pt idx="11">
                        <c:v>816.22418213000003</c:v>
                      </c:pt>
                      <c:pt idx="12">
                        <c:v>878.37823486000002</c:v>
                      </c:pt>
                      <c:pt idx="13">
                        <c:v>939.83935546999999</c:v>
                      </c:pt>
                      <c:pt idx="14">
                        <c:v>962.88201904000005</c:v>
                      </c:pt>
                      <c:pt idx="15">
                        <c:v>998.30157470999995</c:v>
                      </c:pt>
                      <c:pt idx="16">
                        <c:v>1032.6408690999999</c:v>
                      </c:pt>
                      <c:pt idx="17">
                        <c:v>1053.1979980000001</c:v>
                      </c:pt>
                      <c:pt idx="18">
                        <c:v>1079.5482178</c:v>
                      </c:pt>
                      <c:pt idx="19">
                        <c:v>1098.6367187999999</c:v>
                      </c:pt>
                      <c:pt idx="20">
                        <c:v>1119.8841553</c:v>
                      </c:pt>
                      <c:pt idx="21">
                        <c:v>1136.4871826000001</c:v>
                      </c:pt>
                      <c:pt idx="22">
                        <c:v>1154.2663574000001</c:v>
                      </c:pt>
                      <c:pt idx="23">
                        <c:v>1168.5051269999999</c:v>
                      </c:pt>
                      <c:pt idx="24">
                        <c:v>1183.6850586</c:v>
                      </c:pt>
                      <c:pt idx="25">
                        <c:v>1195.9749756000001</c:v>
                      </c:pt>
                      <c:pt idx="26">
                        <c:v>1209.0771483999999</c:v>
                      </c:pt>
                      <c:pt idx="27">
                        <c:v>1219.8417969</c:v>
                      </c:pt>
                      <c:pt idx="28">
                        <c:v>1231.2271728999999</c:v>
                      </c:pt>
                      <c:pt idx="29">
                        <c:v>1240.5458983999999</c:v>
                      </c:pt>
                      <c:pt idx="30">
                        <c:v>1249.7358397999999</c:v>
                      </c:pt>
                      <c:pt idx="31">
                        <c:v>1258.8781738</c:v>
                      </c:pt>
                      <c:pt idx="32">
                        <c:v>1266.8460693</c:v>
                      </c:pt>
                      <c:pt idx="33">
                        <c:v>1274.9167480000001</c:v>
                      </c:pt>
                      <c:pt idx="34">
                        <c:v>1281.9674072</c:v>
                      </c:pt>
                      <c:pt idx="35">
                        <c:v>1289.2207031</c:v>
                      </c:pt>
                      <c:pt idx="36">
                        <c:v>1295.4923096</c:v>
                      </c:pt>
                      <c:pt idx="37">
                        <c:v>1301.5437012</c:v>
                      </c:pt>
                      <c:pt idx="38">
                        <c:v>1307.5203856999999</c:v>
                      </c:pt>
                      <c:pt idx="39">
                        <c:v>1312.7985839999999</c:v>
                      </c:pt>
                      <c:pt idx="40">
                        <c:v>1318.2545166</c:v>
                      </c:pt>
                      <c:pt idx="41">
                        <c:v>1322.9792480000001</c:v>
                      </c:pt>
                      <c:pt idx="42">
                        <c:v>1327.4962158000001</c:v>
                      </c:pt>
                      <c:pt idx="43">
                        <c:v>1332.0600586</c:v>
                      </c:pt>
                      <c:pt idx="44">
                        <c:v>1335.9996338000001</c:v>
                      </c:pt>
                      <c:pt idx="45">
                        <c:v>1340.1579589999999</c:v>
                      </c:pt>
                      <c:pt idx="46">
                        <c:v>1343.6784668</c:v>
                      </c:pt>
                      <c:pt idx="47">
                        <c:v>1347.1500243999999</c:v>
                      </c:pt>
                      <c:pt idx="48">
                        <c:v>1350.5548096</c:v>
                      </c:pt>
                      <c:pt idx="49">
                        <c:v>1353.7095947</c:v>
                      </c:pt>
                      <c:pt idx="50">
                        <c:v>1356.6363524999999</c:v>
                      </c:pt>
                      <c:pt idx="51">
                        <c:v>1359.4281006000001</c:v>
                      </c:pt>
                      <c:pt idx="52">
                        <c:v>1362.0108643000001</c:v>
                      </c:pt>
                      <c:pt idx="53">
                        <c:v>1364.666626</c:v>
                      </c:pt>
                      <c:pt idx="54">
                        <c:v>1366.8769531</c:v>
                      </c:pt>
                      <c:pt idx="55">
                        <c:v>1368.9621582</c:v>
                      </c:pt>
                      <c:pt idx="56">
                        <c:v>1371.2008057</c:v>
                      </c:pt>
                      <c:pt idx="57">
                        <c:v>1373.1282959</c:v>
                      </c:pt>
                      <c:pt idx="58">
                        <c:v>1375.0391846</c:v>
                      </c:pt>
                      <c:pt idx="59">
                        <c:v>1376.7740478999999</c:v>
                      </c:pt>
                      <c:pt idx="60">
                        <c:v>1378.2426757999999</c:v>
                      </c:pt>
                      <c:pt idx="61">
                        <c:v>1379.8420410000001</c:v>
                      </c:pt>
                      <c:pt idx="62">
                        <c:v>1381.2293701000001</c:v>
                      </c:pt>
                      <c:pt idx="63">
                        <c:v>1382.5316161999999</c:v>
                      </c:pt>
                      <c:pt idx="64">
                        <c:v>1383.7561035000001</c:v>
                      </c:pt>
                      <c:pt idx="65">
                        <c:v>1384.8668213000001</c:v>
                      </c:pt>
                      <c:pt idx="66">
                        <c:v>1385.796875</c:v>
                      </c:pt>
                      <c:pt idx="67">
                        <c:v>1386.7457274999999</c:v>
                      </c:pt>
                      <c:pt idx="68">
                        <c:v>1387.5430908000001</c:v>
                      </c:pt>
                      <c:pt idx="69">
                        <c:v>1388.2203368999999</c:v>
                      </c:pt>
                      <c:pt idx="70">
                        <c:v>1389.0806885</c:v>
                      </c:pt>
                      <c:pt idx="71">
                        <c:v>1389.6612548999999</c:v>
                      </c:pt>
                      <c:pt idx="72">
                        <c:v>1390.0786132999999</c:v>
                      </c:pt>
                      <c:pt idx="73">
                        <c:v>1390.7204589999999</c:v>
                      </c:pt>
                      <c:pt idx="74">
                        <c:v>1390.9991454999999</c:v>
                      </c:pt>
                      <c:pt idx="75">
                        <c:v>1391.215332</c:v>
                      </c:pt>
                      <c:pt idx="76">
                        <c:v>1391.4260254000001</c:v>
                      </c:pt>
                      <c:pt idx="77">
                        <c:v>1391.7784423999999</c:v>
                      </c:pt>
                      <c:pt idx="78">
                        <c:v>1391.7379149999999</c:v>
                      </c:pt>
                      <c:pt idx="79">
                        <c:v>1391.6154785000001</c:v>
                      </c:pt>
                      <c:pt idx="80">
                        <c:v>1391.5065918</c:v>
                      </c:pt>
                      <c:pt idx="81">
                        <c:v>1391.2004394999999</c:v>
                      </c:pt>
                      <c:pt idx="82">
                        <c:v>1390.3189697</c:v>
                      </c:pt>
                      <c:pt idx="83">
                        <c:v>1386.8691406</c:v>
                      </c:pt>
                      <c:pt idx="84">
                        <c:v>1387.3565673999999</c:v>
                      </c:pt>
                      <c:pt idx="85">
                        <c:v>1387.0140381000001</c:v>
                      </c:pt>
                      <c:pt idx="86">
                        <c:v>1386.3458252</c:v>
                      </c:pt>
                      <c:pt idx="87">
                        <c:v>1385.6397704999999</c:v>
                      </c:pt>
                      <c:pt idx="88">
                        <c:v>1385.3569336</c:v>
                      </c:pt>
                      <c:pt idx="89">
                        <c:v>1385.0244141000001</c:v>
                      </c:pt>
                      <c:pt idx="90">
                        <c:v>1383.7589111</c:v>
                      </c:pt>
                      <c:pt idx="91">
                        <c:v>1382.6402588000001</c:v>
                      </c:pt>
                      <c:pt idx="92">
                        <c:v>1381.3450928</c:v>
                      </c:pt>
                      <c:pt idx="93">
                        <c:v>1379.5139160000001</c:v>
                      </c:pt>
                      <c:pt idx="94">
                        <c:v>1379.2897949000001</c:v>
                      </c:pt>
                      <c:pt idx="95">
                        <c:v>1379.0039062999999</c:v>
                      </c:pt>
                      <c:pt idx="96">
                        <c:v>1376.9414062999999</c:v>
                      </c:pt>
                      <c:pt idx="97">
                        <c:v>1378.625</c:v>
                      </c:pt>
                      <c:pt idx="98">
                        <c:v>1375.3062743999999</c:v>
                      </c:pt>
                      <c:pt idx="99">
                        <c:v>1373.7824707</c:v>
                      </c:pt>
                      <c:pt idx="100">
                        <c:v>1372.6077881000001</c:v>
                      </c:pt>
                      <c:pt idx="101">
                        <c:v>1372.0126952999999</c:v>
                      </c:pt>
                      <c:pt idx="102">
                        <c:v>1372.0720214999999</c:v>
                      </c:pt>
                      <c:pt idx="103">
                        <c:v>1369.8144531</c:v>
                      </c:pt>
                      <c:pt idx="104">
                        <c:v>1368.8272704999999</c:v>
                      </c:pt>
                      <c:pt idx="105">
                        <c:v>1367.6555175999999</c:v>
                      </c:pt>
                      <c:pt idx="106">
                        <c:v>1365.6326904</c:v>
                      </c:pt>
                      <c:pt idx="107">
                        <c:v>1363.7100829999999</c:v>
                      </c:pt>
                      <c:pt idx="108">
                        <c:v>1362.8442382999999</c:v>
                      </c:pt>
                      <c:pt idx="109">
                        <c:v>1359.6180420000001</c:v>
                      </c:pt>
                      <c:pt idx="110">
                        <c:v>1358.21875</c:v>
                      </c:pt>
                      <c:pt idx="111">
                        <c:v>1355.4984131000001</c:v>
                      </c:pt>
                      <c:pt idx="112">
                        <c:v>1352.0489502</c:v>
                      </c:pt>
                      <c:pt idx="113">
                        <c:v>1350.4781493999999</c:v>
                      </c:pt>
                      <c:pt idx="114">
                        <c:v>1350.244751</c:v>
                      </c:pt>
                      <c:pt idx="115">
                        <c:v>1347.9697266000001</c:v>
                      </c:pt>
                      <c:pt idx="116">
                        <c:v>1346.5749512</c:v>
                      </c:pt>
                      <c:pt idx="117">
                        <c:v>1342.9418945</c:v>
                      </c:pt>
                      <c:pt idx="118">
                        <c:v>1339.371582</c:v>
                      </c:pt>
                      <c:pt idx="119">
                        <c:v>1338.4116211</c:v>
                      </c:pt>
                      <c:pt idx="120">
                        <c:v>1340.7824707</c:v>
                      </c:pt>
                      <c:pt idx="121">
                        <c:v>1336.5083007999999</c:v>
                      </c:pt>
                      <c:pt idx="122">
                        <c:v>1335.4645995999999</c:v>
                      </c:pt>
                      <c:pt idx="123">
                        <c:v>1333.5324707</c:v>
                      </c:pt>
                      <c:pt idx="124">
                        <c:v>1332.4665527</c:v>
                      </c:pt>
                      <c:pt idx="125">
                        <c:v>1329.6593018000001</c:v>
                      </c:pt>
                      <c:pt idx="126">
                        <c:v>1327.6351318</c:v>
                      </c:pt>
                      <c:pt idx="127">
                        <c:v>1327.6856689000001</c:v>
                      </c:pt>
                      <c:pt idx="128">
                        <c:v>1323.9194336</c:v>
                      </c:pt>
                      <c:pt idx="129">
                        <c:v>1321.9744873</c:v>
                      </c:pt>
                      <c:pt idx="130">
                        <c:v>1320.6005858999999</c:v>
                      </c:pt>
                      <c:pt idx="131">
                        <c:v>1319.1628418</c:v>
                      </c:pt>
                      <c:pt idx="132">
                        <c:v>1317.7226562999999</c:v>
                      </c:pt>
                      <c:pt idx="133">
                        <c:v>1315.6049805</c:v>
                      </c:pt>
                      <c:pt idx="134">
                        <c:v>1316.0770264</c:v>
                      </c:pt>
                      <c:pt idx="135">
                        <c:v>1310.8388672000001</c:v>
                      </c:pt>
                      <c:pt idx="136">
                        <c:v>1308.4931641000001</c:v>
                      </c:pt>
                      <c:pt idx="137">
                        <c:v>1305.2392577999999</c:v>
                      </c:pt>
                      <c:pt idx="138">
                        <c:v>1304.5296631000001</c:v>
                      </c:pt>
                      <c:pt idx="139">
                        <c:v>1302.3510742000001</c:v>
                      </c:pt>
                      <c:pt idx="140">
                        <c:v>1300.7062988</c:v>
                      </c:pt>
                      <c:pt idx="141">
                        <c:v>1300.0153809000001</c:v>
                      </c:pt>
                      <c:pt idx="142">
                        <c:v>1297.3142089999999</c:v>
                      </c:pt>
                      <c:pt idx="143">
                        <c:v>1294.7426757999999</c:v>
                      </c:pt>
                      <c:pt idx="144">
                        <c:v>1294.2048339999999</c:v>
                      </c:pt>
                      <c:pt idx="145">
                        <c:v>1294.5496826000001</c:v>
                      </c:pt>
                      <c:pt idx="146">
                        <c:v>1292.7775879000001</c:v>
                      </c:pt>
                      <c:pt idx="147">
                        <c:v>1292.40625</c:v>
                      </c:pt>
                      <c:pt idx="148">
                        <c:v>1291.9829102000001</c:v>
                      </c:pt>
                      <c:pt idx="149">
                        <c:v>1291.7042236</c:v>
                      </c:pt>
                      <c:pt idx="150">
                        <c:v>1290.8310547000001</c:v>
                      </c:pt>
                      <c:pt idx="151">
                        <c:v>1290.3630370999999</c:v>
                      </c:pt>
                      <c:pt idx="152">
                        <c:v>1289.5886230000001</c:v>
                      </c:pt>
                      <c:pt idx="153">
                        <c:v>1289.6907959</c:v>
                      </c:pt>
                      <c:pt idx="154">
                        <c:v>1290.0513916</c:v>
                      </c:pt>
                      <c:pt idx="155">
                        <c:v>1289.9443358999999</c:v>
                      </c:pt>
                      <c:pt idx="156">
                        <c:v>1290.1152344</c:v>
                      </c:pt>
                      <c:pt idx="157">
                        <c:v>1289.8117675999999</c:v>
                      </c:pt>
                      <c:pt idx="158">
                        <c:v>1290.072876</c:v>
                      </c:pt>
                      <c:pt idx="159">
                        <c:v>1290.3421631000001</c:v>
                      </c:pt>
                      <c:pt idx="160">
                        <c:v>1290.7625731999999</c:v>
                      </c:pt>
                      <c:pt idx="161">
                        <c:v>1290.8286132999999</c:v>
                      </c:pt>
                      <c:pt idx="162">
                        <c:v>1291.4547118999999</c:v>
                      </c:pt>
                      <c:pt idx="163">
                        <c:v>1291.2026367000001</c:v>
                      </c:pt>
                      <c:pt idx="164">
                        <c:v>1291.2463379000001</c:v>
                      </c:pt>
                      <c:pt idx="165">
                        <c:v>1291.4648437999999</c:v>
                      </c:pt>
                      <c:pt idx="166">
                        <c:v>1292.0681152</c:v>
                      </c:pt>
                      <c:pt idx="167">
                        <c:v>1291.729126</c:v>
                      </c:pt>
                      <c:pt idx="168">
                        <c:v>1292.1368408000001</c:v>
                      </c:pt>
                      <c:pt idx="169">
                        <c:v>1292.2204589999999</c:v>
                      </c:pt>
                      <c:pt idx="170">
                        <c:v>1292.5504149999999</c:v>
                      </c:pt>
                      <c:pt idx="171">
                        <c:v>1291.9768065999999</c:v>
                      </c:pt>
                      <c:pt idx="172">
                        <c:v>1291.447876</c:v>
                      </c:pt>
                      <c:pt idx="173">
                        <c:v>1291.9202881000001</c:v>
                      </c:pt>
                      <c:pt idx="174">
                        <c:v>1292.1427002</c:v>
                      </c:pt>
                      <c:pt idx="175">
                        <c:v>1292.0588379000001</c:v>
                      </c:pt>
                      <c:pt idx="176">
                        <c:v>1291.6433105000001</c:v>
                      </c:pt>
                      <c:pt idx="177">
                        <c:v>1293.7576904</c:v>
                      </c:pt>
                      <c:pt idx="178">
                        <c:v>1291.8935547000001</c:v>
                      </c:pt>
                      <c:pt idx="179">
                        <c:v>1292.8619385</c:v>
                      </c:pt>
                      <c:pt idx="180">
                        <c:v>1293.0915527</c:v>
                      </c:pt>
                      <c:pt idx="181">
                        <c:v>1293.8134766000001</c:v>
                      </c:pt>
                      <c:pt idx="182">
                        <c:v>1293.1422118999999</c:v>
                      </c:pt>
                      <c:pt idx="183">
                        <c:v>1292.8122559000001</c:v>
                      </c:pt>
                      <c:pt idx="184">
                        <c:v>1293.6948242000001</c:v>
                      </c:pt>
                      <c:pt idx="185">
                        <c:v>1293.4477539</c:v>
                      </c:pt>
                      <c:pt idx="186">
                        <c:v>1292.5947266000001</c:v>
                      </c:pt>
                      <c:pt idx="187">
                        <c:v>1293.8719481999999</c:v>
                      </c:pt>
                      <c:pt idx="188">
                        <c:v>1293.0906981999999</c:v>
                      </c:pt>
                      <c:pt idx="189">
                        <c:v>1293.8258057</c:v>
                      </c:pt>
                      <c:pt idx="190">
                        <c:v>1292.182251</c:v>
                      </c:pt>
                      <c:pt idx="191">
                        <c:v>1293.8923339999999</c:v>
                      </c:pt>
                      <c:pt idx="192">
                        <c:v>1293.8239745999999</c:v>
                      </c:pt>
                      <c:pt idx="193">
                        <c:v>1290.9847411999999</c:v>
                      </c:pt>
                      <c:pt idx="194">
                        <c:v>1292.5599365</c:v>
                      </c:pt>
                      <c:pt idx="195">
                        <c:v>1292.6390381000001</c:v>
                      </c:pt>
                      <c:pt idx="196">
                        <c:v>1293.3653564000001</c:v>
                      </c:pt>
                      <c:pt idx="197">
                        <c:v>1294.7077637</c:v>
                      </c:pt>
                      <c:pt idx="198">
                        <c:v>1292.7242432</c:v>
                      </c:pt>
                      <c:pt idx="199">
                        <c:v>1292.3056641000001</c:v>
                      </c:pt>
                      <c:pt idx="200">
                        <c:v>1292.6807861</c:v>
                      </c:pt>
                      <c:pt idx="201">
                        <c:v>1293.8426514</c:v>
                      </c:pt>
                      <c:pt idx="202">
                        <c:v>1293.1346435999999</c:v>
                      </c:pt>
                      <c:pt idx="203">
                        <c:v>1293.9105225000001</c:v>
                      </c:pt>
                      <c:pt idx="204">
                        <c:v>1293.2473144999999</c:v>
                      </c:pt>
                      <c:pt idx="205">
                        <c:v>1294.4232178</c:v>
                      </c:pt>
                      <c:pt idx="206">
                        <c:v>1293.4149170000001</c:v>
                      </c:pt>
                      <c:pt idx="207">
                        <c:v>1293.6724853999999</c:v>
                      </c:pt>
                      <c:pt idx="208">
                        <c:v>1294.4995117000001</c:v>
                      </c:pt>
                      <c:pt idx="209">
                        <c:v>1293.6555175999999</c:v>
                      </c:pt>
                      <c:pt idx="210">
                        <c:v>1295.1823730000001</c:v>
                      </c:pt>
                      <c:pt idx="211">
                        <c:v>1293.9468993999999</c:v>
                      </c:pt>
                      <c:pt idx="212">
                        <c:v>1293.7910156</c:v>
                      </c:pt>
                      <c:pt idx="213">
                        <c:v>1293.0314940999999</c:v>
                      </c:pt>
                      <c:pt idx="214">
                        <c:v>1292.6705322</c:v>
                      </c:pt>
                      <c:pt idx="215">
                        <c:v>1293.5650635</c:v>
                      </c:pt>
                      <c:pt idx="216">
                        <c:v>1292.1384277</c:v>
                      </c:pt>
                      <c:pt idx="217">
                        <c:v>1293.9237060999999</c:v>
                      </c:pt>
                      <c:pt idx="218">
                        <c:v>1292.4801024999999</c:v>
                      </c:pt>
                      <c:pt idx="219">
                        <c:v>1294.1728516000001</c:v>
                      </c:pt>
                      <c:pt idx="220">
                        <c:v>1292.9975586</c:v>
                      </c:pt>
                      <c:pt idx="221">
                        <c:v>1296.3197021000001</c:v>
                      </c:pt>
                      <c:pt idx="222">
                        <c:v>1294.5175781</c:v>
                      </c:pt>
                      <c:pt idx="223">
                        <c:v>1293.9940185999999</c:v>
                      </c:pt>
                      <c:pt idx="224">
                        <c:v>1292.8376464999999</c:v>
                      </c:pt>
                      <c:pt idx="225">
                        <c:v>1294.4694824000001</c:v>
                      </c:pt>
                      <c:pt idx="226">
                        <c:v>1293.6887207</c:v>
                      </c:pt>
                      <c:pt idx="227">
                        <c:v>1298.2575684000001</c:v>
                      </c:pt>
                      <c:pt idx="228">
                        <c:v>1294.770874</c:v>
                      </c:pt>
                      <c:pt idx="229">
                        <c:v>1297.0246582</c:v>
                      </c:pt>
                      <c:pt idx="230">
                        <c:v>1295.1381836</c:v>
                      </c:pt>
                      <c:pt idx="231">
                        <c:v>1295.5095214999999</c:v>
                      </c:pt>
                      <c:pt idx="232">
                        <c:v>1294.3812256000001</c:v>
                      </c:pt>
                      <c:pt idx="233">
                        <c:v>1295.4902344</c:v>
                      </c:pt>
                      <c:pt idx="234">
                        <c:v>1293.8669434000001</c:v>
                      </c:pt>
                      <c:pt idx="235">
                        <c:v>1293.4873047000001</c:v>
                      </c:pt>
                      <c:pt idx="236">
                        <c:v>1294.1282959</c:v>
                      </c:pt>
                      <c:pt idx="237">
                        <c:v>1294.9320068</c:v>
                      </c:pt>
                      <c:pt idx="238">
                        <c:v>1296.3614502</c:v>
                      </c:pt>
                      <c:pt idx="239">
                        <c:v>1297.1025391000001</c:v>
                      </c:pt>
                      <c:pt idx="240">
                        <c:v>1294.7329102000001</c:v>
                      </c:pt>
                      <c:pt idx="241">
                        <c:v>1294.2770995999999</c:v>
                      </c:pt>
                      <c:pt idx="242">
                        <c:v>1293.5262451000001</c:v>
                      </c:pt>
                      <c:pt idx="243">
                        <c:v>1293.855957</c:v>
                      </c:pt>
                      <c:pt idx="244">
                        <c:v>1293.168457</c:v>
                      </c:pt>
                      <c:pt idx="245">
                        <c:v>1294.5908202999999</c:v>
                      </c:pt>
                      <c:pt idx="246">
                        <c:v>1295.8171387</c:v>
                      </c:pt>
                      <c:pt idx="247">
                        <c:v>1294.0428466999999</c:v>
                      </c:pt>
                      <c:pt idx="248">
                        <c:v>1295.2773437999999</c:v>
                      </c:pt>
                      <c:pt idx="249">
                        <c:v>1293.4993896000001</c:v>
                      </c:pt>
                      <c:pt idx="250">
                        <c:v>1295.3666992000001</c:v>
                      </c:pt>
                      <c:pt idx="251">
                        <c:v>1297.4560547000001</c:v>
                      </c:pt>
                      <c:pt idx="252">
                        <c:v>1299.0008545000001</c:v>
                      </c:pt>
                      <c:pt idx="253">
                        <c:v>1294.6232910000001</c:v>
                      </c:pt>
                      <c:pt idx="254">
                        <c:v>1296.6640625</c:v>
                      </c:pt>
                      <c:pt idx="255">
                        <c:v>1296.2270507999999</c:v>
                      </c:pt>
                      <c:pt idx="256">
                        <c:v>1295.5726318</c:v>
                      </c:pt>
                      <c:pt idx="257">
                        <c:v>1296.784668</c:v>
                      </c:pt>
                      <c:pt idx="258">
                        <c:v>1296.8780518000001</c:v>
                      </c:pt>
                      <c:pt idx="259">
                        <c:v>1295.0822754000001</c:v>
                      </c:pt>
                      <c:pt idx="260">
                        <c:v>1295.2678223</c:v>
                      </c:pt>
                      <c:pt idx="261">
                        <c:v>1293.8020019999999</c:v>
                      </c:pt>
                      <c:pt idx="262">
                        <c:v>1295.6739502</c:v>
                      </c:pt>
                      <c:pt idx="263">
                        <c:v>1294.8980713000001</c:v>
                      </c:pt>
                      <c:pt idx="264">
                        <c:v>1294.7303466999999</c:v>
                      </c:pt>
                      <c:pt idx="265">
                        <c:v>1293.8439940999999</c:v>
                      </c:pt>
                      <c:pt idx="266">
                        <c:v>1295.0142822</c:v>
                      </c:pt>
                      <c:pt idx="267">
                        <c:v>1295.9594727000001</c:v>
                      </c:pt>
                      <c:pt idx="268">
                        <c:v>1294.5791016000001</c:v>
                      </c:pt>
                      <c:pt idx="269">
                        <c:v>1294.4543457</c:v>
                      </c:pt>
                      <c:pt idx="270">
                        <c:v>1295.2525635</c:v>
                      </c:pt>
                      <c:pt idx="271">
                        <c:v>1294.8482666</c:v>
                      </c:pt>
                      <c:pt idx="272">
                        <c:v>1295.8110352000001</c:v>
                      </c:pt>
                      <c:pt idx="273">
                        <c:v>1295.1319579999999</c:v>
                      </c:pt>
                      <c:pt idx="274">
                        <c:v>1297.0725098</c:v>
                      </c:pt>
                      <c:pt idx="275">
                        <c:v>1295.8334961</c:v>
                      </c:pt>
                      <c:pt idx="276">
                        <c:v>1294.8151855000001</c:v>
                      </c:pt>
                      <c:pt idx="277">
                        <c:v>1296.2192382999999</c:v>
                      </c:pt>
                      <c:pt idx="278">
                        <c:v>1296.0092772999999</c:v>
                      </c:pt>
                      <c:pt idx="279">
                        <c:v>1296.2470702999999</c:v>
                      </c:pt>
                      <c:pt idx="280">
                        <c:v>1298.8648682</c:v>
                      </c:pt>
                      <c:pt idx="281">
                        <c:v>1295.0238036999999</c:v>
                      </c:pt>
                      <c:pt idx="282">
                        <c:v>1294.9171143000001</c:v>
                      </c:pt>
                      <c:pt idx="283">
                        <c:v>1296.0886230000001</c:v>
                      </c:pt>
                      <c:pt idx="284">
                        <c:v>1299.1402588000001</c:v>
                      </c:pt>
                      <c:pt idx="285">
                        <c:v>1297.1691894999999</c:v>
                      </c:pt>
                      <c:pt idx="286">
                        <c:v>1299.3964844</c:v>
                      </c:pt>
                      <c:pt idx="287">
                        <c:v>1293.3121338000001</c:v>
                      </c:pt>
                      <c:pt idx="288">
                        <c:v>1295.6855469</c:v>
                      </c:pt>
                      <c:pt idx="289">
                        <c:v>1296.8876952999999</c:v>
                      </c:pt>
                      <c:pt idx="290">
                        <c:v>1297.9881591999999</c:v>
                      </c:pt>
                      <c:pt idx="291">
                        <c:v>1295.3880615</c:v>
                      </c:pt>
                      <c:pt idx="292">
                        <c:v>1299.0655518000001</c:v>
                      </c:pt>
                      <c:pt idx="293">
                        <c:v>1295.4156493999999</c:v>
                      </c:pt>
                      <c:pt idx="294">
                        <c:v>1296.8029785000001</c:v>
                      </c:pt>
                      <c:pt idx="295">
                        <c:v>1295.1942139</c:v>
                      </c:pt>
                      <c:pt idx="296">
                        <c:v>1295.7663574000001</c:v>
                      </c:pt>
                      <c:pt idx="297">
                        <c:v>1297.2944336</c:v>
                      </c:pt>
                      <c:pt idx="298">
                        <c:v>1297.0809326000001</c:v>
                      </c:pt>
                      <c:pt idx="299">
                        <c:v>1295.3651123</c:v>
                      </c:pt>
                      <c:pt idx="300">
                        <c:v>1296.8135986</c:v>
                      </c:pt>
                      <c:pt idx="301">
                        <c:v>1296.7532959</c:v>
                      </c:pt>
                      <c:pt idx="302">
                        <c:v>1296.8005370999999</c:v>
                      </c:pt>
                      <c:pt idx="303">
                        <c:v>1296.5139160000001</c:v>
                      </c:pt>
                      <c:pt idx="304">
                        <c:v>1295.8676757999999</c:v>
                      </c:pt>
                      <c:pt idx="305">
                        <c:v>1296.8120117000001</c:v>
                      </c:pt>
                      <c:pt idx="306">
                        <c:v>1297.3192139</c:v>
                      </c:pt>
                      <c:pt idx="307">
                        <c:v>1296.2292480000001</c:v>
                      </c:pt>
                      <c:pt idx="308">
                        <c:v>1297.6154785000001</c:v>
                      </c:pt>
                      <c:pt idx="309">
                        <c:v>1296.2983397999999</c:v>
                      </c:pt>
                      <c:pt idx="310">
                        <c:v>1295.3201904</c:v>
                      </c:pt>
                      <c:pt idx="311">
                        <c:v>1298.2749022999999</c:v>
                      </c:pt>
                      <c:pt idx="312">
                        <c:v>1294.8443603999999</c:v>
                      </c:pt>
                      <c:pt idx="313">
                        <c:v>1295.020874</c:v>
                      </c:pt>
                      <c:pt idx="314">
                        <c:v>1297.6564940999999</c:v>
                      </c:pt>
                      <c:pt idx="315">
                        <c:v>1297.8161620999999</c:v>
                      </c:pt>
                      <c:pt idx="316">
                        <c:v>1300.3394774999999</c:v>
                      </c:pt>
                      <c:pt idx="317">
                        <c:v>1296.3433838000001</c:v>
                      </c:pt>
                      <c:pt idx="318">
                        <c:v>1297.5710449000001</c:v>
                      </c:pt>
                      <c:pt idx="319">
                        <c:v>1296.5616454999999</c:v>
                      </c:pt>
                      <c:pt idx="320">
                        <c:v>1295.809082</c:v>
                      </c:pt>
                      <c:pt idx="321">
                        <c:v>1297.2282714999999</c:v>
                      </c:pt>
                      <c:pt idx="322">
                        <c:v>1296.6116943</c:v>
                      </c:pt>
                      <c:pt idx="323">
                        <c:v>1296.0349120999999</c:v>
                      </c:pt>
                      <c:pt idx="324">
                        <c:v>1296.8051757999999</c:v>
                      </c:pt>
                      <c:pt idx="325">
                        <c:v>1299.729126</c:v>
                      </c:pt>
                      <c:pt idx="326">
                        <c:v>1297.6230469</c:v>
                      </c:pt>
                      <c:pt idx="327">
                        <c:v>1296.9649658000001</c:v>
                      </c:pt>
                      <c:pt idx="328">
                        <c:v>1295.6793213000001</c:v>
                      </c:pt>
                      <c:pt idx="329">
                        <c:v>1299.6964111</c:v>
                      </c:pt>
                      <c:pt idx="330">
                        <c:v>1296.4838867000001</c:v>
                      </c:pt>
                      <c:pt idx="331">
                        <c:v>1297.2373047000001</c:v>
                      </c:pt>
                      <c:pt idx="332">
                        <c:v>1296.7578125</c:v>
                      </c:pt>
                      <c:pt idx="333">
                        <c:v>1297.9392089999999</c:v>
                      </c:pt>
                      <c:pt idx="334">
                        <c:v>1296.2453613</c:v>
                      </c:pt>
                      <c:pt idx="335">
                        <c:v>1296.9085693</c:v>
                      </c:pt>
                      <c:pt idx="336">
                        <c:v>1297.2337646000001</c:v>
                      </c:pt>
                      <c:pt idx="337">
                        <c:v>1297.2797852000001</c:v>
                      </c:pt>
                      <c:pt idx="338">
                        <c:v>1295.8415527</c:v>
                      </c:pt>
                      <c:pt idx="339">
                        <c:v>1295.9664307</c:v>
                      </c:pt>
                      <c:pt idx="340">
                        <c:v>1296.0861815999999</c:v>
                      </c:pt>
                      <c:pt idx="341">
                        <c:v>1296.2456055</c:v>
                      </c:pt>
                      <c:pt idx="342">
                        <c:v>1296.3436279</c:v>
                      </c:pt>
                      <c:pt idx="343">
                        <c:v>1299.6274414</c:v>
                      </c:pt>
                      <c:pt idx="344">
                        <c:v>1297.359375</c:v>
                      </c:pt>
                      <c:pt idx="345">
                        <c:v>1300.2440185999999</c:v>
                      </c:pt>
                      <c:pt idx="346">
                        <c:v>1296.6264647999999</c:v>
                      </c:pt>
                      <c:pt idx="347">
                        <c:v>1296.9270019999999</c:v>
                      </c:pt>
                      <c:pt idx="348">
                        <c:v>1296.1469727000001</c:v>
                      </c:pt>
                      <c:pt idx="349">
                        <c:v>1295.4676514</c:v>
                      </c:pt>
                      <c:pt idx="350">
                        <c:v>1297.7276611</c:v>
                      </c:pt>
                      <c:pt idx="351">
                        <c:v>1299.4298096</c:v>
                      </c:pt>
                      <c:pt idx="352">
                        <c:v>1298.0430908000001</c:v>
                      </c:pt>
                      <c:pt idx="353">
                        <c:v>1296.7912598</c:v>
                      </c:pt>
                      <c:pt idx="354">
                        <c:v>1299.6188964999999</c:v>
                      </c:pt>
                      <c:pt idx="355">
                        <c:v>1298.6531981999999</c:v>
                      </c:pt>
                      <c:pt idx="356">
                        <c:v>1297.2406006000001</c:v>
                      </c:pt>
                      <c:pt idx="357">
                        <c:v>1297.0698242000001</c:v>
                      </c:pt>
                      <c:pt idx="358">
                        <c:v>1299.0148925999999</c:v>
                      </c:pt>
                      <c:pt idx="359">
                        <c:v>1297.4270019999999</c:v>
                      </c:pt>
                      <c:pt idx="360">
                        <c:v>1296.1875</c:v>
                      </c:pt>
                      <c:pt idx="361">
                        <c:v>1297.7111815999999</c:v>
                      </c:pt>
                      <c:pt idx="362">
                        <c:v>1298.25</c:v>
                      </c:pt>
                      <c:pt idx="363">
                        <c:v>1295.2724608999999</c:v>
                      </c:pt>
                      <c:pt idx="364">
                        <c:v>1299.9931641000001</c:v>
                      </c:pt>
                      <c:pt idx="365">
                        <c:v>1297.2584228999999</c:v>
                      </c:pt>
                      <c:pt idx="366">
                        <c:v>1300.6632079999999</c:v>
                      </c:pt>
                      <c:pt idx="367">
                        <c:v>1297.2142334</c:v>
                      </c:pt>
                      <c:pt idx="368">
                        <c:v>1297.3491211</c:v>
                      </c:pt>
                      <c:pt idx="369">
                        <c:v>1299.4174805</c:v>
                      </c:pt>
                      <c:pt idx="370">
                        <c:v>1297.8591309000001</c:v>
                      </c:pt>
                      <c:pt idx="371">
                        <c:v>1297.1280518000001</c:v>
                      </c:pt>
                      <c:pt idx="372">
                        <c:v>1298.8303223</c:v>
                      </c:pt>
                      <c:pt idx="373">
                        <c:v>1297.8748779</c:v>
                      </c:pt>
                      <c:pt idx="374">
                        <c:v>1297.4919434000001</c:v>
                      </c:pt>
                      <c:pt idx="375">
                        <c:v>1297.6431885</c:v>
                      </c:pt>
                      <c:pt idx="376">
                        <c:v>1300.8857422000001</c:v>
                      </c:pt>
                      <c:pt idx="377">
                        <c:v>1297.8446045000001</c:v>
                      </c:pt>
                      <c:pt idx="378">
                        <c:v>1298.1517334</c:v>
                      </c:pt>
                      <c:pt idx="379">
                        <c:v>1297.3994141000001</c:v>
                      </c:pt>
                      <c:pt idx="380">
                        <c:v>1298.0793457</c:v>
                      </c:pt>
                    </c:numCache>
                  </c:numRef>
                </c:yVal>
                <c:smooth val="1"/>
                <c:extLst xmlns:c15="http://schemas.microsoft.com/office/drawing/2012/chart">
                  <c:ext xmlns:c16="http://schemas.microsoft.com/office/drawing/2014/chart" uri="{C3380CC4-5D6E-409C-BE32-E72D297353CC}">
                    <c16:uniqueId val="{00000007-CA53-4DFA-B4B4-AD3619AC552A}"/>
                  </c:ext>
                </c:extLst>
              </c15:ser>
            </c15:filteredScatterSeries>
            <c15:filteredScatterSeries>
              <c15:ser>
                <c:idx val="4"/>
                <c:order val="4"/>
                <c:tx>
                  <c:v>Elasto-Plastic Simulation</c:v>
                </c:tx>
                <c:spPr>
                  <a:ln w="19050" cap="rnd">
                    <a:noFill/>
                    <a:round/>
                  </a:ln>
                  <a:effectLst/>
                </c:spPr>
                <c:marker>
                  <c:symbol val="circle"/>
                  <c:size val="2"/>
                  <c:spPr>
                    <a:noFill/>
                    <a:ln w="9525">
                      <a:solidFill>
                        <a:schemeClr val="accent5"/>
                      </a:solidFill>
                    </a:ln>
                    <a:effectLst/>
                  </c:spPr>
                </c:marker>
                <c:xVal>
                  <c:numRef>
                    <c:extLst xmlns:c15="http://schemas.microsoft.com/office/drawing/2012/chart">
                      <c:ext xmlns:c15="http://schemas.microsoft.com/office/drawing/2012/chart" uri="{02D57815-91ED-43cb-92C2-25804820EDAC}">
                        <c15:formulaRef>
                          <c15:sqref>Sheet2!$AG$3:$AG$383</c15:sqref>
                        </c15:formulaRef>
                      </c:ext>
                    </c:extLst>
                    <c:numCache>
                      <c:formatCode>0.00E+00</c:formatCode>
                      <c:ptCount val="381"/>
                      <c:pt idx="0">
                        <c:v>0</c:v>
                      </c:pt>
                      <c:pt idx="1">
                        <c:v>0.16528379917200001</c:v>
                      </c:pt>
                      <c:pt idx="2">
                        <c:v>0.33058801294000001</c:v>
                      </c:pt>
                      <c:pt idx="3">
                        <c:v>0.49591401219999998</c:v>
                      </c:pt>
                      <c:pt idx="4">
                        <c:v>0.66126197576000001</c:v>
                      </c:pt>
                      <c:pt idx="5">
                        <c:v>0.8266299963</c:v>
                      </c:pt>
                      <c:pt idx="6">
                        <c:v>0.99456799029999998</c:v>
                      </c:pt>
                      <c:pt idx="7">
                        <c:v>1.1628700494799999</c:v>
                      </c:pt>
                      <c:pt idx="8">
                        <c:v>1.3293379545199999</c:v>
                      </c:pt>
                      <c:pt idx="9">
                        <c:v>1.49567604064</c:v>
                      </c:pt>
                      <c:pt idx="10">
                        <c:v>1.6617879867600001</c:v>
                      </c:pt>
                      <c:pt idx="11">
                        <c:v>1.8277540207</c:v>
                      </c:pt>
                      <c:pt idx="12">
                        <c:v>1.99356997014</c:v>
                      </c:pt>
                      <c:pt idx="13">
                        <c:v>2.1593599320000001</c:v>
                      </c:pt>
                      <c:pt idx="14">
                        <c:v>2.3441200256000001</c:v>
                      </c:pt>
                      <c:pt idx="15">
                        <c:v>2.5192201137999999</c:v>
                      </c:pt>
                      <c:pt idx="16">
                        <c:v>2.6908600329999999</c:v>
                      </c:pt>
                      <c:pt idx="17">
                        <c:v>2.8708600997999998</c:v>
                      </c:pt>
                      <c:pt idx="18">
                        <c:v>3.0442800522</c:v>
                      </c:pt>
                      <c:pt idx="19">
                        <c:v>3.223279953</c:v>
                      </c:pt>
                      <c:pt idx="20">
                        <c:v>3.3988800048000001</c:v>
                      </c:pt>
                      <c:pt idx="21">
                        <c:v>3.5781400203999998</c:v>
                      </c:pt>
                      <c:pt idx="22">
                        <c:v>3.7547199725999998</c:v>
                      </c:pt>
                      <c:pt idx="23">
                        <c:v>3.9341800212</c:v>
                      </c:pt>
                      <c:pt idx="24">
                        <c:v>4.1113801001999999</c:v>
                      </c:pt>
                      <c:pt idx="25">
                        <c:v>4.2925200461999999</c:v>
                      </c:pt>
                      <c:pt idx="26">
                        <c:v>4.4706401824000004</c:v>
                      </c:pt>
                      <c:pt idx="27">
                        <c:v>4.6513400078</c:v>
                      </c:pt>
                      <c:pt idx="28">
                        <c:v>4.8312001228000003</c:v>
                      </c:pt>
                      <c:pt idx="29">
                        <c:v>5.0126399994000002</c:v>
                      </c:pt>
                      <c:pt idx="30">
                        <c:v>5.1942801475999998</c:v>
                      </c:pt>
                      <c:pt idx="31">
                        <c:v>5.3749599455999997</c:v>
                      </c:pt>
                      <c:pt idx="32">
                        <c:v>5.5574798583999998</c:v>
                      </c:pt>
                      <c:pt idx="33">
                        <c:v>5.7386999129999996</c:v>
                      </c:pt>
                      <c:pt idx="34">
                        <c:v>5.922299862</c:v>
                      </c:pt>
                      <c:pt idx="35">
                        <c:v>6.1059799194000002</c:v>
                      </c:pt>
                      <c:pt idx="36">
                        <c:v>6.2877998352000004</c:v>
                      </c:pt>
                      <c:pt idx="37">
                        <c:v>6.4721398354000002</c:v>
                      </c:pt>
                      <c:pt idx="38">
                        <c:v>6.6549801826000001</c:v>
                      </c:pt>
                      <c:pt idx="39">
                        <c:v>6.8403401374000001</c:v>
                      </c:pt>
                      <c:pt idx="40">
                        <c:v>7.0237398147999999</c:v>
                      </c:pt>
                      <c:pt idx="41">
                        <c:v>7.2092399597999997</c:v>
                      </c:pt>
                      <c:pt idx="42">
                        <c:v>7.3942999839999999</c:v>
                      </c:pt>
                      <c:pt idx="43">
                        <c:v>7.5802001953999998</c:v>
                      </c:pt>
                      <c:pt idx="44">
                        <c:v>7.7661600112000002</c:v>
                      </c:pt>
                      <c:pt idx="45">
                        <c:v>7.9524598121999999</c:v>
                      </c:pt>
                      <c:pt idx="46">
                        <c:v>8.1391000748</c:v>
                      </c:pt>
                      <c:pt idx="47">
                        <c:v>8.3261404038000002</c:v>
                      </c:pt>
                      <c:pt idx="48">
                        <c:v>8.512020111</c:v>
                      </c:pt>
                      <c:pt idx="49">
                        <c:v>8.7011404038000002</c:v>
                      </c:pt>
                      <c:pt idx="50">
                        <c:v>8.8893604277999998</c:v>
                      </c:pt>
                      <c:pt idx="51">
                        <c:v>9.0781202315999998</c:v>
                      </c:pt>
                      <c:pt idx="52">
                        <c:v>9.2664804457999992</c:v>
                      </c:pt>
                      <c:pt idx="53">
                        <c:v>9.4548196791999999</c:v>
                      </c:pt>
                      <c:pt idx="54">
                        <c:v>9.6441402436000008</c:v>
                      </c:pt>
                      <c:pt idx="55">
                        <c:v>9.8332796095999999</c:v>
                      </c:pt>
                      <c:pt idx="56">
                        <c:v>10.024479866</c:v>
                      </c:pt>
                      <c:pt idx="57">
                        <c:v>10.215519905000001</c:v>
                      </c:pt>
                      <c:pt idx="58">
                        <c:v>10.404379844599999</c:v>
                      </c:pt>
                      <c:pt idx="59">
                        <c:v>10.597660064599999</c:v>
                      </c:pt>
                      <c:pt idx="60">
                        <c:v>10.789580345199999</c:v>
                      </c:pt>
                      <c:pt idx="61">
                        <c:v>10.981940269400001</c:v>
                      </c:pt>
                      <c:pt idx="62">
                        <c:v>11.1736402512</c:v>
                      </c:pt>
                      <c:pt idx="63">
                        <c:v>11.3674001694</c:v>
                      </c:pt>
                      <c:pt idx="64">
                        <c:v>11.5608797074</c:v>
                      </c:pt>
                      <c:pt idx="65">
                        <c:v>11.754220008800001</c:v>
                      </c:pt>
                      <c:pt idx="66">
                        <c:v>11.948320388799999</c:v>
                      </c:pt>
                      <c:pt idx="67">
                        <c:v>12.144120216399999</c:v>
                      </c:pt>
                      <c:pt idx="68">
                        <c:v>12.337280273399999</c:v>
                      </c:pt>
                      <c:pt idx="69">
                        <c:v>12.532420158400001</c:v>
                      </c:pt>
                      <c:pt idx="70">
                        <c:v>12.7281599044</c:v>
                      </c:pt>
                      <c:pt idx="71">
                        <c:v>12.924139976599999</c:v>
                      </c:pt>
                      <c:pt idx="72">
                        <c:v>13.1217603684</c:v>
                      </c:pt>
                      <c:pt idx="73">
                        <c:v>13.319359779399999</c:v>
                      </c:pt>
                      <c:pt idx="74">
                        <c:v>13.5157604218</c:v>
                      </c:pt>
                      <c:pt idx="75">
                        <c:v>13.714920043999999</c:v>
                      </c:pt>
                      <c:pt idx="76">
                        <c:v>13.913299560600001</c:v>
                      </c:pt>
                      <c:pt idx="77">
                        <c:v>14.113140106199999</c:v>
                      </c:pt>
                      <c:pt idx="78">
                        <c:v>14.3098802566</c:v>
                      </c:pt>
                      <c:pt idx="79">
                        <c:v>14.509900093000001</c:v>
                      </c:pt>
                      <c:pt idx="80">
                        <c:v>14.7087602616</c:v>
                      </c:pt>
                      <c:pt idx="81">
                        <c:v>14.908679962200001</c:v>
                      </c:pt>
                      <c:pt idx="82">
                        <c:v>15.109580040000001</c:v>
                      </c:pt>
                      <c:pt idx="83">
                        <c:v>15.3105802536</c:v>
                      </c:pt>
                      <c:pt idx="84">
                        <c:v>15.510840416000001</c:v>
                      </c:pt>
                      <c:pt idx="85">
                        <c:v>15.7101402282</c:v>
                      </c:pt>
                      <c:pt idx="86">
                        <c:v>15.911020279000001</c:v>
                      </c:pt>
                      <c:pt idx="87">
                        <c:v>16.110599517800001</c:v>
                      </c:pt>
                      <c:pt idx="88">
                        <c:v>16.311840057400001</c:v>
                      </c:pt>
                      <c:pt idx="89">
                        <c:v>16.511800766</c:v>
                      </c:pt>
                      <c:pt idx="90">
                        <c:v>16.711280822799999</c:v>
                      </c:pt>
                      <c:pt idx="91">
                        <c:v>16.912200927800001</c:v>
                      </c:pt>
                      <c:pt idx="92">
                        <c:v>17.112640380799998</c:v>
                      </c:pt>
                      <c:pt idx="93">
                        <c:v>17.312679290799998</c:v>
                      </c:pt>
                      <c:pt idx="94">
                        <c:v>17.513559341400001</c:v>
                      </c:pt>
                      <c:pt idx="95">
                        <c:v>17.713640213000001</c:v>
                      </c:pt>
                      <c:pt idx="96">
                        <c:v>17.913719177200001</c:v>
                      </c:pt>
                      <c:pt idx="97">
                        <c:v>18.114860534599998</c:v>
                      </c:pt>
                      <c:pt idx="98">
                        <c:v>18.314899444600002</c:v>
                      </c:pt>
                      <c:pt idx="99">
                        <c:v>18.5155792236</c:v>
                      </c:pt>
                      <c:pt idx="100">
                        <c:v>18.716060638399998</c:v>
                      </c:pt>
                      <c:pt idx="101">
                        <c:v>18.916419983000001</c:v>
                      </c:pt>
                      <c:pt idx="102">
                        <c:v>19.116840362600001</c:v>
                      </c:pt>
                      <c:pt idx="103">
                        <c:v>19.318019867</c:v>
                      </c:pt>
                      <c:pt idx="104">
                        <c:v>19.518220901399999</c:v>
                      </c:pt>
                      <c:pt idx="105">
                        <c:v>19.718000411999999</c:v>
                      </c:pt>
                      <c:pt idx="106">
                        <c:v>19.9192199708</c:v>
                      </c:pt>
                      <c:pt idx="107">
                        <c:v>20.118600846</c:v>
                      </c:pt>
                      <c:pt idx="108">
                        <c:v>20.319200515999999</c:v>
                      </c:pt>
                      <c:pt idx="109">
                        <c:v>20.520399093999998</c:v>
                      </c:pt>
                      <c:pt idx="110">
                        <c:v>20.720399856</c:v>
                      </c:pt>
                      <c:pt idx="111">
                        <c:v>20.921199798</c:v>
                      </c:pt>
                      <c:pt idx="112">
                        <c:v>21.123199461999999</c:v>
                      </c:pt>
                      <c:pt idx="113">
                        <c:v>21.322999954</c:v>
                      </c:pt>
                      <c:pt idx="114">
                        <c:v>21.524000168000001</c:v>
                      </c:pt>
                      <c:pt idx="115">
                        <c:v>21.724000929999999</c:v>
                      </c:pt>
                      <c:pt idx="116">
                        <c:v>21.926599501999998</c:v>
                      </c:pt>
                      <c:pt idx="117">
                        <c:v>22.125799180000001</c:v>
                      </c:pt>
                      <c:pt idx="118">
                        <c:v>22.327199936</c:v>
                      </c:pt>
                      <c:pt idx="119">
                        <c:v>22.527999877999999</c:v>
                      </c:pt>
                      <c:pt idx="120">
                        <c:v>22.728399276000001</c:v>
                      </c:pt>
                      <c:pt idx="121">
                        <c:v>22.930599212000001</c:v>
                      </c:pt>
                      <c:pt idx="122">
                        <c:v>23.129800796000001</c:v>
                      </c:pt>
                      <c:pt idx="123">
                        <c:v>23.329599380000001</c:v>
                      </c:pt>
                      <c:pt idx="124">
                        <c:v>23.530000686000001</c:v>
                      </c:pt>
                      <c:pt idx="125">
                        <c:v>23.732599258</c:v>
                      </c:pt>
                      <c:pt idx="126">
                        <c:v>23.933799744000002</c:v>
                      </c:pt>
                      <c:pt idx="127">
                        <c:v>24.133199692000002</c:v>
                      </c:pt>
                      <c:pt idx="128">
                        <c:v>24.334400177999999</c:v>
                      </c:pt>
                      <c:pt idx="129">
                        <c:v>24.534000396</c:v>
                      </c:pt>
                      <c:pt idx="130">
                        <c:v>24.735200882000001</c:v>
                      </c:pt>
                      <c:pt idx="131">
                        <c:v>24.935800552</c:v>
                      </c:pt>
                      <c:pt idx="132">
                        <c:v>25.137399674000001</c:v>
                      </c:pt>
                      <c:pt idx="133">
                        <c:v>25.339000702</c:v>
                      </c:pt>
                      <c:pt idx="134">
                        <c:v>25.538000105999998</c:v>
                      </c:pt>
                      <c:pt idx="135">
                        <c:v>25.739000319999999</c:v>
                      </c:pt>
                      <c:pt idx="136">
                        <c:v>25.938800812</c:v>
                      </c:pt>
                      <c:pt idx="137">
                        <c:v>26.141000748</c:v>
                      </c:pt>
                      <c:pt idx="138">
                        <c:v>26.340400696</c:v>
                      </c:pt>
                      <c:pt idx="139">
                        <c:v>26.540000916</c:v>
                      </c:pt>
                      <c:pt idx="140">
                        <c:v>26.742000579999999</c:v>
                      </c:pt>
                      <c:pt idx="141">
                        <c:v>26.941999436</c:v>
                      </c:pt>
                      <c:pt idx="142">
                        <c:v>27.143800735999999</c:v>
                      </c:pt>
                      <c:pt idx="143">
                        <c:v>27.344200134000001</c:v>
                      </c:pt>
                      <c:pt idx="144">
                        <c:v>27.543800353999998</c:v>
                      </c:pt>
                      <c:pt idx="145">
                        <c:v>27.745599746</c:v>
                      </c:pt>
                      <c:pt idx="146">
                        <c:v>27.945800781999999</c:v>
                      </c:pt>
                      <c:pt idx="147">
                        <c:v>28.145999908</c:v>
                      </c:pt>
                      <c:pt idx="148">
                        <c:v>28.343999862</c:v>
                      </c:pt>
                      <c:pt idx="149">
                        <c:v>28.546600342000001</c:v>
                      </c:pt>
                      <c:pt idx="150">
                        <c:v>28.747200012</c:v>
                      </c:pt>
                      <c:pt idx="151">
                        <c:v>28.948400498000002</c:v>
                      </c:pt>
                      <c:pt idx="152">
                        <c:v>29.15019989</c:v>
                      </c:pt>
                      <c:pt idx="153">
                        <c:v>29.349199295999998</c:v>
                      </c:pt>
                      <c:pt idx="154">
                        <c:v>29.548000336000001</c:v>
                      </c:pt>
                      <c:pt idx="155">
                        <c:v>29.750400544000001</c:v>
                      </c:pt>
                      <c:pt idx="156">
                        <c:v>29.949800492000001</c:v>
                      </c:pt>
                      <c:pt idx="157">
                        <c:v>30.150800704000002</c:v>
                      </c:pt>
                      <c:pt idx="158">
                        <c:v>30.352600098</c:v>
                      </c:pt>
                      <c:pt idx="159">
                        <c:v>30.551399230000001</c:v>
                      </c:pt>
                      <c:pt idx="160">
                        <c:v>30.753200532000001</c:v>
                      </c:pt>
                      <c:pt idx="161">
                        <c:v>30.952600480000001</c:v>
                      </c:pt>
                      <c:pt idx="162">
                        <c:v>31.15320015</c:v>
                      </c:pt>
                      <c:pt idx="163">
                        <c:v>31.354600906000002</c:v>
                      </c:pt>
                      <c:pt idx="164">
                        <c:v>31.554199218000001</c:v>
                      </c:pt>
                      <c:pt idx="165">
                        <c:v>31.756399154</c:v>
                      </c:pt>
                      <c:pt idx="166">
                        <c:v>31.955400466</c:v>
                      </c:pt>
                      <c:pt idx="167">
                        <c:v>32.156600951999998</c:v>
                      </c:pt>
                      <c:pt idx="168">
                        <c:v>32.356800079999999</c:v>
                      </c:pt>
                      <c:pt idx="169">
                        <c:v>32.557998658000002</c:v>
                      </c:pt>
                      <c:pt idx="170">
                        <c:v>32.757198334000002</c:v>
                      </c:pt>
                      <c:pt idx="171">
                        <c:v>32.957401275999999</c:v>
                      </c:pt>
                      <c:pt idx="172">
                        <c:v>33.159198760000002</c:v>
                      </c:pt>
                      <c:pt idx="173">
                        <c:v>33.358600615999997</c:v>
                      </c:pt>
                      <c:pt idx="174">
                        <c:v>33.561401367999999</c:v>
                      </c:pt>
                      <c:pt idx="175">
                        <c:v>33.759399414000001</c:v>
                      </c:pt>
                      <c:pt idx="176">
                        <c:v>33.959400178000003</c:v>
                      </c:pt>
                      <c:pt idx="177">
                        <c:v>34.159999847999998</c:v>
                      </c:pt>
                      <c:pt idx="178">
                        <c:v>34.359600067999999</c:v>
                      </c:pt>
                      <c:pt idx="179">
                        <c:v>34.560398102000001</c:v>
                      </c:pt>
                      <c:pt idx="180">
                        <c:v>34.759799958000002</c:v>
                      </c:pt>
                      <c:pt idx="181">
                        <c:v>34.960998535999998</c:v>
                      </c:pt>
                      <c:pt idx="182">
                        <c:v>35.159999847999998</c:v>
                      </c:pt>
                      <c:pt idx="183">
                        <c:v>35.358600615999997</c:v>
                      </c:pt>
                      <c:pt idx="184">
                        <c:v>35.560600280000003</c:v>
                      </c:pt>
                      <c:pt idx="185">
                        <c:v>35.761199951999998</c:v>
                      </c:pt>
                      <c:pt idx="186">
                        <c:v>35.960201263999998</c:v>
                      </c:pt>
                      <c:pt idx="187">
                        <c:v>36.160800934000001</c:v>
                      </c:pt>
                      <c:pt idx="188">
                        <c:v>36.359401702</c:v>
                      </c:pt>
                      <c:pt idx="189">
                        <c:v>36.561199188000003</c:v>
                      </c:pt>
                      <c:pt idx="190">
                        <c:v>36.759601594000003</c:v>
                      </c:pt>
                      <c:pt idx="191">
                        <c:v>36.959400178000003</c:v>
                      </c:pt>
                      <c:pt idx="192">
                        <c:v>37.160999298</c:v>
                      </c:pt>
                      <c:pt idx="193">
                        <c:v>37.358001708000003</c:v>
                      </c:pt>
                      <c:pt idx="194">
                        <c:v>37.561199188000003</c:v>
                      </c:pt>
                      <c:pt idx="195">
                        <c:v>37.763401031999997</c:v>
                      </c:pt>
                      <c:pt idx="196">
                        <c:v>37.959800719999997</c:v>
                      </c:pt>
                      <c:pt idx="197">
                        <c:v>38.160598753999999</c:v>
                      </c:pt>
                      <c:pt idx="198">
                        <c:v>38.36000061</c:v>
                      </c:pt>
                      <c:pt idx="199">
                        <c:v>38.560398102000001</c:v>
                      </c:pt>
                      <c:pt idx="200">
                        <c:v>38.758800506</c:v>
                      </c:pt>
                      <c:pt idx="201">
                        <c:v>38.958999634000001</c:v>
                      </c:pt>
                      <c:pt idx="202">
                        <c:v>39.158401490000003</c:v>
                      </c:pt>
                      <c:pt idx="203">
                        <c:v>39.358798980000003</c:v>
                      </c:pt>
                      <c:pt idx="204">
                        <c:v>39.559600830000001</c:v>
                      </c:pt>
                      <c:pt idx="205">
                        <c:v>39.759601594000003</c:v>
                      </c:pt>
                      <c:pt idx="206">
                        <c:v>39.958999634000001</c:v>
                      </c:pt>
                      <c:pt idx="207">
                        <c:v>40.160198211999997</c:v>
                      </c:pt>
                      <c:pt idx="208">
                        <c:v>40.359199523999997</c:v>
                      </c:pt>
                      <c:pt idx="209">
                        <c:v>40.561199188000003</c:v>
                      </c:pt>
                      <c:pt idx="210">
                        <c:v>40.757801055999998</c:v>
                      </c:pt>
                      <c:pt idx="211">
                        <c:v>40.958198547999999</c:v>
                      </c:pt>
                      <c:pt idx="212">
                        <c:v>41.155399322000001</c:v>
                      </c:pt>
                      <c:pt idx="213">
                        <c:v>41.355800627999997</c:v>
                      </c:pt>
                      <c:pt idx="214">
                        <c:v>41.5564003</c:v>
                      </c:pt>
                      <c:pt idx="215">
                        <c:v>41.756801606000003</c:v>
                      </c:pt>
                      <c:pt idx="216">
                        <c:v>41.957000731999997</c:v>
                      </c:pt>
                      <c:pt idx="217">
                        <c:v>42.156600951999998</c:v>
                      </c:pt>
                      <c:pt idx="218">
                        <c:v>42.356601716</c:v>
                      </c:pt>
                      <c:pt idx="219">
                        <c:v>42.556198119999998</c:v>
                      </c:pt>
                      <c:pt idx="220">
                        <c:v>42.755599975999999</c:v>
                      </c:pt>
                      <c:pt idx="221">
                        <c:v>42.956401823999997</c:v>
                      </c:pt>
                      <c:pt idx="222">
                        <c:v>43.157199859999999</c:v>
                      </c:pt>
                      <c:pt idx="223">
                        <c:v>43.354599</c:v>
                      </c:pt>
                      <c:pt idx="224">
                        <c:v>43.555000305999997</c:v>
                      </c:pt>
                      <c:pt idx="225">
                        <c:v>43.754398346000002</c:v>
                      </c:pt>
                      <c:pt idx="226">
                        <c:v>43.952800750000002</c:v>
                      </c:pt>
                      <c:pt idx="227">
                        <c:v>44.154399871999999</c:v>
                      </c:pt>
                      <c:pt idx="228">
                        <c:v>44.353801728000001</c:v>
                      </c:pt>
                      <c:pt idx="229">
                        <c:v>44.553398131999998</c:v>
                      </c:pt>
                      <c:pt idx="230">
                        <c:v>44.754001617999997</c:v>
                      </c:pt>
                      <c:pt idx="231">
                        <c:v>44.954601287999999</c:v>
                      </c:pt>
                      <c:pt idx="232">
                        <c:v>45.154598235999998</c:v>
                      </c:pt>
                      <c:pt idx="233">
                        <c:v>45.354801178000002</c:v>
                      </c:pt>
                      <c:pt idx="234">
                        <c:v>45.553600312</c:v>
                      </c:pt>
                      <c:pt idx="235">
                        <c:v>45.753799438000001</c:v>
                      </c:pt>
                      <c:pt idx="236">
                        <c:v>45.954799651999998</c:v>
                      </c:pt>
                      <c:pt idx="237">
                        <c:v>46.152599334000001</c:v>
                      </c:pt>
                      <c:pt idx="238">
                        <c:v>46.353000639999998</c:v>
                      </c:pt>
                      <c:pt idx="239">
                        <c:v>46.551998138000002</c:v>
                      </c:pt>
                      <c:pt idx="240">
                        <c:v>46.752399443999998</c:v>
                      </c:pt>
                      <c:pt idx="241">
                        <c:v>46.953800201999996</c:v>
                      </c:pt>
                      <c:pt idx="242">
                        <c:v>47.152801513999997</c:v>
                      </c:pt>
                      <c:pt idx="243">
                        <c:v>47.354000092</c:v>
                      </c:pt>
                      <c:pt idx="244">
                        <c:v>47.553600312</c:v>
                      </c:pt>
                      <c:pt idx="245">
                        <c:v>47.754798890000004</c:v>
                      </c:pt>
                      <c:pt idx="246">
                        <c:v>47.956001282000003</c:v>
                      </c:pt>
                      <c:pt idx="247">
                        <c:v>48.157798767999999</c:v>
                      </c:pt>
                      <c:pt idx="248">
                        <c:v>48.354599</c:v>
                      </c:pt>
                      <c:pt idx="249">
                        <c:v>48.5564003</c:v>
                      </c:pt>
                      <c:pt idx="250">
                        <c:v>48.754398346000002</c:v>
                      </c:pt>
                      <c:pt idx="251">
                        <c:v>48.954399107999997</c:v>
                      </c:pt>
                      <c:pt idx="252">
                        <c:v>49.157398223999998</c:v>
                      </c:pt>
                      <c:pt idx="253">
                        <c:v>49.356399535999998</c:v>
                      </c:pt>
                      <c:pt idx="254">
                        <c:v>49.555599211999997</c:v>
                      </c:pt>
                      <c:pt idx="255">
                        <c:v>49.756801606000003</c:v>
                      </c:pt>
                      <c:pt idx="256">
                        <c:v>49.955799102</c:v>
                      </c:pt>
                      <c:pt idx="257">
                        <c:v>50.155799866000002</c:v>
                      </c:pt>
                      <c:pt idx="258">
                        <c:v>50.355400086000003</c:v>
                      </c:pt>
                      <c:pt idx="259">
                        <c:v>50.555999755999999</c:v>
                      </c:pt>
                      <c:pt idx="260">
                        <c:v>50.756999970000003</c:v>
                      </c:pt>
                      <c:pt idx="261">
                        <c:v>50.955200196</c:v>
                      </c:pt>
                      <c:pt idx="262">
                        <c:v>51.158000946000001</c:v>
                      </c:pt>
                      <c:pt idx="263">
                        <c:v>51.358398438000002</c:v>
                      </c:pt>
                      <c:pt idx="264">
                        <c:v>51.557201386000003</c:v>
                      </c:pt>
                      <c:pt idx="265">
                        <c:v>51.758800506</c:v>
                      </c:pt>
                      <c:pt idx="266">
                        <c:v>51.958801270000002</c:v>
                      </c:pt>
                      <c:pt idx="267">
                        <c:v>52.158599854000002</c:v>
                      </c:pt>
                      <c:pt idx="268">
                        <c:v>52.356800079999999</c:v>
                      </c:pt>
                      <c:pt idx="269">
                        <c:v>52.558601379999999</c:v>
                      </c:pt>
                      <c:pt idx="270">
                        <c:v>52.756999970000003</c:v>
                      </c:pt>
                      <c:pt idx="271">
                        <c:v>52.955398559999999</c:v>
                      </c:pt>
                      <c:pt idx="272">
                        <c:v>53.159000396000003</c:v>
                      </c:pt>
                      <c:pt idx="273">
                        <c:v>53.358600615999997</c:v>
                      </c:pt>
                      <c:pt idx="274">
                        <c:v>53.555999755999999</c:v>
                      </c:pt>
                      <c:pt idx="275">
                        <c:v>53.756401062000002</c:v>
                      </c:pt>
                      <c:pt idx="276">
                        <c:v>53.959201812000003</c:v>
                      </c:pt>
                      <c:pt idx="277">
                        <c:v>54.159000396000003</c:v>
                      </c:pt>
                      <c:pt idx="278">
                        <c:v>54.357398986</c:v>
                      </c:pt>
                      <c:pt idx="279">
                        <c:v>54.557598114000001</c:v>
                      </c:pt>
                      <c:pt idx="280">
                        <c:v>54.759799958000002</c:v>
                      </c:pt>
                      <c:pt idx="281">
                        <c:v>54.958198547999999</c:v>
                      </c:pt>
                      <c:pt idx="282">
                        <c:v>55.157600402</c:v>
                      </c:pt>
                      <c:pt idx="283">
                        <c:v>55.360401154000002</c:v>
                      </c:pt>
                      <c:pt idx="284">
                        <c:v>55.558399199999997</c:v>
                      </c:pt>
                      <c:pt idx="285">
                        <c:v>55.757598876000003</c:v>
                      </c:pt>
                      <c:pt idx="286">
                        <c:v>55.957199095999997</c:v>
                      </c:pt>
                      <c:pt idx="287">
                        <c:v>56.155998230000002</c:v>
                      </c:pt>
                      <c:pt idx="288">
                        <c:v>56.357398986</c:v>
                      </c:pt>
                      <c:pt idx="289">
                        <c:v>56.557998658000002</c:v>
                      </c:pt>
                      <c:pt idx="290">
                        <c:v>56.756999970000003</c:v>
                      </c:pt>
                      <c:pt idx="291">
                        <c:v>56.955200196</c:v>
                      </c:pt>
                      <c:pt idx="292">
                        <c:v>57.156600951999998</c:v>
                      </c:pt>
                      <c:pt idx="293">
                        <c:v>57.356800079999999</c:v>
                      </c:pt>
                      <c:pt idx="294">
                        <c:v>57.557399750000002</c:v>
                      </c:pt>
                      <c:pt idx="295">
                        <c:v>57.755599975999999</c:v>
                      </c:pt>
                      <c:pt idx="296">
                        <c:v>57.956199646000002</c:v>
                      </c:pt>
                      <c:pt idx="297">
                        <c:v>58.156799315999997</c:v>
                      </c:pt>
                      <c:pt idx="298">
                        <c:v>58.356800079999999</c:v>
                      </c:pt>
                      <c:pt idx="299">
                        <c:v>58.556598663999999</c:v>
                      </c:pt>
                      <c:pt idx="300">
                        <c:v>58.756401062000002</c:v>
                      </c:pt>
                      <c:pt idx="301">
                        <c:v>58.955799102</c:v>
                      </c:pt>
                      <c:pt idx="302">
                        <c:v>59.153999327999998</c:v>
                      </c:pt>
                      <c:pt idx="303">
                        <c:v>59.354198455999999</c:v>
                      </c:pt>
                      <c:pt idx="304">
                        <c:v>59.553001404</c:v>
                      </c:pt>
                      <c:pt idx="305">
                        <c:v>59.754199982000003</c:v>
                      </c:pt>
                      <c:pt idx="306">
                        <c:v>59.953800201999996</c:v>
                      </c:pt>
                      <c:pt idx="307">
                        <c:v>60.152999878000003</c:v>
                      </c:pt>
                      <c:pt idx="308">
                        <c:v>60.353199005999997</c:v>
                      </c:pt>
                      <c:pt idx="309">
                        <c:v>60.555198670000003</c:v>
                      </c:pt>
                      <c:pt idx="310">
                        <c:v>60.757801055999998</c:v>
                      </c:pt>
                      <c:pt idx="311">
                        <c:v>60.954200743999998</c:v>
                      </c:pt>
                      <c:pt idx="312">
                        <c:v>61.153198242000002</c:v>
                      </c:pt>
                      <c:pt idx="313">
                        <c:v>61.354000092</c:v>
                      </c:pt>
                      <c:pt idx="314">
                        <c:v>61.554599762000002</c:v>
                      </c:pt>
                      <c:pt idx="315">
                        <c:v>61.753601074000002</c:v>
                      </c:pt>
                      <c:pt idx="316">
                        <c:v>61.954200743999998</c:v>
                      </c:pt>
                      <c:pt idx="317">
                        <c:v>62.154201508</c:v>
                      </c:pt>
                      <c:pt idx="318">
                        <c:v>62.353000639999998</c:v>
                      </c:pt>
                      <c:pt idx="319">
                        <c:v>62.552600859999998</c:v>
                      </c:pt>
                      <c:pt idx="320">
                        <c:v>62.753601074000002</c:v>
                      </c:pt>
                      <c:pt idx="321">
                        <c:v>62.955398559999999</c:v>
                      </c:pt>
                      <c:pt idx="322">
                        <c:v>63.152999878000003</c:v>
                      </c:pt>
                      <c:pt idx="323">
                        <c:v>63.351600646000001</c:v>
                      </c:pt>
                      <c:pt idx="324">
                        <c:v>63.553600312</c:v>
                      </c:pt>
                      <c:pt idx="325">
                        <c:v>63.752998351999999</c:v>
                      </c:pt>
                      <c:pt idx="326">
                        <c:v>63.952201844000001</c:v>
                      </c:pt>
                      <c:pt idx="327">
                        <c:v>64.151199340000005</c:v>
                      </c:pt>
                      <c:pt idx="328">
                        <c:v>64.352798461999996</c:v>
                      </c:pt>
                      <c:pt idx="329">
                        <c:v>64.551803587999999</c:v>
                      </c:pt>
                      <c:pt idx="330">
                        <c:v>64.750396727999998</c:v>
                      </c:pt>
                      <c:pt idx="331">
                        <c:v>64.949996948000006</c:v>
                      </c:pt>
                      <c:pt idx="332">
                        <c:v>65.153198242000002</c:v>
                      </c:pt>
                      <c:pt idx="333">
                        <c:v>65.355003355999997</c:v>
                      </c:pt>
                      <c:pt idx="334">
                        <c:v>65.552803040000001</c:v>
                      </c:pt>
                      <c:pt idx="335">
                        <c:v>65.752998352000006</c:v>
                      </c:pt>
                      <c:pt idx="336">
                        <c:v>65.951797486000004</c:v>
                      </c:pt>
                      <c:pt idx="337">
                        <c:v>66.151199340000005</c:v>
                      </c:pt>
                      <c:pt idx="338">
                        <c:v>66.351997376</c:v>
                      </c:pt>
                      <c:pt idx="339">
                        <c:v>66.551002502000003</c:v>
                      </c:pt>
                      <c:pt idx="340">
                        <c:v>66.752197265999996</c:v>
                      </c:pt>
                      <c:pt idx="341">
                        <c:v>66.951797486000004</c:v>
                      </c:pt>
                      <c:pt idx="342">
                        <c:v>67.152198791999993</c:v>
                      </c:pt>
                      <c:pt idx="343">
                        <c:v>67.351997376</c:v>
                      </c:pt>
                      <c:pt idx="344">
                        <c:v>67.552001954000005</c:v>
                      </c:pt>
                      <c:pt idx="345">
                        <c:v>67.748802186000006</c:v>
                      </c:pt>
                      <c:pt idx="346">
                        <c:v>67.953201293999996</c:v>
                      </c:pt>
                      <c:pt idx="347">
                        <c:v>68.152603150000004</c:v>
                      </c:pt>
                      <c:pt idx="348">
                        <c:v>68.352600097999996</c:v>
                      </c:pt>
                      <c:pt idx="349">
                        <c:v>68.553398131999998</c:v>
                      </c:pt>
                      <c:pt idx="350">
                        <c:v>68.753601074000002</c:v>
                      </c:pt>
                      <c:pt idx="351">
                        <c:v>68.953796385999993</c:v>
                      </c:pt>
                      <c:pt idx="352">
                        <c:v>69.154197691999997</c:v>
                      </c:pt>
                      <c:pt idx="353">
                        <c:v>69.352996825999995</c:v>
                      </c:pt>
                      <c:pt idx="354">
                        <c:v>69.555999756000006</c:v>
                      </c:pt>
                      <c:pt idx="355">
                        <c:v>69.753997802000001</c:v>
                      </c:pt>
                      <c:pt idx="356">
                        <c:v>69.953201293999996</c:v>
                      </c:pt>
                      <c:pt idx="357">
                        <c:v>70.153602599999999</c:v>
                      </c:pt>
                      <c:pt idx="358">
                        <c:v>70.354797364000007</c:v>
                      </c:pt>
                      <c:pt idx="359">
                        <c:v>70.555801392000006</c:v>
                      </c:pt>
                      <c:pt idx="360">
                        <c:v>70.755401612</c:v>
                      </c:pt>
                      <c:pt idx="361">
                        <c:v>70.952003480000002</c:v>
                      </c:pt>
                      <c:pt idx="362">
                        <c:v>71.154602049999994</c:v>
                      </c:pt>
                      <c:pt idx="363">
                        <c:v>71.355400086000003</c:v>
                      </c:pt>
                      <c:pt idx="364">
                        <c:v>71.554603576000005</c:v>
                      </c:pt>
                      <c:pt idx="365">
                        <c:v>71.754203795999999</c:v>
                      </c:pt>
                      <c:pt idx="366">
                        <c:v>71.953399657999995</c:v>
                      </c:pt>
                      <c:pt idx="367">
                        <c:v>72.15499878</c:v>
                      </c:pt>
                      <c:pt idx="368">
                        <c:v>72.355400086000003</c:v>
                      </c:pt>
                      <c:pt idx="369">
                        <c:v>72.555603027999993</c:v>
                      </c:pt>
                      <c:pt idx="370">
                        <c:v>72.753799438000001</c:v>
                      </c:pt>
                      <c:pt idx="371">
                        <c:v>72.956001282000003</c:v>
                      </c:pt>
                      <c:pt idx="372">
                        <c:v>73.157203674000002</c:v>
                      </c:pt>
                      <c:pt idx="373">
                        <c:v>73.357200621999993</c:v>
                      </c:pt>
                      <c:pt idx="374">
                        <c:v>73.555999756000006</c:v>
                      </c:pt>
                      <c:pt idx="375">
                        <c:v>73.754997254000003</c:v>
                      </c:pt>
                      <c:pt idx="376">
                        <c:v>73.955001831999994</c:v>
                      </c:pt>
                      <c:pt idx="377">
                        <c:v>74.151000976000006</c:v>
                      </c:pt>
                      <c:pt idx="378">
                        <c:v>74.355400086000003</c:v>
                      </c:pt>
                      <c:pt idx="379">
                        <c:v>74.556198120000005</c:v>
                      </c:pt>
                      <c:pt idx="380">
                        <c:v>74.753997802000001</c:v>
                      </c:pt>
                    </c:numCache>
                  </c:numRef>
                </c:xVal>
                <c:yVal>
                  <c:numRef>
                    <c:extLst xmlns:c15="http://schemas.microsoft.com/office/drawing/2012/chart">
                      <c:ext xmlns:c15="http://schemas.microsoft.com/office/drawing/2012/chart" uri="{02D57815-91ED-43cb-92C2-25804820EDAC}">
                        <c15:formulaRef>
                          <c15:sqref>Sheet2!$AC$3:$AC$383</c15:sqref>
                        </c15:formulaRef>
                      </c:ext>
                    </c:extLst>
                    <c:numCache>
                      <c:formatCode>0.00E+00</c:formatCode>
                      <c:ptCount val="381"/>
                      <c:pt idx="0">
                        <c:v>0</c:v>
                      </c:pt>
                      <c:pt idx="1">
                        <c:v>85.683990479000002</c:v>
                      </c:pt>
                      <c:pt idx="2">
                        <c:v>170.89797974000001</c:v>
                      </c:pt>
                      <c:pt idx="3">
                        <c:v>255.60398864999999</c:v>
                      </c:pt>
                      <c:pt idx="4">
                        <c:v>339.84799193999999</c:v>
                      </c:pt>
                      <c:pt idx="5">
                        <c:v>423.63995361000002</c:v>
                      </c:pt>
                      <c:pt idx="6">
                        <c:v>499.42001342999998</c:v>
                      </c:pt>
                      <c:pt idx="7">
                        <c:v>564.35992432</c:v>
                      </c:pt>
                      <c:pt idx="8">
                        <c:v>628.17999268000005</c:v>
                      </c:pt>
                      <c:pt idx="9">
                        <c:v>691.60003661999997</c:v>
                      </c:pt>
                      <c:pt idx="10">
                        <c:v>754.61993408000001</c:v>
                      </c:pt>
                      <c:pt idx="11">
                        <c:v>817.19989013999998</c:v>
                      </c:pt>
                      <c:pt idx="12">
                        <c:v>879.38000488</c:v>
                      </c:pt>
                      <c:pt idx="13">
                        <c:v>941.16003418000003</c:v>
                      </c:pt>
                      <c:pt idx="14">
                        <c:v>963.74005126999998</c:v>
                      </c:pt>
                      <c:pt idx="15">
                        <c:v>999.20001220999995</c:v>
                      </c:pt>
                      <c:pt idx="16">
                        <c:v>1033.8800048999999</c:v>
                      </c:pt>
                      <c:pt idx="17">
                        <c:v>1053.9801024999999</c:v>
                      </c:pt>
                      <c:pt idx="18">
                        <c:v>1080.0999756000001</c:v>
                      </c:pt>
                      <c:pt idx="19">
                        <c:v>1099.1201172000001</c:v>
                      </c:pt>
                      <c:pt idx="20">
                        <c:v>1120.2401123</c:v>
                      </c:pt>
                      <c:pt idx="21">
                        <c:v>1137</c:v>
                      </c:pt>
                      <c:pt idx="22">
                        <c:v>1154.8399658000001</c:v>
                      </c:pt>
                      <c:pt idx="23">
                        <c:v>1168.9799805</c:v>
                      </c:pt>
                      <c:pt idx="24">
                        <c:v>1184.0499268000001</c:v>
                      </c:pt>
                      <c:pt idx="25">
                        <c:v>1196.2398682</c:v>
                      </c:pt>
                      <c:pt idx="26">
                        <c:v>1209.2698975000001</c:v>
                      </c:pt>
                      <c:pt idx="27">
                        <c:v>1220.1000977000001</c:v>
                      </c:pt>
                      <c:pt idx="28">
                        <c:v>1231.6300048999999</c:v>
                      </c:pt>
                      <c:pt idx="29">
                        <c:v>1240.9799805</c:v>
                      </c:pt>
                      <c:pt idx="30">
                        <c:v>1250</c:v>
                      </c:pt>
                      <c:pt idx="31">
                        <c:v>1259.1199951000001</c:v>
                      </c:pt>
                      <c:pt idx="32">
                        <c:v>1267.1199951000001</c:v>
                      </c:pt>
                      <c:pt idx="33">
                        <c:v>1275.2200928</c:v>
                      </c:pt>
                      <c:pt idx="34">
                        <c:v>1282.2399902</c:v>
                      </c:pt>
                      <c:pt idx="35">
                        <c:v>1289.1699219</c:v>
                      </c:pt>
                      <c:pt idx="36">
                        <c:v>1295.9001464999999</c:v>
                      </c:pt>
                      <c:pt idx="37">
                        <c:v>1301.9399414</c:v>
                      </c:pt>
                      <c:pt idx="38">
                        <c:v>1307.9400635</c:v>
                      </c:pt>
                      <c:pt idx="39">
                        <c:v>1313.1400146000001</c:v>
                      </c:pt>
                      <c:pt idx="40">
                        <c:v>1318.7398682</c:v>
                      </c:pt>
                      <c:pt idx="41">
                        <c:v>1323.1800536999999</c:v>
                      </c:pt>
                      <c:pt idx="42">
                        <c:v>1327.8800048999999</c:v>
                      </c:pt>
                      <c:pt idx="43">
                        <c:v>1332.7501221</c:v>
                      </c:pt>
                      <c:pt idx="44">
                        <c:v>1336.2799072</c:v>
                      </c:pt>
                      <c:pt idx="45">
                        <c:v>1340.2100829999999</c:v>
                      </c:pt>
                      <c:pt idx="46">
                        <c:v>1344.0998535000001</c:v>
                      </c:pt>
                      <c:pt idx="47">
                        <c:v>1347.7299805</c:v>
                      </c:pt>
                      <c:pt idx="48">
                        <c:v>1350.9702147999999</c:v>
                      </c:pt>
                      <c:pt idx="49">
                        <c:v>1354.0299072</c:v>
                      </c:pt>
                      <c:pt idx="50">
                        <c:v>1356.9798584</c:v>
                      </c:pt>
                      <c:pt idx="51">
                        <c:v>1360</c:v>
                      </c:pt>
                      <c:pt idx="52">
                        <c:v>1362.3599853999999</c:v>
                      </c:pt>
                      <c:pt idx="53">
                        <c:v>1364.9801024999999</c:v>
                      </c:pt>
                      <c:pt idx="54">
                        <c:v>1367.1799315999999</c:v>
                      </c:pt>
                      <c:pt idx="55">
                        <c:v>1369.1998291</c:v>
                      </c:pt>
                      <c:pt idx="56">
                        <c:v>1371.7600098</c:v>
                      </c:pt>
                      <c:pt idx="57">
                        <c:v>1373.2600098</c:v>
                      </c:pt>
                      <c:pt idx="58">
                        <c:v>1375.0400391000001</c:v>
                      </c:pt>
                      <c:pt idx="59">
                        <c:v>1377.0198975000001</c:v>
                      </c:pt>
                      <c:pt idx="60">
                        <c:v>1378.7601318</c:v>
                      </c:pt>
                      <c:pt idx="61">
                        <c:v>1380</c:v>
                      </c:pt>
                      <c:pt idx="62">
                        <c:v>1381.2600098</c:v>
                      </c:pt>
                      <c:pt idx="63">
                        <c:v>1382.8900146000001</c:v>
                      </c:pt>
                      <c:pt idx="64">
                        <c:v>1383.9598389</c:v>
                      </c:pt>
                      <c:pt idx="65">
                        <c:v>1385.0200195</c:v>
                      </c:pt>
                      <c:pt idx="66">
                        <c:v>1386.0002440999999</c:v>
                      </c:pt>
                      <c:pt idx="67">
                        <c:v>1387.0399170000001</c:v>
                      </c:pt>
                      <c:pt idx="68">
                        <c:v>1387.8800048999999</c:v>
                      </c:pt>
                      <c:pt idx="69">
                        <c:v>1388.5999756000001</c:v>
                      </c:pt>
                      <c:pt idx="70">
                        <c:v>1389.1199951000001</c:v>
                      </c:pt>
                      <c:pt idx="71">
                        <c:v>1389.8198242000001</c:v>
                      </c:pt>
                      <c:pt idx="72">
                        <c:v>1390.1800536999999</c:v>
                      </c:pt>
                      <c:pt idx="73">
                        <c:v>1390.8801269999999</c:v>
                      </c:pt>
                      <c:pt idx="74">
                        <c:v>1391.0500488</c:v>
                      </c:pt>
                      <c:pt idx="75">
                        <c:v>1391.2598877</c:v>
                      </c:pt>
                      <c:pt idx="76">
                        <c:v>1391.7299805</c:v>
                      </c:pt>
                      <c:pt idx="77">
                        <c:v>1391.8100586</c:v>
                      </c:pt>
                      <c:pt idx="78">
                        <c:v>1391.8298339999999</c:v>
                      </c:pt>
                      <c:pt idx="79">
                        <c:v>1391.9898682</c:v>
                      </c:pt>
                      <c:pt idx="80">
                        <c:v>1391.2800293</c:v>
                      </c:pt>
                      <c:pt idx="81">
                        <c:v>1391.0002440999999</c:v>
                      </c:pt>
                      <c:pt idx="82">
                        <c:v>1388.9603271000001</c:v>
                      </c:pt>
                      <c:pt idx="83">
                        <c:v>1388.1601562999999</c:v>
                      </c:pt>
                      <c:pt idx="84">
                        <c:v>1388.2100829999999</c:v>
                      </c:pt>
                      <c:pt idx="85">
                        <c:v>1387.0400391000001</c:v>
                      </c:pt>
                      <c:pt idx="86">
                        <c:v>1386.8400879000001</c:v>
                      </c:pt>
                      <c:pt idx="87">
                        <c:v>1386.3801269999999</c:v>
                      </c:pt>
                      <c:pt idx="88">
                        <c:v>1385.6500243999999</c:v>
                      </c:pt>
                      <c:pt idx="89">
                        <c:v>1385.2402344</c:v>
                      </c:pt>
                      <c:pt idx="90">
                        <c:v>1383.8704834</c:v>
                      </c:pt>
                      <c:pt idx="91">
                        <c:v>1383.6601562999999</c:v>
                      </c:pt>
                      <c:pt idx="92">
                        <c:v>1383.1002197</c:v>
                      </c:pt>
                      <c:pt idx="93">
                        <c:v>1382.2802733999999</c:v>
                      </c:pt>
                      <c:pt idx="94">
                        <c:v>1381.7801514</c:v>
                      </c:pt>
                      <c:pt idx="95">
                        <c:v>1380.2407227000001</c:v>
                      </c:pt>
                      <c:pt idx="96">
                        <c:v>1379.9803466999999</c:v>
                      </c:pt>
                      <c:pt idx="97">
                        <c:v>1378.8902588000001</c:v>
                      </c:pt>
                      <c:pt idx="98">
                        <c:v>1377.9907227000001</c:v>
                      </c:pt>
                      <c:pt idx="99">
                        <c:v>1376.9705810999999</c:v>
                      </c:pt>
                      <c:pt idx="100">
                        <c:v>1376.1702881000001</c:v>
                      </c:pt>
                      <c:pt idx="101">
                        <c:v>1375.4899902</c:v>
                      </c:pt>
                      <c:pt idx="102">
                        <c:v>1374.4201660000001</c:v>
                      </c:pt>
                      <c:pt idx="103">
                        <c:v>1372.3504639</c:v>
                      </c:pt>
                      <c:pt idx="104">
                        <c:v>1371.2811279</c:v>
                      </c:pt>
                      <c:pt idx="105">
                        <c:v>1370.1905518000001</c:v>
                      </c:pt>
                      <c:pt idx="106">
                        <c:v>1369.7802733999999</c:v>
                      </c:pt>
                      <c:pt idx="107">
                        <c:v>1368.1308594</c:v>
                      </c:pt>
                      <c:pt idx="108">
                        <c:v>1367.7802733999999</c:v>
                      </c:pt>
                      <c:pt idx="109">
                        <c:v>1366.2908935999999</c:v>
                      </c:pt>
                      <c:pt idx="110">
                        <c:v>1365.3409423999999</c:v>
                      </c:pt>
                      <c:pt idx="111">
                        <c:v>1364.5107422000001</c:v>
                      </c:pt>
                      <c:pt idx="112">
                        <c:v>1362.8516846</c:v>
                      </c:pt>
                      <c:pt idx="113">
                        <c:v>1359.1054687999999</c:v>
                      </c:pt>
                      <c:pt idx="114">
                        <c:v>1359.0904541</c:v>
                      </c:pt>
                      <c:pt idx="115">
                        <c:v>1357.5303954999999</c:v>
                      </c:pt>
                      <c:pt idx="116">
                        <c:v>1355.4810791</c:v>
                      </c:pt>
                      <c:pt idx="117">
                        <c:v>1355.0599365</c:v>
                      </c:pt>
                      <c:pt idx="118">
                        <c:v>1352.880249</c:v>
                      </c:pt>
                      <c:pt idx="119">
                        <c:v>1351.9301757999999</c:v>
                      </c:pt>
                      <c:pt idx="120">
                        <c:v>1349.4500731999999</c:v>
                      </c:pt>
                      <c:pt idx="121">
                        <c:v>1347.6805420000001</c:v>
                      </c:pt>
                      <c:pt idx="122">
                        <c:v>1346.8601074000001</c:v>
                      </c:pt>
                      <c:pt idx="123">
                        <c:v>1346.0402832</c:v>
                      </c:pt>
                      <c:pt idx="124">
                        <c:v>1343.9202881000001</c:v>
                      </c:pt>
                      <c:pt idx="125">
                        <c:v>1341.8303223</c:v>
                      </c:pt>
                      <c:pt idx="126">
                        <c:v>1340.5206298999999</c:v>
                      </c:pt>
                      <c:pt idx="127">
                        <c:v>1339.8204346</c:v>
                      </c:pt>
                      <c:pt idx="128">
                        <c:v>1337.9799805</c:v>
                      </c:pt>
                      <c:pt idx="129">
                        <c:v>1333.8658447</c:v>
                      </c:pt>
                      <c:pt idx="130">
                        <c:v>1334.8601074000001</c:v>
                      </c:pt>
                      <c:pt idx="131">
                        <c:v>1333.9100341999999</c:v>
                      </c:pt>
                      <c:pt idx="132">
                        <c:v>1332.0412598</c:v>
                      </c:pt>
                      <c:pt idx="133">
                        <c:v>1330.9302978999999</c:v>
                      </c:pt>
                      <c:pt idx="134">
                        <c:v>1329.7100829999999</c:v>
                      </c:pt>
                      <c:pt idx="135">
                        <c:v>1328.5001221</c:v>
                      </c:pt>
                      <c:pt idx="136">
                        <c:v>1327.1802978999999</c:v>
                      </c:pt>
                      <c:pt idx="137">
                        <c:v>1325.8905029</c:v>
                      </c:pt>
                      <c:pt idx="138">
                        <c:v>1325.2099608999999</c:v>
                      </c:pt>
                      <c:pt idx="139">
                        <c:v>1321.6925048999999</c:v>
                      </c:pt>
                      <c:pt idx="140">
                        <c:v>1321.4715576000001</c:v>
                      </c:pt>
                      <c:pt idx="141">
                        <c:v>1321.4000243999999</c:v>
                      </c:pt>
                      <c:pt idx="142">
                        <c:v>1320.5002440999999</c:v>
                      </c:pt>
                      <c:pt idx="143">
                        <c:v>1318.0522461</c:v>
                      </c:pt>
                      <c:pt idx="144">
                        <c:v>1317.6999512</c:v>
                      </c:pt>
                      <c:pt idx="145">
                        <c:v>1316.6704102000001</c:v>
                      </c:pt>
                      <c:pt idx="146">
                        <c:v>1315.2203368999999</c:v>
                      </c:pt>
                      <c:pt idx="147">
                        <c:v>1313.9205322</c:v>
                      </c:pt>
                      <c:pt idx="148">
                        <c:v>1311.6904297000001</c:v>
                      </c:pt>
                      <c:pt idx="149">
                        <c:v>1312.2507324000001</c:v>
                      </c:pt>
                      <c:pt idx="150">
                        <c:v>1310.6701660000001</c:v>
                      </c:pt>
                      <c:pt idx="151">
                        <c:v>1309.9602050999999</c:v>
                      </c:pt>
                      <c:pt idx="152">
                        <c:v>1308.2905272999999</c:v>
                      </c:pt>
                      <c:pt idx="153">
                        <c:v>1307.3601074000001</c:v>
                      </c:pt>
                      <c:pt idx="154">
                        <c:v>1306.3001709</c:v>
                      </c:pt>
                      <c:pt idx="155">
                        <c:v>1305.1600341999999</c:v>
                      </c:pt>
                      <c:pt idx="156">
                        <c:v>1303.9801024999999</c:v>
                      </c:pt>
                      <c:pt idx="157">
                        <c:v>1302.8201904</c:v>
                      </c:pt>
                      <c:pt idx="158">
                        <c:v>1301.8304443</c:v>
                      </c:pt>
                      <c:pt idx="159">
                        <c:v>1300.4306641000001</c:v>
                      </c:pt>
                      <c:pt idx="160">
                        <c:v>1299.8499756000001</c:v>
                      </c:pt>
                      <c:pt idx="161">
                        <c:v>1298.5799560999999</c:v>
                      </c:pt>
                      <c:pt idx="162">
                        <c:v>1297.4300536999999</c:v>
                      </c:pt>
                      <c:pt idx="163">
                        <c:v>1296.4200439000001</c:v>
                      </c:pt>
                      <c:pt idx="164">
                        <c:v>1295.1801757999999</c:v>
                      </c:pt>
                      <c:pt idx="165">
                        <c:v>1293.8408202999999</c:v>
                      </c:pt>
                      <c:pt idx="166">
                        <c:v>1293.1599120999999</c:v>
                      </c:pt>
                      <c:pt idx="167">
                        <c:v>1292.1300048999999</c:v>
                      </c:pt>
                      <c:pt idx="168">
                        <c:v>1290.7207031</c:v>
                      </c:pt>
                      <c:pt idx="169">
                        <c:v>1289.9101562999999</c:v>
                      </c:pt>
                      <c:pt idx="170">
                        <c:v>1289.0599365</c:v>
                      </c:pt>
                      <c:pt idx="171">
                        <c:v>1287.8000488</c:v>
                      </c:pt>
                      <c:pt idx="172">
                        <c:v>1287.1099853999999</c:v>
                      </c:pt>
                      <c:pt idx="173">
                        <c:v>1286.6899414</c:v>
                      </c:pt>
                      <c:pt idx="174">
                        <c:v>1286.1702881000001</c:v>
                      </c:pt>
                      <c:pt idx="175">
                        <c:v>1285.4503173999999</c:v>
                      </c:pt>
                      <c:pt idx="176">
                        <c:v>1285.1800536999999</c:v>
                      </c:pt>
                      <c:pt idx="177">
                        <c:v>1284.7999268000001</c:v>
                      </c:pt>
                      <c:pt idx="178">
                        <c:v>1284.2507324000001</c:v>
                      </c:pt>
                      <c:pt idx="179">
                        <c:v>1283.6798096</c:v>
                      </c:pt>
                      <c:pt idx="180">
                        <c:v>1283.5002440999999</c:v>
                      </c:pt>
                      <c:pt idx="181">
                        <c:v>1282.6102295000001</c:v>
                      </c:pt>
                      <c:pt idx="182">
                        <c:v>1282.3903809000001</c:v>
                      </c:pt>
                      <c:pt idx="183">
                        <c:v>1281.9226074000001</c:v>
                      </c:pt>
                      <c:pt idx="184">
                        <c:v>1282.1700439000001</c:v>
                      </c:pt>
                      <c:pt idx="185">
                        <c:v>1282.3411865</c:v>
                      </c:pt>
                      <c:pt idx="186">
                        <c:v>1282.3800048999999</c:v>
                      </c:pt>
                      <c:pt idx="187">
                        <c:v>1282.5601807</c:v>
                      </c:pt>
                      <c:pt idx="188">
                        <c:v>1282.6002197</c:v>
                      </c:pt>
                      <c:pt idx="189">
                        <c:v>1282.7302245999999</c:v>
                      </c:pt>
                      <c:pt idx="190">
                        <c:v>1282.9101562999999</c:v>
                      </c:pt>
                      <c:pt idx="191">
                        <c:v>1282.9210204999999</c:v>
                      </c:pt>
                      <c:pt idx="192">
                        <c:v>1283.2205810999999</c:v>
                      </c:pt>
                      <c:pt idx="193">
                        <c:v>1283.3702393000001</c:v>
                      </c:pt>
                      <c:pt idx="194">
                        <c:v>1283.5101318</c:v>
                      </c:pt>
                      <c:pt idx="195">
                        <c:v>1283.6505127</c:v>
                      </c:pt>
                      <c:pt idx="196">
                        <c:v>1283.9700928</c:v>
                      </c:pt>
                      <c:pt idx="197">
                        <c:v>1284.3203125</c:v>
                      </c:pt>
                      <c:pt idx="198">
                        <c:v>1284.5301514</c:v>
                      </c:pt>
                      <c:pt idx="199">
                        <c:v>1284.7601318</c:v>
                      </c:pt>
                      <c:pt idx="200">
                        <c:v>1284.7805175999999</c:v>
                      </c:pt>
                      <c:pt idx="201">
                        <c:v>1285.300293</c:v>
                      </c:pt>
                      <c:pt idx="202">
                        <c:v>1285.4108887</c:v>
                      </c:pt>
                      <c:pt idx="203">
                        <c:v>1285.6303711</c:v>
                      </c:pt>
                      <c:pt idx="204">
                        <c:v>1286.2602539</c:v>
                      </c:pt>
                      <c:pt idx="205">
                        <c:v>1286.4899902</c:v>
                      </c:pt>
                      <c:pt idx="206">
                        <c:v>1286.8699951000001</c:v>
                      </c:pt>
                      <c:pt idx="207">
                        <c:v>1287.0802002</c:v>
                      </c:pt>
                      <c:pt idx="208">
                        <c:v>1287.2800293</c:v>
                      </c:pt>
                      <c:pt idx="209">
                        <c:v>1287.7608643000001</c:v>
                      </c:pt>
                      <c:pt idx="210">
                        <c:v>1288.1821289</c:v>
                      </c:pt>
                      <c:pt idx="211">
                        <c:v>1288.3900146000001</c:v>
                      </c:pt>
                      <c:pt idx="212">
                        <c:v>1288.8006591999999</c:v>
                      </c:pt>
                      <c:pt idx="213">
                        <c:v>1289.2102050999999</c:v>
                      </c:pt>
                      <c:pt idx="214">
                        <c:v>1289.5410156</c:v>
                      </c:pt>
                      <c:pt idx="215">
                        <c:v>1289.9000243999999</c:v>
                      </c:pt>
                      <c:pt idx="216">
                        <c:v>1290.1701660000001</c:v>
                      </c:pt>
                      <c:pt idx="217">
                        <c:v>1290.6005858999999</c:v>
                      </c:pt>
                      <c:pt idx="218">
                        <c:v>1290.8907471</c:v>
                      </c:pt>
                      <c:pt idx="219">
                        <c:v>1291.3299560999999</c:v>
                      </c:pt>
                      <c:pt idx="220">
                        <c:v>1291.8006591999999</c:v>
                      </c:pt>
                      <c:pt idx="221">
                        <c:v>1292.1198730000001</c:v>
                      </c:pt>
                      <c:pt idx="222">
                        <c:v>1293.6499022999999</c:v>
                      </c:pt>
                      <c:pt idx="223">
                        <c:v>1293.8100586</c:v>
                      </c:pt>
                      <c:pt idx="224">
                        <c:v>1294.5898437999999</c:v>
                      </c:pt>
                      <c:pt idx="225">
                        <c:v>1295.4312743999999</c:v>
                      </c:pt>
                      <c:pt idx="226">
                        <c:v>1296.2117920000001</c:v>
                      </c:pt>
                      <c:pt idx="227">
                        <c:v>1296.5402832</c:v>
                      </c:pt>
                      <c:pt idx="228">
                        <c:v>1296.9916992000001</c:v>
                      </c:pt>
                      <c:pt idx="229">
                        <c:v>1297.6513672000001</c:v>
                      </c:pt>
                      <c:pt idx="230">
                        <c:v>1297.3300781</c:v>
                      </c:pt>
                      <c:pt idx="231">
                        <c:v>1297.8120117000001</c:v>
                      </c:pt>
                      <c:pt idx="232">
                        <c:v>1298.3236084</c:v>
                      </c:pt>
                      <c:pt idx="233">
                        <c:v>1298.7122803</c:v>
                      </c:pt>
                      <c:pt idx="234">
                        <c:v>1297.7646483999999</c:v>
                      </c:pt>
                      <c:pt idx="235">
                        <c:v>1298.244751</c:v>
                      </c:pt>
                      <c:pt idx="236">
                        <c:v>1297.7301024999999</c:v>
                      </c:pt>
                      <c:pt idx="237">
                        <c:v>1297.9410399999999</c:v>
                      </c:pt>
                      <c:pt idx="238">
                        <c:v>1298.6437988</c:v>
                      </c:pt>
                      <c:pt idx="239">
                        <c:v>1297.9306641000001</c:v>
                      </c:pt>
                      <c:pt idx="240">
                        <c:v>1298.4703368999999</c:v>
                      </c:pt>
                      <c:pt idx="241">
                        <c:v>1296.942749</c:v>
                      </c:pt>
                      <c:pt idx="242">
                        <c:v>1297.6929932</c:v>
                      </c:pt>
                      <c:pt idx="243">
                        <c:v>1297.0507812999999</c:v>
                      </c:pt>
                      <c:pt idx="244">
                        <c:v>1297.9337158000001</c:v>
                      </c:pt>
                      <c:pt idx="245">
                        <c:v>1298.2282714999999</c:v>
                      </c:pt>
                      <c:pt idx="246">
                        <c:v>1296.1817627</c:v>
                      </c:pt>
                      <c:pt idx="247">
                        <c:v>1296.3139647999999</c:v>
                      </c:pt>
                      <c:pt idx="248">
                        <c:v>1295.3599853999999</c:v>
                      </c:pt>
                      <c:pt idx="249">
                        <c:v>1294.7558594</c:v>
                      </c:pt>
                      <c:pt idx="250">
                        <c:v>1296.0621338000001</c:v>
                      </c:pt>
                      <c:pt idx="251">
                        <c:v>1295.8001709</c:v>
                      </c:pt>
                      <c:pt idx="252">
                        <c:v>1292.8519286999999</c:v>
                      </c:pt>
                      <c:pt idx="253">
                        <c:v>1294.7800293</c:v>
                      </c:pt>
                      <c:pt idx="254">
                        <c:v>1293.3000488</c:v>
                      </c:pt>
                      <c:pt idx="255">
                        <c:v>1292.2401123</c:v>
                      </c:pt>
                      <c:pt idx="256">
                        <c:v>1293.5701904</c:v>
                      </c:pt>
                      <c:pt idx="257">
                        <c:v>1291.8701172000001</c:v>
                      </c:pt>
                      <c:pt idx="258">
                        <c:v>1293.3903809000001</c:v>
                      </c:pt>
                      <c:pt idx="259">
                        <c:v>1293.3599853999999</c:v>
                      </c:pt>
                      <c:pt idx="260">
                        <c:v>1290.9901123</c:v>
                      </c:pt>
                      <c:pt idx="261">
                        <c:v>1292.2805175999999</c:v>
                      </c:pt>
                      <c:pt idx="262">
                        <c:v>1290.7901611</c:v>
                      </c:pt>
                      <c:pt idx="263">
                        <c:v>1289.8616943</c:v>
                      </c:pt>
                      <c:pt idx="264">
                        <c:v>1290.1402588000001</c:v>
                      </c:pt>
                      <c:pt idx="265">
                        <c:v>1289.380249</c:v>
                      </c:pt>
                      <c:pt idx="266">
                        <c:v>1289.2199707</c:v>
                      </c:pt>
                      <c:pt idx="267">
                        <c:v>1288.8605957</c:v>
                      </c:pt>
                      <c:pt idx="268">
                        <c:v>1289</c:v>
                      </c:pt>
                      <c:pt idx="269">
                        <c:v>1288.6401367000001</c:v>
                      </c:pt>
                      <c:pt idx="270">
                        <c:v>1288.8199463000001</c:v>
                      </c:pt>
                      <c:pt idx="271">
                        <c:v>1289.0902100000001</c:v>
                      </c:pt>
                      <c:pt idx="272">
                        <c:v>1288.3099365</c:v>
                      </c:pt>
                      <c:pt idx="273">
                        <c:v>1288.3101807</c:v>
                      </c:pt>
                      <c:pt idx="274">
                        <c:v>1289.8400879000001</c:v>
                      </c:pt>
                      <c:pt idx="275">
                        <c:v>1289.6202393000001</c:v>
                      </c:pt>
                      <c:pt idx="276">
                        <c:v>1287.2003173999999</c:v>
                      </c:pt>
                      <c:pt idx="277">
                        <c:v>1287.7205810999999</c:v>
                      </c:pt>
                      <c:pt idx="278">
                        <c:v>1289.3601074000001</c:v>
                      </c:pt>
                      <c:pt idx="279">
                        <c:v>1288.1706543</c:v>
                      </c:pt>
                      <c:pt idx="280">
                        <c:v>1287.3007812999999</c:v>
                      </c:pt>
                      <c:pt idx="281">
                        <c:v>1288.3299560999999</c:v>
                      </c:pt>
                      <c:pt idx="282">
                        <c:v>1289.5601807</c:v>
                      </c:pt>
                      <c:pt idx="283">
                        <c:v>1287.4604492000001</c:v>
                      </c:pt>
                      <c:pt idx="284">
                        <c:v>1288.9299315999999</c:v>
                      </c:pt>
                      <c:pt idx="285">
                        <c:v>1289.3201904</c:v>
                      </c:pt>
                      <c:pt idx="286">
                        <c:v>1289.2700195</c:v>
                      </c:pt>
                      <c:pt idx="287">
                        <c:v>1290.9104004000001</c:v>
                      </c:pt>
                      <c:pt idx="288">
                        <c:v>1289.2202147999999</c:v>
                      </c:pt>
                      <c:pt idx="289">
                        <c:v>1290.581543</c:v>
                      </c:pt>
                      <c:pt idx="290">
                        <c:v>1289.6704102000001</c:v>
                      </c:pt>
                      <c:pt idx="291">
                        <c:v>1291.3421631000001</c:v>
                      </c:pt>
                      <c:pt idx="292">
                        <c:v>1290.75</c:v>
                      </c:pt>
                      <c:pt idx="293">
                        <c:v>1291.2209473</c:v>
                      </c:pt>
                      <c:pt idx="294">
                        <c:v>1291.0300293</c:v>
                      </c:pt>
                      <c:pt idx="295">
                        <c:v>1291.3201904</c:v>
                      </c:pt>
                      <c:pt idx="296">
                        <c:v>1291.9998779</c:v>
                      </c:pt>
                      <c:pt idx="297">
                        <c:v>1291.8999022999999</c:v>
                      </c:pt>
                      <c:pt idx="298">
                        <c:v>1293.3601074000001</c:v>
                      </c:pt>
                      <c:pt idx="299">
                        <c:v>1293.1401367000001</c:v>
                      </c:pt>
                      <c:pt idx="300">
                        <c:v>1294.2005615</c:v>
                      </c:pt>
                      <c:pt idx="301">
                        <c:v>1294.4614257999999</c:v>
                      </c:pt>
                      <c:pt idx="302">
                        <c:v>1293.7025146000001</c:v>
                      </c:pt>
                      <c:pt idx="303">
                        <c:v>1294.2518310999999</c:v>
                      </c:pt>
                      <c:pt idx="304">
                        <c:v>1295.0941161999999</c:v>
                      </c:pt>
                      <c:pt idx="305">
                        <c:v>1294.8519286999999</c:v>
                      </c:pt>
                      <c:pt idx="306">
                        <c:v>1295.7331543</c:v>
                      </c:pt>
                      <c:pt idx="307">
                        <c:v>1294.3201904</c:v>
                      </c:pt>
                      <c:pt idx="308">
                        <c:v>1296.8709716999999</c:v>
                      </c:pt>
                      <c:pt idx="309">
                        <c:v>1295.3110352000001</c:v>
                      </c:pt>
                      <c:pt idx="310">
                        <c:v>1294.9755858999999</c:v>
                      </c:pt>
                      <c:pt idx="311">
                        <c:v>1296.1002197</c:v>
                      </c:pt>
                      <c:pt idx="312">
                        <c:v>1297.0941161999999</c:v>
                      </c:pt>
                      <c:pt idx="313">
                        <c:v>1296.4914550999999</c:v>
                      </c:pt>
                      <c:pt idx="314">
                        <c:v>1296.1407471</c:v>
                      </c:pt>
                      <c:pt idx="315">
                        <c:v>1298.3503418</c:v>
                      </c:pt>
                      <c:pt idx="316">
                        <c:v>1297.2370605000001</c:v>
                      </c:pt>
                      <c:pt idx="317">
                        <c:v>1296.8205565999999</c:v>
                      </c:pt>
                      <c:pt idx="318">
                        <c:v>1298.4259033000001</c:v>
                      </c:pt>
                      <c:pt idx="319">
                        <c:v>1298.9948730000001</c:v>
                      </c:pt>
                      <c:pt idx="320">
                        <c:v>1298.7834473</c:v>
                      </c:pt>
                      <c:pt idx="321">
                        <c:v>1299.0153809000001</c:v>
                      </c:pt>
                      <c:pt idx="322">
                        <c:v>1298.2304687999999</c:v>
                      </c:pt>
                      <c:pt idx="323">
                        <c:v>1300.0699463000001</c:v>
                      </c:pt>
                      <c:pt idx="324">
                        <c:v>1298.1319579999999</c:v>
                      </c:pt>
                      <c:pt idx="325">
                        <c:v>1299.1052245999999</c:v>
                      </c:pt>
                      <c:pt idx="326">
                        <c:v>1299.8878173999999</c:v>
                      </c:pt>
                      <c:pt idx="327">
                        <c:v>1300.2277832</c:v>
                      </c:pt>
                      <c:pt idx="328">
                        <c:v>1299.1608887</c:v>
                      </c:pt>
                      <c:pt idx="329">
                        <c:v>1299.7106934000001</c:v>
                      </c:pt>
                      <c:pt idx="330">
                        <c:v>1300.9844971</c:v>
                      </c:pt>
                      <c:pt idx="331">
                        <c:v>1299.8712158000001</c:v>
                      </c:pt>
                      <c:pt idx="332">
                        <c:v>1300.4216309000001</c:v>
                      </c:pt>
                      <c:pt idx="333">
                        <c:v>1301.1964111</c:v>
                      </c:pt>
                      <c:pt idx="334">
                        <c:v>1300.9610596</c:v>
                      </c:pt>
                      <c:pt idx="335">
                        <c:v>1300.3400879000001</c:v>
                      </c:pt>
                      <c:pt idx="336">
                        <c:v>1300.5200195</c:v>
                      </c:pt>
                      <c:pt idx="337">
                        <c:v>1302.1413574000001</c:v>
                      </c:pt>
                      <c:pt idx="338">
                        <c:v>1300.9011230000001</c:v>
                      </c:pt>
                      <c:pt idx="339">
                        <c:v>1302.1275635</c:v>
                      </c:pt>
                      <c:pt idx="340">
                        <c:v>1301.2912598</c:v>
                      </c:pt>
                      <c:pt idx="341">
                        <c:v>1301.4235839999999</c:v>
                      </c:pt>
                      <c:pt idx="342">
                        <c:v>1301.010376</c:v>
                      </c:pt>
                      <c:pt idx="343">
                        <c:v>1300.9202881000001</c:v>
                      </c:pt>
                      <c:pt idx="344">
                        <c:v>1301.5976562999999</c:v>
                      </c:pt>
                      <c:pt idx="345">
                        <c:v>1302.1207274999999</c:v>
                      </c:pt>
                      <c:pt idx="346">
                        <c:v>1302.0108643000001</c:v>
                      </c:pt>
                      <c:pt idx="347">
                        <c:v>1299.4901123</c:v>
                      </c:pt>
                      <c:pt idx="348">
                        <c:v>1299.6541748</c:v>
                      </c:pt>
                      <c:pt idx="349">
                        <c:v>1299.581543</c:v>
                      </c:pt>
                      <c:pt idx="350">
                        <c:v>1300.2692870999999</c:v>
                      </c:pt>
                      <c:pt idx="351">
                        <c:v>1300.4233397999999</c:v>
                      </c:pt>
                      <c:pt idx="352">
                        <c:v>1300.2115478999999</c:v>
                      </c:pt>
                      <c:pt idx="353">
                        <c:v>1297.9707031</c:v>
                      </c:pt>
                      <c:pt idx="354">
                        <c:v>1296.4927978999999</c:v>
                      </c:pt>
                      <c:pt idx="355">
                        <c:v>1297.671875</c:v>
                      </c:pt>
                      <c:pt idx="356">
                        <c:v>1299.4810791</c:v>
                      </c:pt>
                      <c:pt idx="357">
                        <c:v>1297.3557129000001</c:v>
                      </c:pt>
                      <c:pt idx="358">
                        <c:v>1296.3100586</c:v>
                      </c:pt>
                      <c:pt idx="359">
                        <c:v>1295.9798584</c:v>
                      </c:pt>
                      <c:pt idx="360">
                        <c:v>1296.6044922000001</c:v>
                      </c:pt>
                      <c:pt idx="361">
                        <c:v>1296.2409668</c:v>
                      </c:pt>
                      <c:pt idx="362">
                        <c:v>1295.5198975000001</c:v>
                      </c:pt>
                      <c:pt idx="363">
                        <c:v>1294.9337158000001</c:v>
                      </c:pt>
                      <c:pt idx="364">
                        <c:v>1295.5517577999999</c:v>
                      </c:pt>
                      <c:pt idx="365">
                        <c:v>1296.6748047000001</c:v>
                      </c:pt>
                      <c:pt idx="366">
                        <c:v>1294.8052978999999</c:v>
                      </c:pt>
                      <c:pt idx="367">
                        <c:v>1295.0817870999999</c:v>
                      </c:pt>
                      <c:pt idx="368">
                        <c:v>1294.2501221</c:v>
                      </c:pt>
                      <c:pt idx="369">
                        <c:v>1294.1700439000001</c:v>
                      </c:pt>
                      <c:pt idx="370">
                        <c:v>1294.4428711</c:v>
                      </c:pt>
                      <c:pt idx="371">
                        <c:v>1294.1702881000001</c:v>
                      </c:pt>
                      <c:pt idx="372">
                        <c:v>1293.4299315999999</c:v>
                      </c:pt>
                      <c:pt idx="373">
                        <c:v>1294.1241454999999</c:v>
                      </c:pt>
                      <c:pt idx="374">
                        <c:v>1292.8503418</c:v>
                      </c:pt>
                      <c:pt idx="375">
                        <c:v>1294.2685547000001</c:v>
                      </c:pt>
                      <c:pt idx="376">
                        <c:v>1293.1417236</c:v>
                      </c:pt>
                      <c:pt idx="377">
                        <c:v>1294.3763428</c:v>
                      </c:pt>
                      <c:pt idx="378">
                        <c:v>1293.0803223</c:v>
                      </c:pt>
                      <c:pt idx="379">
                        <c:v>1293.4918213000001</c:v>
                      </c:pt>
                      <c:pt idx="380">
                        <c:v>1293.6618652</c:v>
                      </c:pt>
                    </c:numCache>
                  </c:numRef>
                </c:yVal>
                <c:smooth val="1"/>
                <c:extLst xmlns:c15="http://schemas.microsoft.com/office/drawing/2012/chart">
                  <c:ext xmlns:c16="http://schemas.microsoft.com/office/drawing/2014/chart" uri="{C3380CC4-5D6E-409C-BE32-E72D297353CC}">
                    <c16:uniqueId val="{00000008-CA53-4DFA-B4B4-AD3619AC552A}"/>
                  </c:ext>
                </c:extLst>
              </c15:ser>
            </c15:filteredScatterSeries>
          </c:ext>
        </c:extLst>
      </c:scatterChart>
      <c:valAx>
        <c:axId val="56015337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Displacement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2220655"/>
        <c:crosses val="autoZero"/>
        <c:crossBetween val="midCat"/>
      </c:valAx>
      <c:valAx>
        <c:axId val="412220655"/>
        <c:scaling>
          <c:orientation val="minMax"/>
          <c:max val="170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Force [N]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0153375"/>
        <c:crosses val="autoZero"/>
        <c:crossBetween val="midCat"/>
      </c:valAx>
      <c:spPr>
        <a:noFill/>
        <a:ln>
          <a:noFill/>
        </a:ln>
        <a:effectLst/>
      </c:spPr>
    </c:plotArea>
    <c:legend>
      <c:legendPos val="r"/>
      <c:layout>
        <c:manualLayout>
          <c:xMode val="edge"/>
          <c:yMode val="edge"/>
          <c:x val="0.37537308719875012"/>
          <c:y val="0.31930025774922838"/>
          <c:w val="0.60719100691670025"/>
          <c:h val="0.32015179062007226"/>
        </c:manualLayout>
      </c:layout>
      <c:overlay val="1"/>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199136" rtl="0" eaLnBrk="1" fontAlgn="base" latinLnBrk="0" hangingPunct="1">
              <a:lnSpc>
                <a:spcPct val="100000"/>
              </a:lnSpc>
              <a:spcBef>
                <a:spcPct val="0"/>
              </a:spcBef>
              <a:spcAft>
                <a:spcPct val="0"/>
              </a:spcAft>
              <a:buClrTx/>
              <a:buSzTx/>
              <a:buFontTx/>
              <a:buNone/>
              <a:tabLst/>
              <a:defRPr/>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3" Type="http://schemas.openxmlformats.org/officeDocument/2006/relationships/image" Target="../media/image1.pn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6.png"/><Relationship Id="rId5" Type="http://schemas.openxmlformats.org/officeDocument/2006/relationships/image" Target="../media/image1.jpeg"/><Relationship Id="rId10" Type="http://schemas.openxmlformats.org/officeDocument/2006/relationships/image" Target="../media/image3.png"/><Relationship Id="rId4" Type="http://schemas.openxmlformats.org/officeDocument/2006/relationships/chart" Target="../charts/chart1.xml"/><Relationship Id="rId9" Type="http://schemas.openxmlformats.org/officeDocument/2006/relationships/image" Target="../media/image4.png"/><Relationship Id="rId1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298580" y="1524000"/>
            <a:ext cx="3096000" cy="171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nchor="t">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defTabSz="199136" eaLnBrk="1" hangingPunct="1">
              <a:spcBef>
                <a:spcPct val="0"/>
              </a:spcBef>
              <a:buNone/>
              <a:defRPr/>
            </a:pPr>
            <a:r>
              <a:rPr lang="en-US" altLang="en-US" sz="1000" b="1" dirty="0">
                <a:latin typeface="Calibri"/>
                <a:ea typeface="Cambria" charset="0"/>
                <a:cs typeface="Arial"/>
              </a:rPr>
              <a:t>INTRODUCTION</a:t>
            </a:r>
            <a:r>
              <a:rPr lang="en-US" altLang="en-US" sz="1000" dirty="0">
                <a:latin typeface="Calibri"/>
                <a:ea typeface="Cambria" charset="0"/>
                <a:cs typeface="Arial"/>
              </a:rPr>
              <a:t>: </a:t>
            </a:r>
            <a:r>
              <a:rPr lang="en-GB" sz="1000" dirty="0">
                <a:latin typeface="Calibri"/>
                <a:ea typeface="ＭＳ Ｐゴシック"/>
                <a:cs typeface="Arial"/>
              </a:rPr>
              <a:t>Since 40 years [1], percutaneous transluminal coronary angioplasty (PTCA) catheters are the tool-of-choice for treating coronary stenoses. However, navigation through the vessel and cracking highly calcified lesions remains challenging. Due to high safety requirements and the design complexity, the development and optimization of catheters is a demanding and costly procedure. To assist the development process in reducing prototyping costs and increasing device safety, Finite Element (FE) simulations have been introduced.</a:t>
            </a:r>
            <a:endParaRPr lang="it-IT" altLang="en-US" sz="1000" dirty="0">
              <a:latin typeface="Calibri"/>
              <a:ea typeface="ＭＳ Ｐゴシック"/>
              <a:cs typeface="Arial"/>
            </a:endParaRPr>
          </a:p>
          <a:p>
            <a:pPr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p:txBody>
      </p:sp>
      <mc:AlternateContent xmlns:mc="http://schemas.openxmlformats.org/markup-compatibility/2006" xmlns:a14="http://schemas.microsoft.com/office/drawing/2010/main">
        <mc:Choice Requires="a14">
          <p:sp>
            <p:nvSpPr>
              <p:cNvPr id="3076" name="TextBox 7"/>
              <p:cNvSpPr txBox="1">
                <a:spLocks noChangeArrowheads="1"/>
              </p:cNvSpPr>
              <p:nvPr/>
            </p:nvSpPr>
            <p:spPr bwMode="auto">
              <a:xfrm>
                <a:off x="297751" y="4838210"/>
                <a:ext cx="3096000" cy="35366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MATERIAL MODEL</a:t>
                </a:r>
                <a:r>
                  <a:rPr lang="en-US" altLang="en-US" sz="1000" dirty="0">
                    <a:latin typeface="Calibri" panose="020F0502020204030204" pitchFamily="34" charset="0"/>
                    <a:cs typeface="Arial" panose="020B0604020202020204" pitchFamily="34" charset="0"/>
                  </a:rPr>
                  <a:t>: A large-strain elastoplastic material model, with von Mises yield function is used in the FE-Simulations [2] . For this model, a user-defined hardening curve (</a:t>
                </a:r>
                <a14:m>
                  <m:oMath xmlns:m="http://schemas.openxmlformats.org/officeDocument/2006/math">
                    <m:sSub>
                      <m:sSubPr>
                        <m:ctrlPr>
                          <a:rPr lang="de-CH" altLang="en-US" sz="1000" b="0" i="1" smtClean="0">
                            <a:latin typeface="Cambria Math" panose="02040503050406030204" pitchFamily="18" charset="0"/>
                            <a:ea typeface="Cambria Math" panose="02040503050406030204" pitchFamily="18" charset="0"/>
                            <a:cs typeface="Arial" panose="020B0604020202020204" pitchFamily="34" charset="0"/>
                          </a:rPr>
                        </m:ctrlPr>
                      </m:sSubPr>
                      <m:e>
                        <m:r>
                          <a:rPr lang="en-US" altLang="en-US" sz="1000" i="1" smtClean="0">
                            <a:latin typeface="Cambria Math" panose="02040503050406030204" pitchFamily="18" charset="0"/>
                            <a:ea typeface="Cambria Math" panose="02040503050406030204" pitchFamily="18" charset="0"/>
                            <a:cs typeface="Arial" panose="020B0604020202020204" pitchFamily="34" charset="0"/>
                          </a:rPr>
                          <m:t>𝜎</m:t>
                        </m:r>
                      </m:e>
                      <m:sub>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h</m:t>
                        </m:r>
                      </m:sub>
                    </m:sSub>
                  </m:oMath>
                </a14:m>
                <a:r>
                  <a:rPr lang="en-US" altLang="en-US" sz="1000" dirty="0">
                    <a:latin typeface="Calibri" panose="020F0502020204030204" pitchFamily="34" charset="0"/>
                    <a:cs typeface="Arial" panose="020B0604020202020204" pitchFamily="34" charset="0"/>
                  </a:rPr>
                  <a:t>) with 7 parameters (</a:t>
                </a:r>
                <a14:m>
                  <m:oMath xmlns:m="http://schemas.openxmlformats.org/officeDocument/2006/math">
                    <m:sSub>
                      <m:sSubPr>
                        <m:ctrlPr>
                          <a:rPr lang="de-CH" altLang="en-US" sz="1000" i="1">
                            <a:latin typeface="Cambria Math" panose="02040503050406030204" pitchFamily="18" charset="0"/>
                            <a:ea typeface="Cambria Math" panose="02040503050406030204" pitchFamily="18" charset="0"/>
                            <a:cs typeface="Arial" panose="020B0604020202020204" pitchFamily="34" charset="0"/>
                          </a:rPr>
                        </m:ctrlPr>
                      </m:sSubPr>
                      <m:e>
                        <m:r>
                          <a:rPr lang="de-CH" altLang="en-US" sz="1000" i="1">
                            <a:latin typeface="Cambria Math" panose="02040503050406030204" pitchFamily="18" charset="0"/>
                            <a:ea typeface="Cambria Math" panose="02040503050406030204" pitchFamily="18" charset="0"/>
                            <a:cs typeface="Arial" panose="020B0604020202020204" pitchFamily="34" charset="0"/>
                          </a:rPr>
                          <m:t>𝜎</m:t>
                        </m:r>
                      </m:e>
                      <m:sub>
                        <m:r>
                          <a:rPr lang="de-CH" altLang="en-US" sz="1000" i="1">
                            <a:latin typeface="Cambria Math" panose="02040503050406030204" pitchFamily="18" charset="0"/>
                            <a:ea typeface="Cambria Math" panose="02040503050406030204" pitchFamily="18" charset="0"/>
                            <a:cs typeface="Arial" panose="020B0604020202020204" pitchFamily="34" charset="0"/>
                          </a:rPr>
                          <m:t>∞</m:t>
                        </m:r>
                      </m:sub>
                    </m:sSub>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𝑚</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𝑛</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𝑜</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𝑝</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𝑞</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 </m:t>
                    </m:r>
                    <m:r>
                      <a:rPr lang="de-CH" altLang="en-US" sz="1000" b="0" i="1" smtClean="0">
                        <a:latin typeface="Cambria Math" panose="02040503050406030204" pitchFamily="18" charset="0"/>
                        <a:ea typeface="Cambria Math" panose="02040503050406030204" pitchFamily="18" charset="0"/>
                        <a:cs typeface="Arial" panose="020B0604020202020204" pitchFamily="34" charset="0"/>
                      </a:rPr>
                      <m:t>𝑟</m:t>
                    </m:r>
                  </m:oMath>
                </a14:m>
                <a:r>
                  <a:rPr lang="en-US" altLang="en-US" sz="1000" dirty="0">
                    <a:latin typeface="Calibri" panose="020F0502020204030204" pitchFamily="34" charset="0"/>
                    <a:cs typeface="Arial" panose="020B0604020202020204" pitchFamily="34" charset="0"/>
                  </a:rPr>
                  <a:t>) has been identified for the material of the shaft and the balloon. </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14:m>
                  <m:oMathPara xmlns:m="http://schemas.openxmlformats.org/officeDocument/2006/math">
                    <m:oMathParaPr>
                      <m:jc m:val="centerGroup"/>
                    </m:oMathParaPr>
                    <m:oMath xmlns:m="http://schemas.openxmlformats.org/officeDocument/2006/math">
                      <m:sSub>
                        <m:sSub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Pr>
                        <m:e>
                          <m:r>
                            <a:rPr lang="en-US" altLang="en-US" sz="900" i="1" smtClean="0">
                              <a:latin typeface="Cambria Math" panose="02040503050406030204" pitchFamily="18" charset="0"/>
                              <a:ea typeface="Cambria Math" panose="02040503050406030204" pitchFamily="18" charset="0"/>
                              <a:cs typeface="Arial" panose="020B0604020202020204" pitchFamily="34" charset="0"/>
                            </a:rPr>
                            <m:t>𝜎</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h</m:t>
                          </m:r>
                        </m:sub>
                      </m:s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𝜀</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𝑝𝑙</m:t>
                          </m:r>
                        </m:sub>
                      </m:s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𝜎</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𝑦</m:t>
                          </m:r>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0</m:t>
                          </m:r>
                        </m:sub>
                      </m:s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d>
                        <m:d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dPr>
                        <m:e>
                          <m:sSub>
                            <m:sSub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𝜎</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ub>
                          </m:s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𝜎</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𝑦</m:t>
                              </m:r>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0</m:t>
                              </m:r>
                            </m:sub>
                          </m:sSub>
                        </m:e>
                      </m:d>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d>
                        <m:d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dPr>
                        <m:e>
                          <m:r>
                            <a:rPr lang="de-CH" altLang="en-US" sz="900" i="1">
                              <a:latin typeface="Cambria Math" panose="02040503050406030204" pitchFamily="18" charset="0"/>
                              <a:ea typeface="Cambria Math" panose="02040503050406030204" pitchFamily="18" charset="0"/>
                              <a:cs typeface="Arial" panose="020B0604020202020204" pitchFamily="34" charset="0"/>
                            </a:rPr>
                            <m:t>1−</m:t>
                          </m:r>
                          <m:sSup>
                            <m:sSupPr>
                              <m:ctrlPr>
                                <a:rPr lang="de-CH" altLang="en-US" sz="900" i="1">
                                  <a:latin typeface="Cambria Math" panose="02040503050406030204" pitchFamily="18" charset="0"/>
                                  <a:ea typeface="Cambria Math" panose="02040503050406030204" pitchFamily="18" charset="0"/>
                                  <a:cs typeface="Arial" panose="020B0604020202020204" pitchFamily="34" charset="0"/>
                                </a:rPr>
                              </m:ctrlPr>
                            </m:sSupPr>
                            <m:e>
                              <m:r>
                                <a:rPr lang="de-CH" altLang="en-US" sz="900" i="1">
                                  <a:latin typeface="Cambria Math" panose="02040503050406030204" pitchFamily="18" charset="0"/>
                                  <a:ea typeface="Cambria Math" panose="02040503050406030204" pitchFamily="18" charset="0"/>
                                  <a:cs typeface="Arial" panose="020B0604020202020204" pitchFamily="34" charset="0"/>
                                </a:rPr>
                                <m:t>𝑒</m:t>
                              </m:r>
                            </m:e>
                            <m:sup>
                              <m:r>
                                <a:rPr lang="de-CH" altLang="en-US" sz="900" i="1">
                                  <a:latin typeface="Cambria Math" panose="02040503050406030204" pitchFamily="18" charset="0"/>
                                  <a:ea typeface="Cambria Math" panose="02040503050406030204" pitchFamily="18" charset="0"/>
                                  <a:cs typeface="Arial" panose="020B0604020202020204" pitchFamily="34" charset="0"/>
                                </a:rPr>
                                <m:t>−</m:t>
                              </m:r>
                              <m:r>
                                <a:rPr lang="de-CH" altLang="en-US" sz="900" i="1">
                                  <a:latin typeface="Cambria Math" panose="02040503050406030204" pitchFamily="18" charset="0"/>
                                  <a:ea typeface="Cambria Math" panose="02040503050406030204" pitchFamily="18" charset="0"/>
                                  <a:cs typeface="Arial" panose="020B0604020202020204" pitchFamily="34" charset="0"/>
                                </a:rPr>
                                <m:t>𝑚</m:t>
                              </m:r>
                              <m:r>
                                <a:rPr lang="de-CH" altLang="en-US" sz="900" i="1">
                                  <a:latin typeface="Cambria Math" panose="02040503050406030204" pitchFamily="18" charset="0"/>
                                  <a:ea typeface="Cambria Math" panose="02040503050406030204" pitchFamily="18" charset="0"/>
                                  <a:cs typeface="Arial" panose="020B0604020202020204" pitchFamily="34" charset="0"/>
                                </a:rPr>
                                <m:t>∙</m:t>
                              </m:r>
                              <m:sSubSup>
                                <m:sSubSup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SupPr>
                                <m:e>
                                  <m:r>
                                    <a:rPr lang="de-CH" altLang="en-US" sz="900" i="1">
                                      <a:latin typeface="Cambria Math" panose="02040503050406030204" pitchFamily="18" charset="0"/>
                                      <a:ea typeface="Cambria Math" panose="02040503050406030204" pitchFamily="18" charset="0"/>
                                      <a:cs typeface="Arial" panose="020B0604020202020204" pitchFamily="34" charset="0"/>
                                    </a:rPr>
                                    <m:t>𝜀</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𝑝𝑙</m:t>
                                  </m:r>
                                </m:sub>
                                <m:sup>
                                  <m:r>
                                    <a:rPr lang="de-CH" altLang="en-US" sz="900" i="1">
                                      <a:latin typeface="Cambria Math" panose="02040503050406030204" pitchFamily="18" charset="0"/>
                                      <a:ea typeface="Cambria Math" panose="02040503050406030204" pitchFamily="18" charset="0"/>
                                      <a:cs typeface="Arial" panose="020B0604020202020204" pitchFamily="34" charset="0"/>
                                    </a:rPr>
                                    <m:t>𝑛</m:t>
                                  </m:r>
                                </m:sup>
                              </m:sSubSup>
                            </m:sup>
                          </m:sSup>
                        </m:e>
                      </m:d>
                      <m:r>
                        <a:rPr lang="de-CH" altLang="en-US" sz="900" b="0" i="0" smtClean="0">
                          <a:latin typeface="Cambria Math" panose="02040503050406030204" pitchFamily="18" charset="0"/>
                          <a:ea typeface="Cambria Math" panose="02040503050406030204" pitchFamily="18" charset="0"/>
                          <a:cs typeface="Arial" panose="020B0604020202020204" pitchFamily="34" charset="0"/>
                        </a:rPr>
                        <m:t>+</m:t>
                      </m:r>
                      <m:r>
                        <m:rPr>
                          <m:sty m:val="p"/>
                        </m:rPr>
                        <a:rPr lang="de-CH" altLang="en-US" sz="900" b="0" i="0" smtClean="0">
                          <a:latin typeface="Cambria Math" panose="02040503050406030204" pitchFamily="18" charset="0"/>
                          <a:ea typeface="Cambria Math" panose="02040503050406030204" pitchFamily="18" charset="0"/>
                          <a:cs typeface="Arial" panose="020B0604020202020204" pitchFamily="34" charset="0"/>
                        </a:rPr>
                        <m:t>o</m:t>
                      </m:r>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SubSup>
                        <m:sSubSup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Sup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𝜀</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𝑝𝑙</m:t>
                          </m:r>
                        </m:sub>
                        <m:sup>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𝑝</m:t>
                          </m:r>
                        </m:sup>
                      </m:sSubSup>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𝑞</m:t>
                      </m:r>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m:t>
                      </m:r>
                      <m:sSubSup>
                        <m:sSubSupPr>
                          <m:ctrlPr>
                            <a:rPr lang="de-CH" altLang="en-US" sz="900" b="0" i="1" smtClean="0">
                              <a:latin typeface="Cambria Math" panose="02040503050406030204" pitchFamily="18" charset="0"/>
                              <a:ea typeface="Cambria Math" panose="02040503050406030204" pitchFamily="18" charset="0"/>
                              <a:cs typeface="Arial" panose="020B0604020202020204" pitchFamily="34" charset="0"/>
                            </a:rPr>
                          </m:ctrlPr>
                        </m:sSubSupPr>
                        <m:e>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𝜀</m:t>
                          </m:r>
                        </m:e>
                        <m:sub>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𝑝𝑙</m:t>
                          </m:r>
                        </m:sub>
                        <m:sup>
                          <m:r>
                            <a:rPr lang="de-CH" altLang="en-US" sz="900" b="0" i="1" smtClean="0">
                              <a:latin typeface="Cambria Math" panose="02040503050406030204" pitchFamily="18" charset="0"/>
                              <a:ea typeface="Cambria Math" panose="02040503050406030204" pitchFamily="18" charset="0"/>
                              <a:cs typeface="Arial" panose="020B0604020202020204" pitchFamily="34" charset="0"/>
                            </a:rPr>
                            <m:t>𝑟</m:t>
                          </m:r>
                        </m:sup>
                      </m:sSubSup>
                    </m:oMath>
                  </m:oMathPara>
                </a14:m>
                <a:endParaRPr lang="en-US" altLang="en-US" sz="9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r>
                  <a:rPr lang="de-CH" sz="1000" b="1" i="1" kern="0" dirty="0" err="1">
                    <a:latin typeface="+mn-lt"/>
                    <a:ea typeface="Cambria Math" panose="02040503050406030204" pitchFamily="18" charset="0"/>
                    <a:cs typeface="Arial" pitchFamily="34" charset="0"/>
                  </a:rPr>
                  <a:t>Plastic</a:t>
                </a:r>
                <a:r>
                  <a:rPr lang="de-CH" sz="1000" b="1" i="1" kern="0" dirty="0">
                    <a:latin typeface="+mn-lt"/>
                    <a:ea typeface="Cambria Math" panose="02040503050406030204" pitchFamily="18" charset="0"/>
                    <a:cs typeface="Arial" pitchFamily="34" charset="0"/>
                  </a:rPr>
                  <a:t> </a:t>
                </a:r>
                <a:r>
                  <a:rPr lang="de-CH" sz="1000" b="1" i="1" kern="0" dirty="0" err="1">
                    <a:latin typeface="+mn-lt"/>
                    <a:ea typeface="Cambria Math" panose="02040503050406030204" pitchFamily="18" charset="0"/>
                    <a:cs typeface="Arial" pitchFamily="34" charset="0"/>
                  </a:rPr>
                  <a:t>flow</a:t>
                </a:r>
                <a:r>
                  <a:rPr lang="de-CH" sz="1000" b="1" i="1" kern="0" dirty="0">
                    <a:latin typeface="+mn-lt"/>
                    <a:ea typeface="Cambria Math" panose="02040503050406030204" pitchFamily="18" charset="0"/>
                    <a:cs typeface="Arial" pitchFamily="34" charset="0"/>
                  </a:rPr>
                  <a:t> </a:t>
                </a:r>
                <a:r>
                  <a:rPr lang="de-CH" sz="1000" b="1" i="1" kern="0" dirty="0" err="1">
                    <a:latin typeface="+mn-lt"/>
                    <a:ea typeface="Cambria Math" panose="02040503050406030204" pitchFamily="18" charset="0"/>
                    <a:cs typeface="Arial" pitchFamily="34" charset="0"/>
                  </a:rPr>
                  <a:t>rule</a:t>
                </a:r>
                <a:r>
                  <a:rPr lang="de-CH" sz="1000" b="1" i="1" kern="0" dirty="0">
                    <a:latin typeface="+mn-lt"/>
                    <a:ea typeface="Cambria Math" panose="02040503050406030204" pitchFamily="18" charset="0"/>
                    <a:cs typeface="Arial" pitchFamily="34" charset="0"/>
                  </a:rPr>
                  <a:t> (Von-</a:t>
                </a:r>
                <a:r>
                  <a:rPr lang="de-CH" sz="1000" b="1" i="1" kern="0" dirty="0" err="1">
                    <a:latin typeface="+mn-lt"/>
                    <a:ea typeface="Cambria Math" panose="02040503050406030204" pitchFamily="18" charset="0"/>
                    <a:cs typeface="Arial" pitchFamily="34" charset="0"/>
                  </a:rPr>
                  <a:t>Mises</a:t>
                </a:r>
                <a:r>
                  <a:rPr lang="de-CH" sz="1000" b="1" i="1" kern="0" dirty="0">
                    <a:latin typeface="+mn-lt"/>
                    <a:ea typeface="Cambria Math" panose="02040503050406030204" pitchFamily="18" charset="0"/>
                    <a:cs typeface="Arial" pitchFamily="34" charset="0"/>
                  </a:rPr>
                  <a:t> </a:t>
                </a:r>
                <a:r>
                  <a:rPr lang="de-CH" sz="1000" b="1" i="1" kern="0" dirty="0" err="1">
                    <a:latin typeface="+mn-lt"/>
                    <a:ea typeface="Cambria Math" panose="02040503050406030204" pitchFamily="18" charset="0"/>
                    <a:cs typeface="Arial" pitchFamily="34" charset="0"/>
                  </a:rPr>
                  <a:t>yield</a:t>
                </a:r>
                <a:r>
                  <a:rPr lang="de-CH" sz="1000" b="1" i="1" kern="0" dirty="0">
                    <a:latin typeface="+mn-lt"/>
                    <a:ea typeface="Cambria Math" panose="02040503050406030204" pitchFamily="18" charset="0"/>
                    <a:cs typeface="Arial" pitchFamily="34" charset="0"/>
                  </a:rPr>
                  <a:t> </a:t>
                </a:r>
                <a:r>
                  <a:rPr lang="de-CH" sz="1000" b="1" i="1" kern="0" dirty="0" err="1">
                    <a:latin typeface="+mn-lt"/>
                    <a:ea typeface="Cambria Math" panose="02040503050406030204" pitchFamily="18" charset="0"/>
                    <a:cs typeface="Arial" pitchFamily="34" charset="0"/>
                  </a:rPr>
                  <a:t>criteria</a:t>
                </a:r>
                <a:r>
                  <a:rPr lang="de-CH" sz="1000" b="1" i="1" kern="0" dirty="0">
                    <a:latin typeface="+mn-lt"/>
                    <a:ea typeface="Cambria Math" panose="02040503050406030204" pitchFamily="18" charset="0"/>
                    <a:cs typeface="Arial" pitchFamily="34" charset="0"/>
                  </a:rPr>
                  <a:t>): </a:t>
                </a:r>
              </a:p>
              <a:p>
                <a:pPr>
                  <a:buNone/>
                </a:pPr>
                <a14:m>
                  <m:oMath xmlns:m="http://schemas.openxmlformats.org/officeDocument/2006/math">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𝑓</m:t>
                    </m:r>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rad>
                      <m:radPr>
                        <m:degHide m:val="on"/>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radPr>
                      <m:deg/>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3∙</m:t>
                        </m:r>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𝐽</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2</m:t>
                            </m:r>
                          </m:sub>
                        </m:sSub>
                      </m:e>
                    </m:rad>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𝜎</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𝑦</m:t>
                        </m:r>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0</m:t>
                        </m:r>
                      </m:sub>
                    </m:s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sSub>
                      <m:sSubPr>
                        <m:ctrlPr>
                          <a:rPr lang="de-CH" altLang="en-US" sz="800" i="1">
                            <a:latin typeface="Cambria Math" panose="02040503050406030204" pitchFamily="18" charset="0"/>
                            <a:ea typeface="Cambria Math" panose="02040503050406030204" pitchFamily="18" charset="0"/>
                            <a:cs typeface="Arial" panose="020B0604020202020204" pitchFamily="34" charset="0"/>
                          </a:rPr>
                        </m:ctrlPr>
                      </m:sSubPr>
                      <m:e>
                        <m:r>
                          <a:rPr lang="en-US" altLang="en-US" sz="800" i="1">
                            <a:latin typeface="Cambria Math" panose="02040503050406030204" pitchFamily="18" charset="0"/>
                            <a:ea typeface="Cambria Math" panose="02040503050406030204" pitchFamily="18" charset="0"/>
                            <a:cs typeface="Arial" panose="020B0604020202020204" pitchFamily="34" charset="0"/>
                          </a:rPr>
                          <m:t>𝜎</m:t>
                        </m:r>
                      </m:e>
                      <m:sub>
                        <m:r>
                          <a:rPr lang="de-CH" altLang="en-US" sz="800" i="1">
                            <a:latin typeface="Cambria Math" panose="02040503050406030204" pitchFamily="18" charset="0"/>
                            <a:ea typeface="Cambria Math" panose="02040503050406030204" pitchFamily="18" charset="0"/>
                            <a:cs typeface="Arial" panose="020B0604020202020204" pitchFamily="34" charset="0"/>
                          </a:rPr>
                          <m:t>h</m:t>
                        </m:r>
                      </m:sub>
                    </m:sSub>
                    <m:r>
                      <a:rPr lang="de-CH" altLang="en-US" sz="800" i="1">
                        <a:latin typeface="Cambria Math" panose="02040503050406030204" pitchFamily="18" charset="0"/>
                        <a:ea typeface="Cambria Math" panose="02040503050406030204" pitchFamily="18" charset="0"/>
                        <a:cs typeface="Arial" panose="020B0604020202020204" pitchFamily="34" charset="0"/>
                      </a:rPr>
                      <m:t>(</m:t>
                    </m:r>
                    <m:sSub>
                      <m:sSubPr>
                        <m:ctrlPr>
                          <a:rPr lang="de-CH" altLang="en-US" sz="800" i="1">
                            <a:latin typeface="Cambria Math" panose="02040503050406030204" pitchFamily="18" charset="0"/>
                            <a:ea typeface="Cambria Math" panose="02040503050406030204" pitchFamily="18" charset="0"/>
                            <a:cs typeface="Arial" panose="020B0604020202020204" pitchFamily="34" charset="0"/>
                          </a:rPr>
                        </m:ctrlPr>
                      </m:sSubPr>
                      <m:e>
                        <m:r>
                          <a:rPr lang="de-CH" altLang="en-US" sz="800" i="1">
                            <a:latin typeface="Cambria Math" panose="02040503050406030204" pitchFamily="18" charset="0"/>
                            <a:ea typeface="Cambria Math" panose="02040503050406030204" pitchFamily="18" charset="0"/>
                            <a:cs typeface="Arial" panose="020B0604020202020204" pitchFamily="34" charset="0"/>
                          </a:rPr>
                          <m:t>𝜀</m:t>
                        </m:r>
                      </m:e>
                      <m:sub>
                        <m:r>
                          <a:rPr lang="de-CH" altLang="en-US" sz="800" i="1">
                            <a:latin typeface="Cambria Math" panose="02040503050406030204" pitchFamily="18" charset="0"/>
                            <a:ea typeface="Cambria Math" panose="02040503050406030204" pitchFamily="18" charset="0"/>
                            <a:cs typeface="Arial" panose="020B0604020202020204" pitchFamily="34" charset="0"/>
                          </a:rPr>
                          <m:t>𝑝𝑙</m:t>
                        </m:r>
                      </m:sub>
                    </m:sSub>
                    <m:r>
                      <a:rPr lang="de-CH" altLang="en-US" sz="800" i="1">
                        <a:latin typeface="Cambria Math" panose="02040503050406030204" pitchFamily="18" charset="0"/>
                        <a:ea typeface="Cambria Math" panose="02040503050406030204" pitchFamily="18" charset="0"/>
                        <a:cs typeface="Arial" panose="020B0604020202020204" pitchFamily="34" charset="0"/>
                      </a:rPr>
                      <m:t>)=</m:t>
                    </m:r>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0</m:t>
                    </m:r>
                  </m:oMath>
                </a14:m>
                <a:r>
                  <a:rPr lang="en-GB" sz="800" kern="0" dirty="0">
                    <a:solidFill>
                      <a:prstClr val="black"/>
                    </a:solidFill>
                    <a:latin typeface="Arial" pitchFamily="34" charset="0"/>
                    <a:cs typeface="Arial" pitchFamily="34" charset="0"/>
                  </a:rPr>
                  <a:t> </a:t>
                </a:r>
              </a:p>
              <a:p>
                <a:pPr>
                  <a:buNone/>
                </a:pPr>
                <a14:m>
                  <m:oMath xmlns:m="http://schemas.openxmlformats.org/officeDocument/2006/math">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en-GB" sz="800" i="1" kern="0" smtClean="0">
                            <a:solidFill>
                              <a:prstClr val="black"/>
                            </a:solidFill>
                            <a:latin typeface="Cambria Math" panose="02040503050406030204" pitchFamily="18" charset="0"/>
                            <a:ea typeface="Cambria Math" panose="02040503050406030204" pitchFamily="18" charset="0"/>
                            <a:cs typeface="Arial" pitchFamily="34" charset="0"/>
                          </a:rPr>
                          <m:t>𝜀</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𝑡𝑜𝑡</m:t>
                        </m:r>
                      </m:sub>
                    </m:s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limLow>
                      <m:limLow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limLowPr>
                      <m:e>
                        <m:groupChr>
                          <m:groupChrPr>
                            <m:chr m:val="⏟"/>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groupChrPr>
                          <m:e>
                            <m:f>
                              <m:f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fPr>
                              <m:num>
                                <m:rad>
                                  <m:radPr>
                                    <m:degHide m:val="on"/>
                                    <m:ctrlPr>
                                      <a:rPr lang="de-CH" sz="800" i="1" kern="0">
                                        <a:solidFill>
                                          <a:prstClr val="black"/>
                                        </a:solidFill>
                                        <a:latin typeface="Cambria Math" panose="02040503050406030204" pitchFamily="18" charset="0"/>
                                        <a:ea typeface="Cambria Math" panose="02040503050406030204" pitchFamily="18" charset="0"/>
                                        <a:cs typeface="Arial" pitchFamily="34" charset="0"/>
                                      </a:rPr>
                                    </m:ctrlPr>
                                  </m:radPr>
                                  <m:deg/>
                                  <m:e>
                                    <m:r>
                                      <a:rPr lang="de-CH" sz="800" i="1" kern="0">
                                        <a:solidFill>
                                          <a:prstClr val="black"/>
                                        </a:solidFill>
                                        <a:latin typeface="Cambria Math" panose="02040503050406030204" pitchFamily="18" charset="0"/>
                                        <a:ea typeface="Cambria Math" panose="02040503050406030204" pitchFamily="18" charset="0"/>
                                        <a:cs typeface="Arial" pitchFamily="34" charset="0"/>
                                      </a:rPr>
                                      <m:t>3∙</m:t>
                                    </m:r>
                                    <m:sSub>
                                      <m:sSubPr>
                                        <m:ctrlPr>
                                          <a:rPr lang="de-CH" sz="800" i="1" ker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i="1" kern="0">
                                            <a:solidFill>
                                              <a:prstClr val="black"/>
                                            </a:solidFill>
                                            <a:latin typeface="Cambria Math" panose="02040503050406030204" pitchFamily="18" charset="0"/>
                                            <a:ea typeface="Cambria Math" panose="02040503050406030204" pitchFamily="18" charset="0"/>
                                            <a:cs typeface="Arial" pitchFamily="34" charset="0"/>
                                          </a:rPr>
                                          <m:t>𝐽</m:t>
                                        </m:r>
                                      </m:e>
                                      <m:sub>
                                        <m:r>
                                          <a:rPr lang="de-CH" sz="800" i="1" kern="0">
                                            <a:solidFill>
                                              <a:prstClr val="black"/>
                                            </a:solidFill>
                                            <a:latin typeface="Cambria Math" panose="02040503050406030204" pitchFamily="18" charset="0"/>
                                            <a:ea typeface="Cambria Math" panose="02040503050406030204" pitchFamily="18" charset="0"/>
                                            <a:cs typeface="Arial" pitchFamily="34" charset="0"/>
                                          </a:rPr>
                                          <m:t>2</m:t>
                                        </m:r>
                                      </m:sub>
                                    </m:sSub>
                                  </m:e>
                                </m:rad>
                              </m:num>
                              <m:den>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𝐸</m:t>
                                </m:r>
                              </m:den>
                            </m:f>
                          </m:e>
                        </m:groupChr>
                      </m:e>
                      <m:lim>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𝜀</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𝑒𝑙</m:t>
                            </m:r>
                          </m:sub>
                        </m:sSub>
                      </m:lim>
                    </m:limLow>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𝜀</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𝑝𝑙</m:t>
                        </m:r>
                      </m:sub>
                    </m:sSub>
                  </m:oMath>
                </a14:m>
                <a:r>
                  <a:rPr lang="en-GB" sz="800" kern="0" dirty="0">
                    <a:solidFill>
                      <a:prstClr val="black"/>
                    </a:solidFill>
                    <a:latin typeface="Arial" pitchFamily="34" charset="0"/>
                    <a:cs typeface="Arial" pitchFamily="34" charset="0"/>
                  </a:rPr>
                  <a:t> </a:t>
                </a:r>
              </a:p>
              <a:p>
                <a:pPr>
                  <a:buNone/>
                </a:pPr>
                <a14:m>
                  <m:oMath xmlns:m="http://schemas.openxmlformats.org/officeDocument/2006/math">
                    <m:sSub>
                      <m:sSubPr>
                        <m:ctrlPr>
                          <a:rPr lang="de-CH" sz="800" b="0" i="1" kern="0" smtClean="0">
                            <a:solidFill>
                              <a:prstClr val="black"/>
                            </a:solidFill>
                            <a:latin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cs typeface="Arial" pitchFamily="34" charset="0"/>
                          </a:rPr>
                          <m:t>𝐽</m:t>
                        </m:r>
                      </m:e>
                      <m:sub>
                        <m:r>
                          <a:rPr lang="de-CH" sz="800" b="0" i="1" kern="0" smtClean="0">
                            <a:solidFill>
                              <a:prstClr val="black"/>
                            </a:solidFill>
                            <a:latin typeface="Cambria Math" panose="02040503050406030204" pitchFamily="18" charset="0"/>
                            <a:cs typeface="Arial" pitchFamily="34" charset="0"/>
                          </a:rPr>
                          <m:t>2</m:t>
                        </m:r>
                      </m:sub>
                    </m:sSub>
                    <m:r>
                      <a:rPr lang="de-CH" sz="800" b="0" i="1" kern="0" smtClean="0">
                        <a:solidFill>
                          <a:prstClr val="black"/>
                        </a:solidFill>
                        <a:latin typeface="Cambria Math" panose="02040503050406030204" pitchFamily="18" charset="0"/>
                        <a:cs typeface="Arial" pitchFamily="34" charset="0"/>
                      </a:rPr>
                      <m:t>: </m:t>
                    </m:r>
                  </m:oMath>
                </a14:m>
                <a:r>
                  <a:rPr lang="de-CH" sz="800" b="0" i="0" kern="0" dirty="0">
                    <a:solidFill>
                      <a:prstClr val="black"/>
                    </a:solidFill>
                    <a:latin typeface="+mj-lt"/>
                    <a:cs typeface="Arial" pitchFamily="34" charset="0"/>
                  </a:rPr>
                  <a:t>2.  invariant </a:t>
                </a:r>
                <a:r>
                  <a:rPr lang="de-CH" sz="800" b="0" i="0" kern="0" dirty="0" err="1">
                    <a:solidFill>
                      <a:prstClr val="black"/>
                    </a:solidFill>
                    <a:latin typeface="+mj-lt"/>
                    <a:cs typeface="Arial" pitchFamily="34" charset="0"/>
                  </a:rPr>
                  <a:t>of</a:t>
                </a:r>
                <a:r>
                  <a:rPr lang="de-CH" sz="800" b="0" i="0" kern="0" dirty="0">
                    <a:solidFill>
                      <a:prstClr val="black"/>
                    </a:solidFill>
                    <a:latin typeface="+mj-lt"/>
                    <a:cs typeface="Arial" pitchFamily="34" charset="0"/>
                  </a:rPr>
                  <a:t> </a:t>
                </a:r>
                <a:r>
                  <a:rPr lang="de-CH" sz="800" b="0" i="0" kern="0" dirty="0" err="1">
                    <a:solidFill>
                      <a:prstClr val="black"/>
                    </a:solidFill>
                    <a:latin typeface="+mj-lt"/>
                    <a:cs typeface="Arial" pitchFamily="34" charset="0"/>
                  </a:rPr>
                  <a:t>the</a:t>
                </a:r>
                <a:r>
                  <a:rPr lang="de-CH" sz="800" b="0" i="0" kern="0" dirty="0">
                    <a:solidFill>
                      <a:prstClr val="black"/>
                    </a:solidFill>
                    <a:latin typeface="+mj-lt"/>
                    <a:cs typeface="Arial" pitchFamily="34" charset="0"/>
                  </a:rPr>
                  <a:t> </a:t>
                </a:r>
                <a:r>
                  <a:rPr lang="de-CH" sz="800" b="0" i="0" kern="0" dirty="0" err="1">
                    <a:solidFill>
                      <a:prstClr val="black"/>
                    </a:solidFill>
                    <a:latin typeface="+mj-lt"/>
                    <a:cs typeface="Arial" pitchFamily="34" charset="0"/>
                  </a:rPr>
                  <a:t>deviatoric</a:t>
                </a:r>
                <a:r>
                  <a:rPr lang="de-CH" sz="800" b="0" i="0" kern="0" dirty="0">
                    <a:solidFill>
                      <a:prstClr val="black"/>
                    </a:solidFill>
                    <a:latin typeface="+mj-lt"/>
                    <a:cs typeface="Arial" pitchFamily="34" charset="0"/>
                  </a:rPr>
                  <a:t> stress </a:t>
                </a:r>
                <a:r>
                  <a:rPr lang="de-CH" sz="800" b="0" i="0" kern="0" dirty="0" err="1">
                    <a:solidFill>
                      <a:prstClr val="black"/>
                    </a:solidFill>
                    <a:latin typeface="+mj-lt"/>
                    <a:cs typeface="Arial" pitchFamily="34" charset="0"/>
                  </a:rPr>
                  <a:t>tensor</a:t>
                </a:r>
                <a:r>
                  <a:rPr lang="de-CH" sz="800" b="0" i="0" kern="0" dirty="0">
                    <a:solidFill>
                      <a:prstClr val="black"/>
                    </a:solidFill>
                    <a:latin typeface="+mj-lt"/>
                    <a:cs typeface="Arial" pitchFamily="34" charset="0"/>
                  </a:rPr>
                  <a:t>  </a:t>
                </a:r>
                <a:r>
                  <a:rPr lang="de-CH" sz="800" kern="0" dirty="0">
                    <a:solidFill>
                      <a:prstClr val="black"/>
                    </a:solidFill>
                    <a:cs typeface="Arial" pitchFamily="34" charset="0"/>
                  </a:rPr>
                  <a:t>                </a:t>
                </a:r>
                <a:br>
                  <a:rPr lang="de-CH" sz="800" i="1" kern="0" dirty="0">
                    <a:solidFill>
                      <a:prstClr val="black"/>
                    </a:solidFill>
                    <a:latin typeface="Cambria Math" panose="02040503050406030204" pitchFamily="18" charset="0"/>
                    <a:ea typeface="Cambria Math" panose="02040503050406030204" pitchFamily="18" charset="0"/>
                    <a:cs typeface="Arial" pitchFamily="34" charset="0"/>
                  </a:rPr>
                </a:br>
                <a14:m>
                  <m:oMath xmlns:m="http://schemas.openxmlformats.org/officeDocument/2006/math">
                    <m:sSub>
                      <m:sSubPr>
                        <m:ctrlPr>
                          <a:rPr lang="de-CH" sz="800" i="1" ker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i="1" kern="0">
                            <a:solidFill>
                              <a:prstClr val="black"/>
                            </a:solidFill>
                            <a:latin typeface="Cambria Math" panose="02040503050406030204" pitchFamily="18" charset="0"/>
                            <a:ea typeface="Cambria Math" panose="02040503050406030204" pitchFamily="18" charset="0"/>
                            <a:cs typeface="Arial" pitchFamily="34" charset="0"/>
                          </a:rPr>
                          <m:t>𝜎</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𝑦</m:t>
                        </m:r>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0</m:t>
                        </m:r>
                      </m:sub>
                    </m:s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m:t>
                    </m:r>
                  </m:oMath>
                </a14:m>
                <a:r>
                  <a:rPr lang="de-CH" sz="800" b="0" i="0" kern="0" dirty="0">
                    <a:solidFill>
                      <a:prstClr val="black"/>
                    </a:solidFill>
                    <a:latin typeface="+mj-lt"/>
                    <a:ea typeface="Cambria Math" panose="02040503050406030204" pitchFamily="18" charset="0"/>
                    <a:cs typeface="Arial" pitchFamily="34" charset="0"/>
                  </a:rPr>
                  <a:t> Initial </a:t>
                </a:r>
                <a:r>
                  <a:rPr lang="de-CH" sz="800" b="0" i="0" kern="0" dirty="0" err="1">
                    <a:solidFill>
                      <a:prstClr val="black"/>
                    </a:solidFill>
                    <a:latin typeface="+mj-lt"/>
                    <a:ea typeface="Cambria Math" panose="02040503050406030204" pitchFamily="18" charset="0"/>
                    <a:cs typeface="Arial" pitchFamily="34" charset="0"/>
                  </a:rPr>
                  <a:t>yield</a:t>
                </a:r>
                <a:r>
                  <a:rPr lang="de-CH" sz="800" b="0" i="0" kern="0" dirty="0">
                    <a:solidFill>
                      <a:prstClr val="black"/>
                    </a:solidFill>
                    <a:latin typeface="+mj-lt"/>
                    <a:ea typeface="Cambria Math" panose="02040503050406030204" pitchFamily="18" charset="0"/>
                    <a:cs typeface="Arial" pitchFamily="34" charset="0"/>
                  </a:rPr>
                  <a:t> stress</a:t>
                </a:r>
                <a:r>
                  <a:rPr lang="de-CH" sz="800" b="0" i="1" kern="0" dirty="0">
                    <a:solidFill>
                      <a:prstClr val="black"/>
                    </a:solidFill>
                    <a:latin typeface="Cambria Math" panose="02040503050406030204" pitchFamily="18" charset="0"/>
                    <a:ea typeface="Cambria Math" panose="02040503050406030204" pitchFamily="18" charset="0"/>
                    <a:cs typeface="Arial" pitchFamily="34" charset="0"/>
                  </a:rPr>
                  <a:t> </a:t>
                </a:r>
              </a:p>
              <a:p>
                <a:pPr>
                  <a:buNone/>
                </a:pPr>
                <a14:m>
                  <m:oMath xmlns:m="http://schemas.openxmlformats.org/officeDocument/2006/math">
                    <m:sSub>
                      <m:sSubPr>
                        <m:ctrlPr>
                          <a:rPr lang="de-CH" sz="80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en-GB" sz="800" i="1" kern="0" smtClean="0">
                            <a:solidFill>
                              <a:prstClr val="black"/>
                            </a:solidFill>
                            <a:latin typeface="Cambria Math" panose="02040503050406030204" pitchFamily="18" charset="0"/>
                            <a:ea typeface="Cambria Math" panose="02040503050406030204" pitchFamily="18" charset="0"/>
                            <a:cs typeface="Arial" pitchFamily="34" charset="0"/>
                          </a:rPr>
                          <m:t>𝜀</m:t>
                        </m:r>
                      </m:e>
                      <m:sub>
                        <m:r>
                          <a:rPr lang="de-CH" sz="800" i="1" kern="0">
                            <a:solidFill>
                              <a:prstClr val="black"/>
                            </a:solidFill>
                            <a:latin typeface="Cambria Math" panose="02040503050406030204" pitchFamily="18" charset="0"/>
                            <a:ea typeface="Cambria Math" panose="02040503050406030204" pitchFamily="18" charset="0"/>
                            <a:cs typeface="Arial" pitchFamily="34" charset="0"/>
                          </a:rPr>
                          <m:t>𝑝𝑙</m:t>
                        </m:r>
                      </m:sub>
                    </m:sSub>
                    <m:r>
                      <a:rPr lang="de-CH" sz="800" i="1" kern="0">
                        <a:solidFill>
                          <a:prstClr val="black"/>
                        </a:solidFill>
                        <a:latin typeface="Cambria Math" panose="02040503050406030204" pitchFamily="18" charset="0"/>
                        <a:ea typeface="Cambria Math" panose="02040503050406030204" pitchFamily="18" charset="0"/>
                        <a:cs typeface="Arial" pitchFamily="34" charset="0"/>
                      </a:rPr>
                      <m:t>:</m:t>
                    </m:r>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 </m:t>
                    </m:r>
                  </m:oMath>
                </a14:m>
                <a:r>
                  <a:rPr lang="de-CH" sz="800" i="0" kern="0" dirty="0" err="1">
                    <a:solidFill>
                      <a:prstClr val="black"/>
                    </a:solidFill>
                    <a:latin typeface="+mj-lt"/>
                    <a:ea typeface="Cambria Math" panose="02040503050406030204" pitchFamily="18" charset="0"/>
                    <a:cs typeface="Arial" pitchFamily="34" charset="0"/>
                  </a:rPr>
                  <a:t>Plastic</a:t>
                </a:r>
                <a:r>
                  <a:rPr lang="de-CH" sz="800" i="0" kern="0" dirty="0">
                    <a:solidFill>
                      <a:prstClr val="black"/>
                    </a:solidFill>
                    <a:latin typeface="+mj-lt"/>
                    <a:ea typeface="Cambria Math" panose="02040503050406030204" pitchFamily="18" charset="0"/>
                    <a:cs typeface="Arial" pitchFamily="34" charset="0"/>
                  </a:rPr>
                  <a:t> </a:t>
                </a:r>
                <a:r>
                  <a:rPr lang="de-CH" sz="800" i="0" kern="0" dirty="0" err="1">
                    <a:solidFill>
                      <a:prstClr val="black"/>
                    </a:solidFill>
                    <a:latin typeface="+mj-lt"/>
                    <a:ea typeface="Cambria Math" panose="02040503050406030204" pitchFamily="18" charset="0"/>
                    <a:cs typeface="Arial" pitchFamily="34" charset="0"/>
                  </a:rPr>
                  <a:t>strain</a:t>
                </a:r>
                <a:r>
                  <a:rPr lang="de-CH" sz="800" i="0" kern="0" dirty="0">
                    <a:solidFill>
                      <a:prstClr val="black"/>
                    </a:solidFill>
                    <a:latin typeface="+mj-lt"/>
                    <a:ea typeface="Cambria Math" panose="02040503050406030204" pitchFamily="18" charset="0"/>
                    <a:cs typeface="Arial" pitchFamily="34" charset="0"/>
                  </a:rPr>
                  <a:t>[-]</a:t>
                </a:r>
                <a:r>
                  <a:rPr lang="en-US" altLang="en-US" sz="800" dirty="0">
                    <a:latin typeface="Calibri" panose="020F0502020204030204" pitchFamily="34" charset="0"/>
                    <a:cs typeface="Arial" panose="020B0604020202020204" pitchFamily="34" charset="0"/>
                  </a:rPr>
                  <a:t> </a:t>
                </a:r>
              </a:p>
              <a:p>
                <a:pPr>
                  <a:buNone/>
                </a:pPr>
                <a:r>
                  <a:rPr lang="en-US" altLang="en-US" sz="800" dirty="0">
                    <a:latin typeface="Calibri" panose="020F0502020204030204" pitchFamily="34" charset="0"/>
                    <a:cs typeface="Arial" panose="020B0604020202020204" pitchFamily="34" charset="0"/>
                  </a:rPr>
                  <a:t> </a:t>
                </a:r>
                <a14:m>
                  <m:oMath xmlns:m="http://schemas.openxmlformats.org/officeDocument/2006/math">
                    <m:r>
                      <a:rPr lang="en-US" altLang="en-US" sz="800" i="1" dirty="0" smtClean="0">
                        <a:latin typeface="Cambria Math" panose="02040503050406030204" pitchFamily="18" charset="0"/>
                        <a:cs typeface="Arial" panose="020B0604020202020204" pitchFamily="34" charset="0"/>
                      </a:rPr>
                      <m:t>𝐸</m:t>
                    </m:r>
                    <m:r>
                      <a:rPr lang="en-US" altLang="en-US" sz="800" i="1" dirty="0" smtClean="0">
                        <a:latin typeface="Cambria Math" panose="02040503050406030204" pitchFamily="18" charset="0"/>
                        <a:cs typeface="Arial" panose="020B0604020202020204" pitchFamily="34" charset="0"/>
                      </a:rPr>
                      <m:t>: </m:t>
                    </m:r>
                  </m:oMath>
                </a14:m>
                <a:r>
                  <a:rPr lang="en-US" altLang="en-US" sz="800" i="0" dirty="0">
                    <a:latin typeface="+mj-lt"/>
                    <a:cs typeface="Arial" panose="020B0604020202020204" pitchFamily="34" charset="0"/>
                  </a:rPr>
                  <a:t>Youngs Modulus [MPa]</a:t>
                </a:r>
                <a:endParaRPr lang="en-US" altLang="en-US" sz="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mc:Choice>
        <mc:Fallback xmlns="">
          <p:sp>
            <p:nvSpPr>
              <p:cNvPr id="3076" name="TextBox 7"/>
              <p:cNvSpPr txBox="1">
                <a:spLocks noRot="1" noChangeAspect="1" noMove="1" noResize="1" noEditPoints="1" noAdjustHandles="1" noChangeArrowheads="1" noChangeShapeType="1" noTextEdit="1"/>
              </p:cNvSpPr>
              <p:nvPr/>
            </p:nvSpPr>
            <p:spPr bwMode="auto">
              <a:xfrm>
                <a:off x="297751" y="4838210"/>
                <a:ext cx="3096000" cy="3536607"/>
              </a:xfrm>
              <a:prstGeom prst="rect">
                <a:avLst/>
              </a:prstGeom>
              <a:blipFill>
                <a:blip r:embed="rId3"/>
                <a:stretch>
                  <a:fillRect l="-1969" t="-862" r="-7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3082" name="TextBox 15"/>
          <p:cNvSpPr txBox="1">
            <a:spLocks noChangeArrowheads="1"/>
          </p:cNvSpPr>
          <p:nvPr/>
        </p:nvSpPr>
        <p:spPr bwMode="auto">
          <a:xfrm>
            <a:off x="3466275" y="1524000"/>
            <a:ext cx="3096000"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SHAFT SIMULATION</a:t>
            </a:r>
            <a:r>
              <a:rPr lang="en-US" altLang="en-US" sz="1000" dirty="0">
                <a:latin typeface="Calibri" panose="020F0502020204030204" pitchFamily="34" charset="0"/>
                <a:cs typeface="Arial" panose="020B0604020202020204" pitchFamily="34" charset="0"/>
              </a:rPr>
              <a:t>: </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Increasing the pressure resistance by optimizing the lumen geometry.</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Observation of cross-sectional changes of the Lumen during inflation and/or bending.</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Simulation of complex loading cases.</a:t>
            </a:r>
          </a:p>
        </p:txBody>
      </p:sp>
      <p:sp>
        <p:nvSpPr>
          <p:cNvPr id="3110" name="TextBox 22"/>
          <p:cNvSpPr txBox="1">
            <a:spLocks noChangeArrowheads="1"/>
          </p:cNvSpPr>
          <p:nvPr/>
        </p:nvSpPr>
        <p:spPr bwMode="auto">
          <a:xfrm>
            <a:off x="3512171" y="7748505"/>
            <a:ext cx="3096000"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t>
            </a:r>
            <a:r>
              <a:rPr lang="en-US" sz="1000" dirty="0">
                <a:latin typeface="Calibri" panose="020F0502020204030204" pitchFamily="34" charset="0"/>
                <a:cs typeface="Arial" panose="020B0604020202020204" pitchFamily="34" charset="0"/>
              </a:rPr>
              <a:t>The design of a suitable and innovative shaft geometry can be aided using FE-Simulations and unnecessary costs for trial and error prototypes are being avoided. Stent expansion simulations performed with realistic balloon unfolding improve the prediction of stent expansion or help to predict the interaction between the balloon and the artery during treatment. </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512171" y="8869550"/>
            <a:ext cx="3096000" cy="711347"/>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de-CH" sz="583" dirty="0">
                <a:latin typeface="Calibri" panose="020F0502020204030204" pitchFamily="34" charset="0"/>
                <a:ea typeface="+mn-ea"/>
                <a:cs typeface="Arial" panose="020B0604020202020204" pitchFamily="34" charset="0"/>
              </a:rPr>
              <a:t>Barton, </a:t>
            </a:r>
            <a:r>
              <a:rPr lang="de-CH" sz="583" dirty="0" err="1">
                <a:latin typeface="Calibri" panose="020F0502020204030204" pitchFamily="34" charset="0"/>
                <a:ea typeface="+mn-ea"/>
                <a:cs typeface="Arial" panose="020B0604020202020204" pitchFamily="34" charset="0"/>
              </a:rPr>
              <a:t>Balloon</a:t>
            </a:r>
            <a:r>
              <a:rPr lang="de-CH" sz="583" dirty="0">
                <a:latin typeface="Calibri" panose="020F0502020204030204" pitchFamily="34" charset="0"/>
                <a:ea typeface="+mn-ea"/>
                <a:cs typeface="Arial" panose="020B0604020202020204" pitchFamily="34" charset="0"/>
              </a:rPr>
              <a:t> </a:t>
            </a:r>
            <a:r>
              <a:rPr lang="de-CH" sz="583" dirty="0" err="1">
                <a:latin typeface="Calibri" panose="020F0502020204030204" pitchFamily="34" charset="0"/>
                <a:ea typeface="+mn-ea"/>
                <a:cs typeface="Arial" panose="020B0604020202020204" pitchFamily="34" charset="0"/>
              </a:rPr>
              <a:t>angioplasty</a:t>
            </a:r>
            <a:r>
              <a:rPr lang="de-CH" sz="583" dirty="0">
                <a:latin typeface="Calibri" panose="020F0502020204030204" pitchFamily="34" charset="0"/>
                <a:ea typeface="+mn-ea"/>
                <a:cs typeface="Arial" panose="020B0604020202020204" pitchFamily="34" charset="0"/>
              </a:rPr>
              <a:t> – </a:t>
            </a:r>
            <a:r>
              <a:rPr lang="de-CH" sz="583" dirty="0" err="1">
                <a:latin typeface="Calibri" panose="020F0502020204030204" pitchFamily="34" charset="0"/>
                <a:ea typeface="+mn-ea"/>
                <a:cs typeface="Arial" panose="020B0604020202020204" pitchFamily="34" charset="0"/>
              </a:rPr>
              <a:t>the</a:t>
            </a:r>
            <a:r>
              <a:rPr lang="de-CH" sz="583" dirty="0">
                <a:latin typeface="Calibri" panose="020F0502020204030204" pitchFamily="34" charset="0"/>
                <a:ea typeface="+mn-ea"/>
                <a:cs typeface="Arial" panose="020B0604020202020204" pitchFamily="34" charset="0"/>
              </a:rPr>
              <a:t> </a:t>
            </a:r>
            <a:r>
              <a:rPr lang="de-CH" sz="583" dirty="0" err="1">
                <a:latin typeface="Calibri" panose="020F0502020204030204" pitchFamily="34" charset="0"/>
                <a:ea typeface="+mn-ea"/>
                <a:cs typeface="Arial" panose="020B0604020202020204" pitchFamily="34" charset="0"/>
              </a:rPr>
              <a:t>legacy</a:t>
            </a:r>
            <a:r>
              <a:rPr lang="de-CH" sz="583" dirty="0">
                <a:latin typeface="Calibri" panose="020F0502020204030204" pitchFamily="34" charset="0"/>
                <a:ea typeface="+mn-ea"/>
                <a:cs typeface="Arial" panose="020B0604020202020204" pitchFamily="34" charset="0"/>
              </a:rPr>
              <a:t> </a:t>
            </a:r>
            <a:r>
              <a:rPr lang="de-CH" sz="583" dirty="0" err="1">
                <a:latin typeface="Calibri" panose="020F0502020204030204" pitchFamily="34" charset="0"/>
                <a:ea typeface="+mn-ea"/>
                <a:cs typeface="Arial" panose="020B0604020202020204" pitchFamily="34" charset="0"/>
              </a:rPr>
              <a:t>of</a:t>
            </a:r>
            <a:r>
              <a:rPr lang="de-CH" sz="583" dirty="0">
                <a:latin typeface="Calibri" panose="020F0502020204030204" pitchFamily="34" charset="0"/>
                <a:ea typeface="+mn-ea"/>
                <a:cs typeface="Arial" panose="020B0604020202020204" pitchFamily="34" charset="0"/>
              </a:rPr>
              <a:t> Andreas </a:t>
            </a:r>
            <a:r>
              <a:rPr lang="de-CH" sz="583" dirty="0" err="1">
                <a:latin typeface="Calibri" panose="020F0502020204030204" pitchFamily="34" charset="0"/>
                <a:ea typeface="+mn-ea"/>
                <a:cs typeface="Arial" panose="020B0604020202020204" pitchFamily="34" charset="0"/>
              </a:rPr>
              <a:t>Grüntzig</a:t>
            </a:r>
            <a:r>
              <a:rPr lang="de-CH" sz="583" dirty="0">
                <a:latin typeface="Calibri" panose="020F0502020204030204" pitchFamily="34" charset="0"/>
                <a:ea typeface="+mn-ea"/>
                <a:cs typeface="Arial" panose="020B0604020202020204" pitchFamily="34" charset="0"/>
              </a:rPr>
              <a:t>, Frontiers in </a:t>
            </a:r>
            <a:r>
              <a:rPr lang="de-CH" sz="583" dirty="0" err="1">
                <a:latin typeface="Calibri" panose="020F0502020204030204" pitchFamily="34" charset="0"/>
                <a:ea typeface="+mn-ea"/>
                <a:cs typeface="Arial" panose="020B0604020202020204" pitchFamily="34" charset="0"/>
              </a:rPr>
              <a:t>Cardiovascular</a:t>
            </a:r>
            <a:r>
              <a:rPr lang="de-CH" sz="583" dirty="0">
                <a:latin typeface="Calibri" panose="020F0502020204030204" pitchFamily="34" charset="0"/>
                <a:ea typeface="+mn-ea"/>
                <a:cs typeface="Arial" panose="020B0604020202020204" pitchFamily="34" charset="0"/>
              </a:rPr>
              <a:t> Medicine, 2015</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Kwon, On the application of FEM to deformation of high-density polyethylene, Int. J. of Solids Struct., 45 3521-3543, 2008</a:t>
            </a:r>
          </a:p>
          <a:p>
            <a:pPr marL="107145" indent="-107145" defTabSz="914181" eaLnBrk="1" fontAlgn="auto" hangingPunct="1">
              <a:spcBef>
                <a:spcPts val="0"/>
              </a:spcBef>
              <a:spcAft>
                <a:spcPts val="0"/>
              </a:spcAft>
              <a:buFont typeface="+mj-lt"/>
              <a:buAutoNum type="arabicPeriod"/>
              <a:defRPr/>
            </a:pPr>
            <a:r>
              <a:rPr lang="en-US" sz="583" dirty="0" err="1">
                <a:latin typeface="Calibri" panose="020F0502020204030204" pitchFamily="34" charset="0"/>
                <a:ea typeface="+mn-ea"/>
                <a:cs typeface="Arial" panose="020B0604020202020204" pitchFamily="34" charset="0"/>
              </a:rPr>
              <a:t>Geith</a:t>
            </a:r>
            <a:r>
              <a:rPr lang="en-US" sz="583" dirty="0">
                <a:latin typeface="Calibri" panose="020F0502020204030204" pitchFamily="34" charset="0"/>
                <a:ea typeface="+mn-ea"/>
                <a:cs typeface="Arial" panose="020B0604020202020204" pitchFamily="34" charset="0"/>
              </a:rPr>
              <a:t>, On the importance of modeling balloon folding, pleating, and stent crimping: a FE study comparing experimental inflation tests, Int. J. for </a:t>
            </a:r>
            <a:r>
              <a:rPr lang="en-US" sz="583" dirty="0" err="1">
                <a:latin typeface="Calibri" panose="020F0502020204030204" pitchFamily="34" charset="0"/>
                <a:ea typeface="+mn-ea"/>
                <a:cs typeface="Arial" panose="020B0604020202020204" pitchFamily="34" charset="0"/>
              </a:rPr>
              <a:t>Numer</a:t>
            </a:r>
            <a:r>
              <a:rPr lang="en-US" sz="583" dirty="0">
                <a:latin typeface="Calibri" panose="020F0502020204030204" pitchFamily="34" charset="0"/>
                <a:ea typeface="+mn-ea"/>
                <a:cs typeface="Arial" panose="020B0604020202020204" pitchFamily="34" charset="0"/>
              </a:rPr>
              <a:t>. Meth. in Biomedical </a:t>
            </a:r>
            <a:r>
              <a:rPr lang="en-US" sz="583" dirty="0" err="1">
                <a:latin typeface="Calibri" panose="020F0502020204030204" pitchFamily="34" charset="0"/>
                <a:ea typeface="+mn-ea"/>
                <a:cs typeface="Arial" panose="020B0604020202020204" pitchFamily="34" charset="0"/>
              </a:rPr>
              <a:t>Enigneering</a:t>
            </a:r>
            <a:r>
              <a:rPr lang="en-US" sz="583" dirty="0">
                <a:latin typeface="Calibri" panose="020F0502020204030204" pitchFamily="34" charset="0"/>
                <a:ea typeface="+mn-ea"/>
                <a:cs typeface="Arial" panose="020B0604020202020204" pitchFamily="34" charset="0"/>
              </a:rPr>
              <a:t>, 2019</a:t>
            </a:r>
          </a:p>
        </p:txBody>
      </p:sp>
      <p:sp>
        <p:nvSpPr>
          <p:cNvPr id="4135" name="TextBox 24"/>
          <p:cNvSpPr txBox="1">
            <a:spLocks noChangeArrowheads="1"/>
          </p:cNvSpPr>
          <p:nvPr/>
        </p:nvSpPr>
        <p:spPr bwMode="auto">
          <a:xfrm>
            <a:off x="304651" y="9397718"/>
            <a:ext cx="313200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Comparison between a linear and an </a:t>
            </a:r>
            <a:r>
              <a:rPr lang="en-US" altLang="en-US" sz="750" dirty="0" err="1">
                <a:cs typeface="Arial" panose="020B0604020202020204" pitchFamily="34" charset="0"/>
              </a:rPr>
              <a:t>elasto</a:t>
            </a:r>
            <a:r>
              <a:rPr lang="en-US" altLang="en-US" sz="750" dirty="0">
                <a:cs typeface="Arial" panose="020B0604020202020204" pitchFamily="34" charset="0"/>
              </a:rPr>
              <a:t>-plastic simulation</a:t>
            </a:r>
          </a:p>
        </p:txBody>
      </p:sp>
      <p:sp>
        <p:nvSpPr>
          <p:cNvPr id="25" name="TextBox 3"/>
          <p:cNvSpPr txBox="1">
            <a:spLocks noChangeArrowheads="1"/>
          </p:cNvSpPr>
          <p:nvPr/>
        </p:nvSpPr>
        <p:spPr bwMode="auto">
          <a:xfrm>
            <a:off x="393071" y="254779"/>
            <a:ext cx="6071857" cy="1032909"/>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800" dirty="0">
                <a:latin typeface="Calibri" panose="020F0502020204030204" pitchFamily="34" charset="0"/>
                <a:ea typeface="+mn-ea"/>
                <a:cs typeface="Arial" panose="020B0604020202020204" pitchFamily="34" charset="0"/>
              </a:rPr>
              <a:t>FE-Simulation of PTCA Balloon Catheters</a:t>
            </a:r>
          </a:p>
          <a:p>
            <a:pPr algn="ctr" defTabSz="913916" eaLnBrk="1" hangingPunct="1">
              <a:defRPr/>
            </a:pPr>
            <a:r>
              <a:rPr lang="en-US" sz="833" dirty="0">
                <a:latin typeface="Calibri" panose="020F0502020204030204" pitchFamily="34" charset="0"/>
                <a:ea typeface="+mn-ea"/>
                <a:cs typeface="Arial" panose="020B0604020202020204" pitchFamily="34" charset="0"/>
              </a:rPr>
              <a:t>C. Amstutz</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R. Buehler</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J.M. Behr</a:t>
            </a:r>
            <a:r>
              <a:rPr lang="en-US" sz="833" baseline="30000" dirty="0">
                <a:latin typeface="Calibri" panose="020F0502020204030204" pitchFamily="34" charset="0"/>
                <a:ea typeface="+mn-ea"/>
                <a:cs typeface="Arial" panose="020B0604020202020204" pitchFamily="34" charset="0"/>
              </a:rPr>
              <a:t>2</a:t>
            </a:r>
            <a:r>
              <a:rPr lang="en-US" sz="833" dirty="0">
                <a:latin typeface="Calibri" panose="020F0502020204030204" pitchFamily="34" charset="0"/>
                <a:ea typeface="+mn-ea"/>
                <a:cs typeface="Arial" panose="020B0604020202020204" pitchFamily="34" charset="0"/>
              </a:rPr>
              <a:t>, M. Stöver</a:t>
            </a:r>
            <a:r>
              <a:rPr lang="en-US" sz="833" baseline="30000" dirty="0">
                <a:latin typeface="Calibri" panose="020F0502020204030204" pitchFamily="34" charset="0"/>
                <a:ea typeface="+mn-ea"/>
                <a:cs typeface="Arial" panose="020B0604020202020204" pitchFamily="34" charset="0"/>
              </a:rPr>
              <a:t>2</a:t>
            </a:r>
            <a:r>
              <a:rPr lang="en-US" sz="833" dirty="0">
                <a:latin typeface="Calibri" panose="020F0502020204030204" pitchFamily="34" charset="0"/>
                <a:ea typeface="+mn-ea"/>
                <a:cs typeface="Arial" panose="020B0604020202020204" pitchFamily="34" charset="0"/>
              </a:rPr>
              <a:t>, A. Haeberlin</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R. Vogel</a:t>
            </a:r>
            <a:r>
              <a:rPr lang="en-US" sz="833" baseline="30000" dirty="0">
                <a:latin typeface="Calibri" panose="020F0502020204030204" pitchFamily="34" charset="0"/>
                <a:ea typeface="+mn-ea"/>
                <a:cs typeface="Arial" panose="020B0604020202020204" pitchFamily="34" charset="0"/>
              </a:rPr>
              <a:t>3</a:t>
            </a:r>
            <a:r>
              <a:rPr lang="en-US" sz="833" dirty="0">
                <a:latin typeface="Calibri" panose="020F0502020204030204" pitchFamily="34" charset="0"/>
                <a:ea typeface="+mn-ea"/>
                <a:cs typeface="Arial" panose="020B0604020202020204" pitchFamily="34" charset="0"/>
              </a:rPr>
              <a:t>, A. Zurbuchen</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J. Burger</a:t>
            </a:r>
            <a:r>
              <a:rPr lang="en-US" sz="833" baseline="30000" dirty="0">
                <a:latin typeface="Calibri" panose="020F0502020204030204" pitchFamily="34" charset="0"/>
                <a:ea typeface="+mn-ea"/>
                <a:cs typeface="Arial" panose="020B0604020202020204" pitchFamily="34" charset="0"/>
              </a:rPr>
              <a:t>1</a:t>
            </a:r>
          </a:p>
          <a:p>
            <a:pPr algn="ctr" defTabSz="913916" eaLnBrk="1" hangingPunct="1">
              <a:defRPr/>
            </a:pP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00" dirty="0">
                <a:latin typeface="Calibri" panose="020F0502020204030204" pitchFamily="34" charset="0"/>
                <a:ea typeface="+mn-ea"/>
                <a:cs typeface="Arial" panose="020B0604020202020204" pitchFamily="34" charset="0"/>
              </a:rPr>
              <a:t>1. </a:t>
            </a:r>
            <a:r>
              <a:rPr lang="en-US" sz="800" dirty="0">
                <a:latin typeface="Calibri" panose="020F0502020204030204" pitchFamily="34" charset="0"/>
                <a:cs typeface="Arial" panose="020B0604020202020204" pitchFamily="34" charset="0"/>
              </a:rPr>
              <a:t>University of Bern, </a:t>
            </a:r>
            <a:r>
              <a:rPr lang="en-US" sz="800" dirty="0" err="1">
                <a:latin typeface="Calibri" panose="020F0502020204030204" pitchFamily="34" charset="0"/>
                <a:ea typeface="+mn-ea"/>
                <a:cs typeface="Arial" panose="020B0604020202020204" pitchFamily="34" charset="0"/>
              </a:rPr>
              <a:t>sitem</a:t>
            </a:r>
            <a:r>
              <a:rPr lang="en-US" sz="800" dirty="0">
                <a:latin typeface="Calibri" panose="020F0502020204030204" pitchFamily="34" charset="0"/>
                <a:ea typeface="+mn-ea"/>
                <a:cs typeface="Arial" panose="020B0604020202020204" pitchFamily="34" charset="0"/>
              </a:rPr>
              <a:t> Center for Translational Medicine and Biomedical Entrepreneurship, Bern, Switzerland</a:t>
            </a:r>
          </a:p>
          <a:p>
            <a:pPr marL="190455" indent="-190455" algn="ctr" defTabSz="913916" eaLnBrk="1" hangingPunct="1">
              <a:defRPr/>
            </a:pPr>
            <a:r>
              <a:rPr lang="en-US" sz="800" dirty="0">
                <a:latin typeface="Calibri" panose="020F0502020204030204" pitchFamily="34" charset="0"/>
                <a:ea typeface="+mn-ea"/>
                <a:cs typeface="Arial" panose="020B0604020202020204" pitchFamily="34" charset="0"/>
              </a:rPr>
              <a:t>2. </a:t>
            </a:r>
            <a:r>
              <a:rPr lang="en-US" sz="800" dirty="0">
                <a:latin typeface="Calibri" panose="020F0502020204030204" pitchFamily="34" charset="0"/>
                <a:cs typeface="Arial" panose="020B0604020202020204" pitchFamily="34" charset="0"/>
              </a:rPr>
              <a:t>SIS Medical AG, </a:t>
            </a:r>
            <a:r>
              <a:rPr lang="en-US" sz="800" dirty="0" err="1">
                <a:latin typeface="Calibri" panose="020F0502020204030204" pitchFamily="34" charset="0"/>
                <a:cs typeface="Arial" panose="020B0604020202020204" pitchFamily="34" charset="0"/>
              </a:rPr>
              <a:t>Frauenfeld</a:t>
            </a:r>
            <a:r>
              <a:rPr lang="en-US" sz="800" dirty="0">
                <a:latin typeface="Calibri" panose="020F0502020204030204" pitchFamily="34" charset="0"/>
                <a:cs typeface="Arial" panose="020B0604020202020204" pitchFamily="34" charset="0"/>
              </a:rPr>
              <a:t>, Switzerland</a:t>
            </a:r>
          </a:p>
          <a:p>
            <a:pPr marL="190455" indent="-190455" algn="ctr" defTabSz="913916" eaLnBrk="1" hangingPunct="1">
              <a:defRPr/>
            </a:pPr>
            <a:r>
              <a:rPr lang="en-US" sz="800" dirty="0">
                <a:latin typeface="Calibri" panose="020F0502020204030204" pitchFamily="34" charset="0"/>
                <a:ea typeface="+mn-ea"/>
                <a:cs typeface="Arial" panose="020B0604020202020204" pitchFamily="34" charset="0"/>
              </a:rPr>
              <a:t>3. Department of Cardiology, </a:t>
            </a:r>
            <a:r>
              <a:rPr lang="en-US" sz="800" dirty="0" err="1">
                <a:latin typeface="Calibri" panose="020F0502020204030204" pitchFamily="34" charset="0"/>
                <a:ea typeface="+mn-ea"/>
                <a:cs typeface="Arial" panose="020B0604020202020204" pitchFamily="34" charset="0"/>
              </a:rPr>
              <a:t>Bürgerspital</a:t>
            </a:r>
            <a:r>
              <a:rPr lang="en-US" sz="800" dirty="0">
                <a:latin typeface="Calibri" panose="020F0502020204030204" pitchFamily="34" charset="0"/>
                <a:ea typeface="+mn-ea"/>
                <a:cs typeface="Arial" panose="020B0604020202020204" pitchFamily="34" charset="0"/>
              </a:rPr>
              <a:t> Solothurn, Solothurn, Switzerland</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graphicFrame>
        <p:nvGraphicFramePr>
          <p:cNvPr id="65" name="Chart 64">
            <a:extLst>
              <a:ext uri="{FF2B5EF4-FFF2-40B4-BE49-F238E27FC236}">
                <a16:creationId xmlns:a16="http://schemas.microsoft.com/office/drawing/2014/main" id="{6330B475-1651-4156-9660-87038075A353}"/>
              </a:ext>
            </a:extLst>
          </p:cNvPr>
          <p:cNvGraphicFramePr>
            <a:graphicFrameLocks/>
          </p:cNvGraphicFramePr>
          <p:nvPr>
            <p:extLst>
              <p:ext uri="{D42A27DB-BD31-4B8C-83A1-F6EECF244321}">
                <p14:modId xmlns:p14="http://schemas.microsoft.com/office/powerpoint/2010/main" val="1810988765"/>
              </p:ext>
            </p:extLst>
          </p:nvPr>
        </p:nvGraphicFramePr>
        <p:xfrm>
          <a:off x="190500" y="7741480"/>
          <a:ext cx="2913528" cy="1790888"/>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8" name="Grafik 48">
            <a:extLst>
              <a:ext uri="{FF2B5EF4-FFF2-40B4-BE49-F238E27FC236}">
                <a16:creationId xmlns:a16="http://schemas.microsoft.com/office/drawing/2014/main" id="{850C45B0-644E-4743-980F-23AC82F4BEA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4850" y="331183"/>
            <a:ext cx="1025968" cy="319085"/>
          </a:xfrm>
          <a:prstGeom prst="rect">
            <a:avLst/>
          </a:prstGeom>
        </p:spPr>
      </p:pic>
      <p:pic>
        <p:nvPicPr>
          <p:cNvPr id="9" name="Grafik 61">
            <a:extLst>
              <a:ext uri="{FF2B5EF4-FFF2-40B4-BE49-F238E27FC236}">
                <a16:creationId xmlns:a16="http://schemas.microsoft.com/office/drawing/2014/main" id="{669F37B0-5AB5-4907-A199-DA87DD3848B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687" y="207637"/>
            <a:ext cx="1101204" cy="898802"/>
          </a:xfrm>
          <a:prstGeom prst="rect">
            <a:avLst/>
          </a:prstGeom>
        </p:spPr>
      </p:pic>
      <p:grpSp>
        <p:nvGrpSpPr>
          <p:cNvPr id="15" name="Group 14">
            <a:extLst>
              <a:ext uri="{FF2B5EF4-FFF2-40B4-BE49-F238E27FC236}">
                <a16:creationId xmlns:a16="http://schemas.microsoft.com/office/drawing/2014/main" id="{AA6533A5-2AB2-450E-8833-98598D681B76}"/>
              </a:ext>
            </a:extLst>
          </p:cNvPr>
          <p:cNvGrpSpPr/>
          <p:nvPr/>
        </p:nvGrpSpPr>
        <p:grpSpPr>
          <a:xfrm>
            <a:off x="1367575" y="6963750"/>
            <a:ext cx="2265486" cy="927233"/>
            <a:chOff x="1355075" y="6756958"/>
            <a:chExt cx="2286158" cy="927233"/>
          </a:xfrm>
        </p:grpSpPr>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D2DE2CF1-F3B2-4639-BAC0-6D43611108AF}"/>
                    </a:ext>
                  </a:extLst>
                </p:cNvPr>
                <p:cNvSpPr txBox="1"/>
                <p:nvPr/>
              </p:nvSpPr>
              <p:spPr>
                <a:xfrm>
                  <a:off x="2116228" y="7010916"/>
                  <a:ext cx="1385822" cy="281424"/>
                </a:xfrm>
                <a:prstGeom prst="rect">
                  <a:avLst/>
                </a:prstGeom>
                <a:noFill/>
                <a:ln>
                  <a:noFill/>
                </a:ln>
              </p:spPr>
              <p:txBody>
                <a:bodyPr wrap="square" lIns="25458" rIns="25458" rtlCol="0">
                  <a:spAutoFit/>
                </a:bodyPr>
                <a:lstStyle/>
                <a:p>
                  <a:pPr algn="l">
                    <a:lnSpc>
                      <a:spcPct val="150000"/>
                    </a:lnSpc>
                  </a:pPr>
                  <a:r>
                    <a:rPr lang="de-CH" sz="800" kern="0" dirty="0">
                      <a:solidFill>
                        <a:prstClr val="black"/>
                      </a:solidFill>
                      <a:latin typeface="+mn-lt"/>
                      <a:cs typeface="Arial" pitchFamily="34" charset="0"/>
                    </a:rPr>
                    <a:t>Original yield surface: </a:t>
                  </a:r>
                  <a14:m>
                    <m:oMath xmlns:m="http://schemas.openxmlformats.org/officeDocument/2006/math">
                      <m:r>
                        <a:rPr lang="de-CH" sz="800" b="0" i="1" kern="0" smtClean="0">
                          <a:solidFill>
                            <a:prstClr val="black"/>
                          </a:solidFill>
                          <a:latin typeface="Cambria Math" panose="02040503050406030204" pitchFamily="18" charset="0"/>
                          <a:cs typeface="Arial" pitchFamily="34" charset="0"/>
                        </a:rPr>
                        <m:t>𝑓</m:t>
                      </m:r>
                      <m:d>
                        <m:dPr>
                          <m:ctrlPr>
                            <a:rPr lang="de-CH" sz="800" b="0" i="1" kern="0" smtClean="0">
                              <a:solidFill>
                                <a:prstClr val="black"/>
                              </a:solidFill>
                              <a:latin typeface="Cambria Math" panose="02040503050406030204" pitchFamily="18" charset="0"/>
                              <a:cs typeface="Arial" pitchFamily="34" charset="0"/>
                            </a:rPr>
                          </m:ctrlPr>
                        </m:d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𝜎</m:t>
                          </m:r>
                          <m:d>
                            <m:d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dPr>
                            <m:e>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𝑡</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1</m:t>
                                  </m:r>
                                </m:sub>
                              </m:sSub>
                            </m:e>
                          </m:d>
                        </m:e>
                      </m:d>
                    </m:oMath>
                  </a14:m>
                  <a:endParaRPr lang="en-GB" sz="1000" kern="0" dirty="0">
                    <a:solidFill>
                      <a:prstClr val="black"/>
                    </a:solidFill>
                    <a:latin typeface="+mn-lt"/>
                    <a:cs typeface="Arial" pitchFamily="34" charset="0"/>
                  </a:endParaRPr>
                </a:p>
              </p:txBody>
            </p:sp>
          </mc:Choice>
          <mc:Fallback xmlns="">
            <p:sp>
              <p:nvSpPr>
                <p:cNvPr id="60" name="TextBox 59">
                  <a:extLst>
                    <a:ext uri="{FF2B5EF4-FFF2-40B4-BE49-F238E27FC236}">
                      <a16:creationId xmlns:a16="http://schemas.microsoft.com/office/drawing/2014/main" id="{D2DE2CF1-F3B2-4639-BAC0-6D43611108AF}"/>
                    </a:ext>
                  </a:extLst>
                </p:cNvPr>
                <p:cNvSpPr txBox="1">
                  <a:spLocks noRot="1" noChangeAspect="1" noMove="1" noResize="1" noEditPoints="1" noAdjustHandles="1" noChangeArrowheads="1" noChangeShapeType="1" noTextEdit="1"/>
                </p:cNvSpPr>
                <p:nvPr/>
              </p:nvSpPr>
              <p:spPr>
                <a:xfrm>
                  <a:off x="2116228" y="7010916"/>
                  <a:ext cx="1385822" cy="281424"/>
                </a:xfrm>
                <a:prstGeom prst="rect">
                  <a:avLst/>
                </a:prstGeom>
                <a:blipFill>
                  <a:blip r:embed="rId8"/>
                  <a:stretch>
                    <a:fillRect l="-2643" b="-4348"/>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AAA1C8A0-E815-4940-ADDE-9691F23CC1E0}"/>
                    </a:ext>
                  </a:extLst>
                </p:cNvPr>
                <p:cNvSpPr txBox="1"/>
                <p:nvPr/>
              </p:nvSpPr>
              <p:spPr>
                <a:xfrm>
                  <a:off x="1843315" y="6756958"/>
                  <a:ext cx="1797918" cy="281424"/>
                </a:xfrm>
                <a:prstGeom prst="rect">
                  <a:avLst/>
                </a:prstGeom>
                <a:noFill/>
                <a:ln>
                  <a:noFill/>
                </a:ln>
              </p:spPr>
              <p:txBody>
                <a:bodyPr wrap="square" lIns="25458" rIns="25458" rtlCol="0">
                  <a:spAutoFit/>
                </a:bodyPr>
                <a:lstStyle/>
                <a:p>
                  <a:pPr algn="l">
                    <a:lnSpc>
                      <a:spcPct val="150000"/>
                    </a:lnSpc>
                  </a:pPr>
                  <a:r>
                    <a:rPr lang="de-CH" sz="800" kern="0" dirty="0" err="1">
                      <a:solidFill>
                        <a:prstClr val="black"/>
                      </a:solidFill>
                      <a:latin typeface="+mn-lt"/>
                      <a:cs typeface="Arial" pitchFamily="34" charset="0"/>
                    </a:rPr>
                    <a:t>Y</a:t>
                  </a:r>
                  <a:r>
                    <a:rPr lang="de-CH" sz="800" b="0" kern="0" dirty="0" err="1">
                      <a:solidFill>
                        <a:prstClr val="black"/>
                      </a:solidFill>
                      <a:latin typeface="+mn-lt"/>
                      <a:cs typeface="Arial" pitchFamily="34" charset="0"/>
                    </a:rPr>
                    <a:t>ield</a:t>
                  </a:r>
                  <a:r>
                    <a:rPr lang="de-CH" sz="800" b="0" kern="0" dirty="0">
                      <a:solidFill>
                        <a:prstClr val="black"/>
                      </a:solidFill>
                      <a:latin typeface="+mn-lt"/>
                      <a:cs typeface="Arial" pitchFamily="34" charset="0"/>
                    </a:rPr>
                    <a:t> </a:t>
                  </a:r>
                  <a:r>
                    <a:rPr lang="de-CH" sz="800" b="0" kern="0" dirty="0" err="1">
                      <a:solidFill>
                        <a:prstClr val="black"/>
                      </a:solidFill>
                      <a:latin typeface="+mn-lt"/>
                      <a:cs typeface="Arial" pitchFamily="34" charset="0"/>
                    </a:rPr>
                    <a:t>surface</a:t>
                  </a:r>
                  <a:r>
                    <a:rPr lang="de-CH" sz="800" b="0" kern="0" dirty="0">
                      <a:solidFill>
                        <a:prstClr val="black"/>
                      </a:solidFill>
                      <a:latin typeface="+mn-lt"/>
                      <a:cs typeface="Arial" pitchFamily="34" charset="0"/>
                    </a:rPr>
                    <a:t> after plastic flow</a:t>
                  </a:r>
                  <a14:m>
                    <m:oMath xmlns:m="http://schemas.openxmlformats.org/officeDocument/2006/math">
                      <m:r>
                        <a:rPr lang="de-CH" sz="800" kern="0">
                          <a:solidFill>
                            <a:prstClr val="black"/>
                          </a:solidFill>
                          <a:latin typeface="Cambria Math" panose="02040503050406030204" pitchFamily="18" charset="0"/>
                          <a:cs typeface="Arial" pitchFamily="34" charset="0"/>
                        </a:rPr>
                        <m:t>:</m:t>
                      </m:r>
                      <m:r>
                        <a:rPr lang="de-CH" sz="800" b="0" i="0" kern="0" smtClean="0">
                          <a:solidFill>
                            <a:prstClr val="black"/>
                          </a:solidFill>
                          <a:latin typeface="Cambria Math" panose="02040503050406030204" pitchFamily="18" charset="0"/>
                          <a:cs typeface="Arial" pitchFamily="34" charset="0"/>
                        </a:rPr>
                        <m:t> </m:t>
                      </m:r>
                      <m:r>
                        <a:rPr lang="de-CH" sz="800" b="0" i="1" kern="0" smtClean="0">
                          <a:solidFill>
                            <a:prstClr val="black"/>
                          </a:solidFill>
                          <a:latin typeface="Cambria Math" panose="02040503050406030204" pitchFamily="18" charset="0"/>
                          <a:cs typeface="Arial" pitchFamily="34" charset="0"/>
                        </a:rPr>
                        <m:t>𝑓</m:t>
                      </m:r>
                      <m:d>
                        <m:dPr>
                          <m:ctrlPr>
                            <a:rPr lang="de-CH" sz="800" b="0" i="1" kern="0" smtClean="0">
                              <a:solidFill>
                                <a:prstClr val="black"/>
                              </a:solidFill>
                              <a:latin typeface="Cambria Math" panose="02040503050406030204" pitchFamily="18" charset="0"/>
                              <a:cs typeface="Arial" pitchFamily="34" charset="0"/>
                            </a:rPr>
                          </m:ctrlPr>
                        </m:d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𝜎</m:t>
                          </m:r>
                          <m:d>
                            <m:d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dPr>
                            <m:e>
                              <m:sSub>
                                <m:sSubPr>
                                  <m:ctrlP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ctrlPr>
                                </m:sSubPr>
                                <m:e>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𝑡</m:t>
                                  </m:r>
                                </m:e>
                                <m:sub>
                                  <m:r>
                                    <a:rPr lang="de-CH" sz="800" b="0" i="1" kern="0" smtClean="0">
                                      <a:solidFill>
                                        <a:prstClr val="black"/>
                                      </a:solidFill>
                                      <a:latin typeface="Cambria Math" panose="02040503050406030204" pitchFamily="18" charset="0"/>
                                      <a:ea typeface="Cambria Math" panose="02040503050406030204" pitchFamily="18" charset="0"/>
                                      <a:cs typeface="Arial" pitchFamily="34" charset="0"/>
                                    </a:rPr>
                                    <m:t>2</m:t>
                                  </m:r>
                                </m:sub>
                              </m:sSub>
                            </m:e>
                          </m:d>
                        </m:e>
                      </m:d>
                    </m:oMath>
                  </a14:m>
                  <a:endParaRPr lang="en-GB" sz="700" kern="0" dirty="0">
                    <a:solidFill>
                      <a:prstClr val="black"/>
                    </a:solidFill>
                    <a:latin typeface="+mn-lt"/>
                    <a:cs typeface="Arial" pitchFamily="34" charset="0"/>
                  </a:endParaRPr>
                </a:p>
              </p:txBody>
            </p:sp>
          </mc:Choice>
          <mc:Fallback xmlns="">
            <p:sp>
              <p:nvSpPr>
                <p:cNvPr id="61" name="TextBox 60">
                  <a:extLst>
                    <a:ext uri="{FF2B5EF4-FFF2-40B4-BE49-F238E27FC236}">
                      <a16:creationId xmlns:a16="http://schemas.microsoft.com/office/drawing/2014/main" id="{AAA1C8A0-E815-4940-ADDE-9691F23CC1E0}"/>
                    </a:ext>
                  </a:extLst>
                </p:cNvPr>
                <p:cNvSpPr txBox="1">
                  <a:spLocks noRot="1" noChangeAspect="1" noMove="1" noResize="1" noEditPoints="1" noAdjustHandles="1" noChangeArrowheads="1" noChangeShapeType="1" noTextEdit="1"/>
                </p:cNvSpPr>
                <p:nvPr/>
              </p:nvSpPr>
              <p:spPr>
                <a:xfrm>
                  <a:off x="1843315" y="6756958"/>
                  <a:ext cx="1797918" cy="281424"/>
                </a:xfrm>
                <a:prstGeom prst="rect">
                  <a:avLst/>
                </a:prstGeom>
                <a:blipFill>
                  <a:blip r:embed="rId9"/>
                  <a:stretch>
                    <a:fillRect l="-2397" b="-2128"/>
                  </a:stretch>
                </a:blipFill>
                <a:ln>
                  <a:noFill/>
                </a:ln>
              </p:spPr>
              <p:txBody>
                <a:bodyPr/>
                <a:lstStyle/>
                <a:p>
                  <a:r>
                    <a:rPr lang="en-GB">
                      <a:noFill/>
                    </a:rPr>
                    <a:t> </a:t>
                  </a:r>
                </a:p>
              </p:txBody>
            </p:sp>
          </mc:Fallback>
        </mc:AlternateContent>
        <p:grpSp>
          <p:nvGrpSpPr>
            <p:cNvPr id="13" name="Group 12">
              <a:extLst>
                <a:ext uri="{FF2B5EF4-FFF2-40B4-BE49-F238E27FC236}">
                  <a16:creationId xmlns:a16="http://schemas.microsoft.com/office/drawing/2014/main" id="{50D81D6E-229E-43F2-9828-84E4D80F5891}"/>
                </a:ext>
              </a:extLst>
            </p:cNvPr>
            <p:cNvGrpSpPr>
              <a:grpSpLocks noChangeAspect="1"/>
            </p:cNvGrpSpPr>
            <p:nvPr/>
          </p:nvGrpSpPr>
          <p:grpSpPr>
            <a:xfrm>
              <a:off x="1355075" y="6914003"/>
              <a:ext cx="915600" cy="770188"/>
              <a:chOff x="6194233" y="18921767"/>
              <a:chExt cx="2647083" cy="2226685"/>
            </a:xfrm>
          </p:grpSpPr>
          <p:cxnSp>
            <p:nvCxnSpPr>
              <p:cNvPr id="56" name="Straight Arrow Connector 55">
                <a:extLst>
                  <a:ext uri="{FF2B5EF4-FFF2-40B4-BE49-F238E27FC236}">
                    <a16:creationId xmlns:a16="http://schemas.microsoft.com/office/drawing/2014/main" id="{92B1A4F3-0493-4206-AB05-84061A1F163B}"/>
                  </a:ext>
                </a:extLst>
              </p:cNvPr>
              <p:cNvCxnSpPr>
                <a:cxnSpLocks/>
              </p:cNvCxnSpPr>
              <p:nvPr/>
            </p:nvCxnSpPr>
            <p:spPr>
              <a:xfrm rot="10800000">
                <a:off x="7401317" y="18921767"/>
                <a:ext cx="0" cy="1440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22474A7F-36E5-4A26-83EF-A518DC5CDE46}"/>
                  </a:ext>
                </a:extLst>
              </p:cNvPr>
              <p:cNvCxnSpPr>
                <a:cxnSpLocks/>
              </p:cNvCxnSpPr>
              <p:nvPr/>
            </p:nvCxnSpPr>
            <p:spPr>
              <a:xfrm rot="16200000">
                <a:off x="8121316" y="19641768"/>
                <a:ext cx="0" cy="1440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D2092BC5-8C2A-4E29-ABC2-4058477F02D9}"/>
                  </a:ext>
                </a:extLst>
              </p:cNvPr>
              <p:cNvSpPr/>
              <p:nvPr/>
            </p:nvSpPr>
            <p:spPr>
              <a:xfrm>
                <a:off x="6790340" y="19636452"/>
                <a:ext cx="1368000" cy="1368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01EE7EB9-0E86-4C29-9715-127D1FBA5006}"/>
                  </a:ext>
                </a:extLst>
              </p:cNvPr>
              <p:cNvSpPr/>
              <p:nvPr/>
            </p:nvSpPr>
            <p:spPr>
              <a:xfrm>
                <a:off x="6646340" y="19492452"/>
                <a:ext cx="1656000" cy="165600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reeform: Shape 61">
                <a:extLst>
                  <a:ext uri="{FF2B5EF4-FFF2-40B4-BE49-F238E27FC236}">
                    <a16:creationId xmlns:a16="http://schemas.microsoft.com/office/drawing/2014/main" id="{134688BE-AE2D-45F6-ADAD-9AE8D53800C1}"/>
                  </a:ext>
                </a:extLst>
              </p:cNvPr>
              <p:cNvSpPr/>
              <p:nvPr/>
            </p:nvSpPr>
            <p:spPr>
              <a:xfrm>
                <a:off x="7415949" y="19127166"/>
                <a:ext cx="280251" cy="366674"/>
              </a:xfrm>
              <a:custGeom>
                <a:avLst/>
                <a:gdLst>
                  <a:gd name="connsiteX0" fmla="*/ 245326 w 245326"/>
                  <a:gd name="connsiteY0" fmla="*/ 0 h 446049"/>
                  <a:gd name="connsiteX1" fmla="*/ 66907 w 245326"/>
                  <a:gd name="connsiteY1" fmla="*/ 211873 h 446049"/>
                  <a:gd name="connsiteX2" fmla="*/ 122663 w 245326"/>
                  <a:gd name="connsiteY2" fmla="*/ 312234 h 446049"/>
                  <a:gd name="connsiteX3" fmla="*/ 0 w 245326"/>
                  <a:gd name="connsiteY3" fmla="*/ 446049 h 446049"/>
                  <a:gd name="connsiteX0" fmla="*/ 273901 w 273901"/>
                  <a:gd name="connsiteY0" fmla="*/ 0 h 407949"/>
                  <a:gd name="connsiteX1" fmla="*/ 95482 w 273901"/>
                  <a:gd name="connsiteY1" fmla="*/ 211873 h 407949"/>
                  <a:gd name="connsiteX2" fmla="*/ 151238 w 273901"/>
                  <a:gd name="connsiteY2" fmla="*/ 312234 h 407949"/>
                  <a:gd name="connsiteX3" fmla="*/ 0 w 273901"/>
                  <a:gd name="connsiteY3" fmla="*/ 407949 h 407949"/>
                  <a:gd name="connsiteX0" fmla="*/ 226276 w 226276"/>
                  <a:gd name="connsiteY0" fmla="*/ 0 h 407949"/>
                  <a:gd name="connsiteX1" fmla="*/ 95482 w 226276"/>
                  <a:gd name="connsiteY1" fmla="*/ 211873 h 407949"/>
                  <a:gd name="connsiteX2" fmla="*/ 151238 w 226276"/>
                  <a:gd name="connsiteY2" fmla="*/ 312234 h 407949"/>
                  <a:gd name="connsiteX3" fmla="*/ 0 w 226276"/>
                  <a:gd name="connsiteY3" fmla="*/ 407949 h 407949"/>
                  <a:gd name="connsiteX0" fmla="*/ 188176 w 188176"/>
                  <a:gd name="connsiteY0" fmla="*/ 0 h 398424"/>
                  <a:gd name="connsiteX1" fmla="*/ 95482 w 188176"/>
                  <a:gd name="connsiteY1" fmla="*/ 202348 h 398424"/>
                  <a:gd name="connsiteX2" fmla="*/ 151238 w 188176"/>
                  <a:gd name="connsiteY2" fmla="*/ 302709 h 398424"/>
                  <a:gd name="connsiteX3" fmla="*/ 0 w 188176"/>
                  <a:gd name="connsiteY3" fmla="*/ 398424 h 398424"/>
                  <a:gd name="connsiteX0" fmla="*/ 92926 w 152673"/>
                  <a:gd name="connsiteY0" fmla="*/ 0 h 398424"/>
                  <a:gd name="connsiteX1" fmla="*/ 95482 w 152673"/>
                  <a:gd name="connsiteY1" fmla="*/ 202348 h 398424"/>
                  <a:gd name="connsiteX2" fmla="*/ 151238 w 152673"/>
                  <a:gd name="connsiteY2" fmla="*/ 302709 h 398424"/>
                  <a:gd name="connsiteX3" fmla="*/ 0 w 152673"/>
                  <a:gd name="connsiteY3" fmla="*/ 398424 h 398424"/>
                  <a:gd name="connsiteX0" fmla="*/ 89751 w 152684"/>
                  <a:gd name="connsiteY0" fmla="*/ 0 h 338099"/>
                  <a:gd name="connsiteX1" fmla="*/ 95482 w 152684"/>
                  <a:gd name="connsiteY1" fmla="*/ 142023 h 338099"/>
                  <a:gd name="connsiteX2" fmla="*/ 151238 w 152684"/>
                  <a:gd name="connsiteY2" fmla="*/ 242384 h 338099"/>
                  <a:gd name="connsiteX3" fmla="*/ 0 w 152684"/>
                  <a:gd name="connsiteY3" fmla="*/ 338099 h 338099"/>
                  <a:gd name="connsiteX0" fmla="*/ 280251 w 280251"/>
                  <a:gd name="connsiteY0" fmla="*/ 0 h 366674"/>
                  <a:gd name="connsiteX1" fmla="*/ 95482 w 280251"/>
                  <a:gd name="connsiteY1" fmla="*/ 170598 h 366674"/>
                  <a:gd name="connsiteX2" fmla="*/ 151238 w 280251"/>
                  <a:gd name="connsiteY2" fmla="*/ 270959 h 366674"/>
                  <a:gd name="connsiteX3" fmla="*/ 0 w 280251"/>
                  <a:gd name="connsiteY3" fmla="*/ 366674 h 366674"/>
                  <a:gd name="connsiteX0" fmla="*/ 280251 w 280251"/>
                  <a:gd name="connsiteY0" fmla="*/ 0 h 366674"/>
                  <a:gd name="connsiteX1" fmla="*/ 95482 w 280251"/>
                  <a:gd name="connsiteY1" fmla="*/ 170598 h 366674"/>
                  <a:gd name="connsiteX2" fmla="*/ 151238 w 280251"/>
                  <a:gd name="connsiteY2" fmla="*/ 270959 h 366674"/>
                  <a:gd name="connsiteX3" fmla="*/ 0 w 280251"/>
                  <a:gd name="connsiteY3" fmla="*/ 366674 h 366674"/>
                  <a:gd name="connsiteX0" fmla="*/ 280251 w 280251"/>
                  <a:gd name="connsiteY0" fmla="*/ 0 h 366674"/>
                  <a:gd name="connsiteX1" fmla="*/ 95482 w 280251"/>
                  <a:gd name="connsiteY1" fmla="*/ 170598 h 366674"/>
                  <a:gd name="connsiteX2" fmla="*/ 151238 w 280251"/>
                  <a:gd name="connsiteY2" fmla="*/ 270959 h 366674"/>
                  <a:gd name="connsiteX3" fmla="*/ 0 w 280251"/>
                  <a:gd name="connsiteY3" fmla="*/ 366674 h 366674"/>
                </a:gdLst>
                <a:ahLst/>
                <a:cxnLst>
                  <a:cxn ang="0">
                    <a:pos x="connsiteX0" y="connsiteY0"/>
                  </a:cxn>
                  <a:cxn ang="0">
                    <a:pos x="connsiteX1" y="connsiteY1"/>
                  </a:cxn>
                  <a:cxn ang="0">
                    <a:pos x="connsiteX2" y="connsiteY2"/>
                  </a:cxn>
                  <a:cxn ang="0">
                    <a:pos x="connsiteX3" y="connsiteY3"/>
                  </a:cxn>
                </a:cxnLst>
                <a:rect l="l" t="t" r="r" b="b"/>
                <a:pathLst>
                  <a:path w="280251" h="366674">
                    <a:moveTo>
                      <a:pt x="280251" y="0"/>
                    </a:moveTo>
                    <a:cubicBezTo>
                      <a:pt x="179038" y="10067"/>
                      <a:pt x="116984" y="125438"/>
                      <a:pt x="95482" y="170598"/>
                    </a:cubicBezTo>
                    <a:cubicBezTo>
                      <a:pt x="73980" y="215758"/>
                      <a:pt x="162389" y="231930"/>
                      <a:pt x="151238" y="270959"/>
                    </a:cubicBezTo>
                    <a:cubicBezTo>
                      <a:pt x="140087" y="309988"/>
                      <a:pt x="55756" y="319281"/>
                      <a:pt x="0" y="366674"/>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63" name="Freeform: Shape 62">
                <a:extLst>
                  <a:ext uri="{FF2B5EF4-FFF2-40B4-BE49-F238E27FC236}">
                    <a16:creationId xmlns:a16="http://schemas.microsoft.com/office/drawing/2014/main" id="{1104DC5D-AE47-412E-8E69-95DC82B9D9FD}"/>
                  </a:ext>
                </a:extLst>
              </p:cNvPr>
              <p:cNvSpPr/>
              <p:nvPr/>
            </p:nvSpPr>
            <p:spPr>
              <a:xfrm>
                <a:off x="8046647" y="19783985"/>
                <a:ext cx="423747" cy="202351"/>
              </a:xfrm>
              <a:custGeom>
                <a:avLst/>
                <a:gdLst>
                  <a:gd name="connsiteX0" fmla="*/ 312234 w 312234"/>
                  <a:gd name="connsiteY0" fmla="*/ 127966 h 307510"/>
                  <a:gd name="connsiteX1" fmla="*/ 122663 w 312234"/>
                  <a:gd name="connsiteY1" fmla="*/ 5302 h 307510"/>
                  <a:gd name="connsiteX2" fmla="*/ 111512 w 312234"/>
                  <a:gd name="connsiteY2" fmla="*/ 284083 h 307510"/>
                  <a:gd name="connsiteX3" fmla="*/ 0 w 312234"/>
                  <a:gd name="connsiteY3" fmla="*/ 272932 h 307510"/>
                  <a:gd name="connsiteX0" fmla="*/ 457200 w 457200"/>
                  <a:gd name="connsiteY0" fmla="*/ 158769 h 304859"/>
                  <a:gd name="connsiteX1" fmla="*/ 122663 w 457200"/>
                  <a:gd name="connsiteY1" fmla="*/ 2651 h 304859"/>
                  <a:gd name="connsiteX2" fmla="*/ 111512 w 457200"/>
                  <a:gd name="connsiteY2" fmla="*/ 281432 h 304859"/>
                  <a:gd name="connsiteX3" fmla="*/ 0 w 457200"/>
                  <a:gd name="connsiteY3" fmla="*/ 270281 h 304859"/>
                  <a:gd name="connsiteX0" fmla="*/ 457200 w 457200"/>
                  <a:gd name="connsiteY0" fmla="*/ 59148 h 197160"/>
                  <a:gd name="connsiteX1" fmla="*/ 178419 w 457200"/>
                  <a:gd name="connsiteY1" fmla="*/ 14542 h 197160"/>
                  <a:gd name="connsiteX2" fmla="*/ 111512 w 457200"/>
                  <a:gd name="connsiteY2" fmla="*/ 181811 h 197160"/>
                  <a:gd name="connsiteX3" fmla="*/ 0 w 457200"/>
                  <a:gd name="connsiteY3" fmla="*/ 170660 h 197160"/>
                  <a:gd name="connsiteX0" fmla="*/ 423747 w 423747"/>
                  <a:gd name="connsiteY0" fmla="*/ 53188 h 202351"/>
                  <a:gd name="connsiteX1" fmla="*/ 178419 w 423747"/>
                  <a:gd name="connsiteY1" fmla="*/ 19733 h 202351"/>
                  <a:gd name="connsiteX2" fmla="*/ 111512 w 423747"/>
                  <a:gd name="connsiteY2" fmla="*/ 187002 h 202351"/>
                  <a:gd name="connsiteX3" fmla="*/ 0 w 423747"/>
                  <a:gd name="connsiteY3" fmla="*/ 175851 h 202351"/>
                </a:gdLst>
                <a:ahLst/>
                <a:cxnLst>
                  <a:cxn ang="0">
                    <a:pos x="connsiteX0" y="connsiteY0"/>
                  </a:cxn>
                  <a:cxn ang="0">
                    <a:pos x="connsiteX1" y="connsiteY1"/>
                  </a:cxn>
                  <a:cxn ang="0">
                    <a:pos x="connsiteX2" y="connsiteY2"/>
                  </a:cxn>
                  <a:cxn ang="0">
                    <a:pos x="connsiteX3" y="connsiteY3"/>
                  </a:cxn>
                </a:cxnLst>
                <a:rect l="l" t="t" r="r" b="b"/>
                <a:pathLst>
                  <a:path w="423747" h="202351">
                    <a:moveTo>
                      <a:pt x="423747" y="53188"/>
                    </a:moveTo>
                    <a:cubicBezTo>
                      <a:pt x="345688" y="-21154"/>
                      <a:pt x="230458" y="-2569"/>
                      <a:pt x="178419" y="19733"/>
                    </a:cubicBezTo>
                    <a:cubicBezTo>
                      <a:pt x="126380" y="42035"/>
                      <a:pt x="141248" y="160982"/>
                      <a:pt x="111512" y="187002"/>
                    </a:cubicBezTo>
                    <a:cubicBezTo>
                      <a:pt x="81776" y="213022"/>
                      <a:pt x="45534" y="203729"/>
                      <a:pt x="0" y="175851"/>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55" name="Straight Arrow Connector 54">
                <a:extLst>
                  <a:ext uri="{FF2B5EF4-FFF2-40B4-BE49-F238E27FC236}">
                    <a16:creationId xmlns:a16="http://schemas.microsoft.com/office/drawing/2014/main" id="{799050CD-466A-48F9-A06E-0C4CE32BB603}"/>
                  </a:ext>
                </a:extLst>
              </p:cNvPr>
              <p:cNvCxnSpPr>
                <a:cxnSpLocks/>
              </p:cNvCxnSpPr>
              <p:nvPr/>
            </p:nvCxnSpPr>
            <p:spPr>
              <a:xfrm rot="2700000">
                <a:off x="6914232" y="20147695"/>
                <a:ext cx="0" cy="14399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sp>
        <p:nvSpPr>
          <p:cNvPr id="21" name="TextBox 15">
            <a:extLst>
              <a:ext uri="{FF2B5EF4-FFF2-40B4-BE49-F238E27FC236}">
                <a16:creationId xmlns:a16="http://schemas.microsoft.com/office/drawing/2014/main" id="{B2FDF455-3425-41CD-948B-30C1F4069059}"/>
              </a:ext>
            </a:extLst>
          </p:cNvPr>
          <p:cNvSpPr txBox="1">
            <a:spLocks noChangeArrowheads="1"/>
          </p:cNvSpPr>
          <p:nvPr/>
        </p:nvSpPr>
        <p:spPr bwMode="auto">
          <a:xfrm>
            <a:off x="3464249" y="4620323"/>
            <a:ext cx="3096000"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BALLOON FOLDING</a:t>
            </a:r>
            <a:r>
              <a:rPr lang="en-US" altLang="en-US" sz="1000" dirty="0">
                <a:latin typeface="Calibri" panose="020F0502020204030204" pitchFamily="34" charset="0"/>
                <a:cs typeface="Arial" panose="020B0604020202020204" pitchFamily="34" charset="0"/>
              </a:rPr>
              <a:t>: </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Visible stress state inside the balloon during folding.</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Realistic residual stresses at the end of the folding.</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Prediction of the pressure resistance after folding.</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Realistic folded geometry for further analyses.</a:t>
            </a: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A realistic and folded balloon will assist the:</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Observation of deformations during inflation.</a:t>
            </a:r>
          </a:p>
          <a:p>
            <a:pPr marL="171450" indent="-171450" eaLnBrk="1" hangingPunct="1">
              <a:spcBef>
                <a:spcPct val="0"/>
              </a:spcBef>
              <a:defRPr/>
            </a:pPr>
            <a:r>
              <a:rPr lang="en-US" altLang="en-US" sz="1000" dirty="0">
                <a:latin typeface="Calibri" panose="020F0502020204030204" pitchFamily="34" charset="0"/>
                <a:cs typeface="Arial" panose="020B0604020202020204" pitchFamily="34" charset="0"/>
              </a:rPr>
              <a:t>Influence of the wrapping design </a:t>
            </a:r>
            <a:r>
              <a:rPr lang="en-US" sz="1000" dirty="0">
                <a:latin typeface="Calibri" panose="020F0502020204030204" pitchFamily="34" charset="0"/>
                <a:cs typeface="Arial" panose="020B0604020202020204" pitchFamily="34" charset="0"/>
              </a:rPr>
              <a:t>[3]</a:t>
            </a:r>
            <a:r>
              <a:rPr lang="en-US" altLang="en-US" sz="1000" dirty="0">
                <a:latin typeface="Calibri" panose="020F0502020204030204" pitchFamily="34" charset="0"/>
                <a:cs typeface="Arial" panose="020B0604020202020204" pitchFamily="34" charset="0"/>
              </a:rPr>
              <a:t> on the successful treatment of a stenosis.</a:t>
            </a:r>
          </a:p>
        </p:txBody>
      </p:sp>
      <p:grpSp>
        <p:nvGrpSpPr>
          <p:cNvPr id="16" name="Group 15">
            <a:extLst>
              <a:ext uri="{FF2B5EF4-FFF2-40B4-BE49-F238E27FC236}">
                <a16:creationId xmlns:a16="http://schemas.microsoft.com/office/drawing/2014/main" id="{B1BB0D9D-6B06-4E07-96DB-29FE654FFEDE}"/>
              </a:ext>
            </a:extLst>
          </p:cNvPr>
          <p:cNvGrpSpPr/>
          <p:nvPr/>
        </p:nvGrpSpPr>
        <p:grpSpPr>
          <a:xfrm>
            <a:off x="3619500" y="2514047"/>
            <a:ext cx="2941200" cy="2007732"/>
            <a:chOff x="3619500" y="2523572"/>
            <a:chExt cx="2941200" cy="2007732"/>
          </a:xfrm>
        </p:grpSpPr>
        <p:sp>
          <p:nvSpPr>
            <p:cNvPr id="4136" name="TextBox 25"/>
            <p:cNvSpPr txBox="1">
              <a:spLocks noChangeArrowheads="1"/>
            </p:cNvSpPr>
            <p:nvPr/>
          </p:nvSpPr>
          <p:spPr bwMode="auto">
            <a:xfrm>
              <a:off x="3619500" y="4165821"/>
              <a:ext cx="2941200"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a) Single Lumen, b) Burst Pressure over Wall</a:t>
              </a:r>
              <a:r>
                <a:rPr lang="en-US" altLang="en-US" sz="750" dirty="0">
                  <a:solidFill>
                    <a:srgbClr val="FF0000"/>
                  </a:solidFill>
                  <a:cs typeface="Arial" panose="020B0604020202020204" pitchFamily="34" charset="0"/>
                </a:rPr>
                <a:t>-</a:t>
              </a:r>
              <a:r>
                <a:rPr lang="en-US" altLang="en-US" sz="750" dirty="0">
                  <a:cs typeface="Arial" panose="020B0604020202020204" pitchFamily="34" charset="0"/>
                </a:rPr>
                <a:t>thickness, c) Dual-Lumen with Inner pressure, </a:t>
              </a:r>
              <a:br>
                <a:rPr lang="en-US" altLang="en-US" sz="750" dirty="0">
                  <a:cs typeface="Arial" panose="020B0604020202020204" pitchFamily="34" charset="0"/>
                </a:rPr>
              </a:br>
              <a:r>
                <a:rPr lang="en-US" altLang="en-US" sz="750" dirty="0">
                  <a:cs typeface="Arial" panose="020B0604020202020204" pitchFamily="34" charset="0"/>
                </a:rPr>
                <a:t>c) Superposition of bending and inner Pressure</a:t>
              </a:r>
            </a:p>
          </p:txBody>
        </p:sp>
        <p:sp>
          <p:nvSpPr>
            <p:cNvPr id="18" name="TextBox 17">
              <a:extLst>
                <a:ext uri="{FF2B5EF4-FFF2-40B4-BE49-F238E27FC236}">
                  <a16:creationId xmlns:a16="http://schemas.microsoft.com/office/drawing/2014/main" id="{145A44CF-F75F-4FBC-AB82-53E3B11A9798}"/>
                </a:ext>
              </a:extLst>
            </p:cNvPr>
            <p:cNvSpPr txBox="1"/>
            <p:nvPr/>
          </p:nvSpPr>
          <p:spPr>
            <a:xfrm>
              <a:off x="5957402" y="3890786"/>
              <a:ext cx="340864" cy="261610"/>
            </a:xfrm>
            <a:prstGeom prst="rect">
              <a:avLst/>
            </a:prstGeom>
            <a:noFill/>
          </p:spPr>
          <p:txBody>
            <a:bodyPr wrap="square" rtlCol="0">
              <a:spAutoFit/>
            </a:bodyPr>
            <a:lstStyle/>
            <a:p>
              <a:r>
                <a:rPr lang="de-CH" sz="1100" dirty="0">
                  <a:latin typeface="+mj-lt"/>
                </a:rPr>
                <a:t>d)</a:t>
              </a:r>
              <a:endParaRPr lang="en-GB" sz="1100" dirty="0">
                <a:latin typeface="+mj-lt"/>
              </a:endParaRPr>
            </a:p>
          </p:txBody>
        </p:sp>
        <p:grpSp>
          <p:nvGrpSpPr>
            <p:cNvPr id="32" name="Group 31">
              <a:extLst>
                <a:ext uri="{FF2B5EF4-FFF2-40B4-BE49-F238E27FC236}">
                  <a16:creationId xmlns:a16="http://schemas.microsoft.com/office/drawing/2014/main" id="{BC4EE4C3-A144-4E6E-BAA8-CECAEB2AF4D4}"/>
                </a:ext>
              </a:extLst>
            </p:cNvPr>
            <p:cNvGrpSpPr/>
            <p:nvPr/>
          </p:nvGrpSpPr>
          <p:grpSpPr>
            <a:xfrm>
              <a:off x="3964980" y="2523572"/>
              <a:ext cx="2115302" cy="1608061"/>
              <a:chOff x="3660180" y="2628347"/>
              <a:chExt cx="2115302" cy="1608061"/>
            </a:xfrm>
          </p:grpSpPr>
          <p:pic>
            <p:nvPicPr>
              <p:cNvPr id="17" name="Picture 16" descr="A picture containing clock&#10;&#10;Description automatically generated">
                <a:extLst>
                  <a:ext uri="{FF2B5EF4-FFF2-40B4-BE49-F238E27FC236}">
                    <a16:creationId xmlns:a16="http://schemas.microsoft.com/office/drawing/2014/main" id="{164508D4-1DB9-4233-AF74-0CD2F8DC6AC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0180" y="2628347"/>
                <a:ext cx="2061891" cy="1608061"/>
              </a:xfrm>
              <a:prstGeom prst="rect">
                <a:avLst/>
              </a:prstGeom>
            </p:spPr>
          </p:pic>
          <p:sp>
            <p:nvSpPr>
              <p:cNvPr id="30" name="Rectangle 29">
                <a:extLst>
                  <a:ext uri="{FF2B5EF4-FFF2-40B4-BE49-F238E27FC236}">
                    <a16:creationId xmlns:a16="http://schemas.microsoft.com/office/drawing/2014/main" id="{257A7607-3EBF-4B6F-9CAC-F7E204715E5D}"/>
                  </a:ext>
                </a:extLst>
              </p:cNvPr>
              <p:cNvSpPr/>
              <p:nvPr/>
            </p:nvSpPr>
            <p:spPr>
              <a:xfrm>
                <a:off x="4909293" y="3212431"/>
                <a:ext cx="866189" cy="292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TextBox 18">
              <a:extLst>
                <a:ext uri="{FF2B5EF4-FFF2-40B4-BE49-F238E27FC236}">
                  <a16:creationId xmlns:a16="http://schemas.microsoft.com/office/drawing/2014/main" id="{D059461C-7C1B-4A33-A590-C73834244233}"/>
                </a:ext>
              </a:extLst>
            </p:cNvPr>
            <p:cNvSpPr txBox="1"/>
            <p:nvPr/>
          </p:nvSpPr>
          <p:spPr>
            <a:xfrm>
              <a:off x="4819799" y="3890400"/>
              <a:ext cx="340864" cy="261610"/>
            </a:xfrm>
            <a:prstGeom prst="rect">
              <a:avLst/>
            </a:prstGeom>
            <a:noFill/>
          </p:spPr>
          <p:txBody>
            <a:bodyPr wrap="square" rtlCol="0">
              <a:spAutoFit/>
            </a:bodyPr>
            <a:lstStyle/>
            <a:p>
              <a:r>
                <a:rPr lang="de-CH" sz="1100" dirty="0">
                  <a:latin typeface="+mj-lt"/>
                </a:rPr>
                <a:t>c)</a:t>
              </a:r>
              <a:endParaRPr lang="en-GB" sz="1100" dirty="0">
                <a:latin typeface="+mj-lt"/>
              </a:endParaRPr>
            </a:p>
          </p:txBody>
        </p:sp>
        <p:sp>
          <p:nvSpPr>
            <p:cNvPr id="20" name="TextBox 19">
              <a:extLst>
                <a:ext uri="{FF2B5EF4-FFF2-40B4-BE49-F238E27FC236}">
                  <a16:creationId xmlns:a16="http://schemas.microsoft.com/office/drawing/2014/main" id="{7EA7E5BD-C7FE-4C5B-BC18-128D7E0C3675}"/>
                </a:ext>
              </a:extLst>
            </p:cNvPr>
            <p:cNvSpPr txBox="1"/>
            <p:nvPr/>
          </p:nvSpPr>
          <p:spPr>
            <a:xfrm>
              <a:off x="4819799" y="3172981"/>
              <a:ext cx="340864" cy="261610"/>
            </a:xfrm>
            <a:prstGeom prst="rect">
              <a:avLst/>
            </a:prstGeom>
            <a:noFill/>
          </p:spPr>
          <p:txBody>
            <a:bodyPr wrap="square" rtlCol="0">
              <a:spAutoFit/>
            </a:bodyPr>
            <a:lstStyle/>
            <a:p>
              <a:r>
                <a:rPr lang="de-CH" sz="1100" dirty="0">
                  <a:latin typeface="+mj-lt"/>
                </a:rPr>
                <a:t>a)</a:t>
              </a:r>
              <a:endParaRPr lang="en-GB" sz="1100" dirty="0">
                <a:latin typeface="+mj-lt"/>
              </a:endParaRPr>
            </a:p>
          </p:txBody>
        </p:sp>
        <p:pic>
          <p:nvPicPr>
            <p:cNvPr id="36" name="Picture 35">
              <a:extLst>
                <a:ext uri="{FF2B5EF4-FFF2-40B4-BE49-F238E27FC236}">
                  <a16:creationId xmlns:a16="http://schemas.microsoft.com/office/drawing/2014/main" id="{F87D9058-FAFB-48CB-9EC5-F9C655199108}"/>
                </a:ext>
              </a:extLst>
            </p:cNvPr>
            <p:cNvPicPr>
              <a:picLocks noChangeAspect="1"/>
            </p:cNvPicPr>
            <p:nvPr/>
          </p:nvPicPr>
          <p:blipFill>
            <a:blip r:embed="rId11"/>
            <a:stretch>
              <a:fillRect/>
            </a:stretch>
          </p:blipFill>
          <p:spPr>
            <a:xfrm>
              <a:off x="5049821" y="2538825"/>
              <a:ext cx="1194732" cy="836443"/>
            </a:xfrm>
            <a:prstGeom prst="rect">
              <a:avLst/>
            </a:prstGeom>
          </p:spPr>
        </p:pic>
        <p:sp>
          <p:nvSpPr>
            <p:cNvPr id="34" name="TextBox 33">
              <a:extLst>
                <a:ext uri="{FF2B5EF4-FFF2-40B4-BE49-F238E27FC236}">
                  <a16:creationId xmlns:a16="http://schemas.microsoft.com/office/drawing/2014/main" id="{719A8AF7-2E38-496C-A174-EAC04F957060}"/>
                </a:ext>
              </a:extLst>
            </p:cNvPr>
            <p:cNvSpPr txBox="1"/>
            <p:nvPr/>
          </p:nvSpPr>
          <p:spPr>
            <a:xfrm>
              <a:off x="5957402" y="3172981"/>
              <a:ext cx="340864" cy="261610"/>
            </a:xfrm>
            <a:prstGeom prst="rect">
              <a:avLst/>
            </a:prstGeom>
            <a:noFill/>
          </p:spPr>
          <p:txBody>
            <a:bodyPr wrap="square" rtlCol="0">
              <a:spAutoFit/>
            </a:bodyPr>
            <a:lstStyle/>
            <a:p>
              <a:r>
                <a:rPr lang="de-CH" sz="1100" dirty="0">
                  <a:latin typeface="+mj-lt"/>
                </a:rPr>
                <a:t>b)</a:t>
              </a:r>
              <a:endParaRPr lang="en-GB" sz="1100" dirty="0">
                <a:latin typeface="+mj-lt"/>
              </a:endParaRPr>
            </a:p>
          </p:txBody>
        </p:sp>
      </p:grpSp>
      <p:grpSp>
        <p:nvGrpSpPr>
          <p:cNvPr id="12" name="Group 11">
            <a:extLst>
              <a:ext uri="{FF2B5EF4-FFF2-40B4-BE49-F238E27FC236}">
                <a16:creationId xmlns:a16="http://schemas.microsoft.com/office/drawing/2014/main" id="{73DC8C5A-BFCC-4EB9-8BF6-D80478A9B0F7}"/>
              </a:ext>
            </a:extLst>
          </p:cNvPr>
          <p:cNvGrpSpPr/>
          <p:nvPr/>
        </p:nvGrpSpPr>
        <p:grpSpPr>
          <a:xfrm>
            <a:off x="3850852" y="6000750"/>
            <a:ext cx="2477216" cy="1703178"/>
            <a:chOff x="3850852" y="5867400"/>
            <a:chExt cx="2477216" cy="1703178"/>
          </a:xfrm>
        </p:grpSpPr>
        <p:sp>
          <p:nvSpPr>
            <p:cNvPr id="4137" name="TextBox 26"/>
            <p:cNvSpPr txBox="1">
              <a:spLocks noChangeArrowheads="1"/>
            </p:cNvSpPr>
            <p:nvPr/>
          </p:nvSpPr>
          <p:spPr bwMode="auto">
            <a:xfrm>
              <a:off x="4300941" y="7435928"/>
              <a:ext cx="142666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Balloon folding procedure</a:t>
              </a:r>
            </a:p>
          </p:txBody>
        </p:sp>
        <p:pic>
          <p:nvPicPr>
            <p:cNvPr id="38" name="Picture 37" descr="A close up of a logo&#10;&#10;Description automatically generated">
              <a:extLst>
                <a:ext uri="{FF2B5EF4-FFF2-40B4-BE49-F238E27FC236}">
                  <a16:creationId xmlns:a16="http://schemas.microsoft.com/office/drawing/2014/main" id="{8F499A07-558A-4BD0-9B83-360B49F47071}"/>
                </a:ext>
              </a:extLst>
            </p:cNvPr>
            <p:cNvPicPr>
              <a:picLocks noChangeAspect="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50852" y="5867400"/>
              <a:ext cx="2477216" cy="1567218"/>
            </a:xfrm>
            <a:prstGeom prst="rect">
              <a:avLst/>
            </a:prstGeom>
          </p:spPr>
        </p:pic>
      </p:grpSp>
      <p:grpSp>
        <p:nvGrpSpPr>
          <p:cNvPr id="10" name="Group 9">
            <a:extLst>
              <a:ext uri="{FF2B5EF4-FFF2-40B4-BE49-F238E27FC236}">
                <a16:creationId xmlns:a16="http://schemas.microsoft.com/office/drawing/2014/main" id="{F71D5B5D-E59D-4B13-A5EA-B5FECEA2221B}"/>
              </a:ext>
            </a:extLst>
          </p:cNvPr>
          <p:cNvGrpSpPr/>
          <p:nvPr/>
        </p:nvGrpSpPr>
        <p:grpSpPr>
          <a:xfrm>
            <a:off x="228441" y="3064965"/>
            <a:ext cx="3258632" cy="1646769"/>
            <a:chOff x="228441" y="3064965"/>
            <a:chExt cx="3258632" cy="1646769"/>
          </a:xfrm>
        </p:grpSpPr>
        <p:sp>
          <p:nvSpPr>
            <p:cNvPr id="4143" name="TextBox 33"/>
            <p:cNvSpPr txBox="1">
              <a:spLocks noChangeArrowheads="1"/>
            </p:cNvSpPr>
            <p:nvPr/>
          </p:nvSpPr>
          <p:spPr bwMode="auto">
            <a:xfrm>
              <a:off x="967502" y="4577084"/>
              <a:ext cx="1780511"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Scheme of a PTCA balloon catheter</a:t>
              </a:r>
            </a:p>
          </p:txBody>
        </p:sp>
        <p:pic>
          <p:nvPicPr>
            <p:cNvPr id="7" name="Picture 6">
              <a:extLst>
                <a:ext uri="{FF2B5EF4-FFF2-40B4-BE49-F238E27FC236}">
                  <a16:creationId xmlns:a16="http://schemas.microsoft.com/office/drawing/2014/main" id="{6D93D18E-CF7C-4737-970D-050B81C89F59}"/>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228441" y="3064965"/>
              <a:ext cx="3258632" cy="1540615"/>
            </a:xfrm>
            <a:prstGeom prst="rect">
              <a:avLst/>
            </a:prstGeom>
          </p:spPr>
        </p:pic>
      </p:grpSp>
      <p:pic>
        <p:nvPicPr>
          <p:cNvPr id="14" name="Picture 2" descr="Image result for solothurner spitäler logo">
            <a:extLst>
              <a:ext uri="{FF2B5EF4-FFF2-40B4-BE49-F238E27FC236}">
                <a16:creationId xmlns:a16="http://schemas.microsoft.com/office/drawing/2014/main" id="{12F75008-D169-4EC6-B99B-4668C9840C68}"/>
              </a:ext>
            </a:extLst>
          </p:cNvPr>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29105" y="673795"/>
            <a:ext cx="811713" cy="3872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Words>
  <Application>Microsoft Office PowerPoint</Application>
  <PresentationFormat>A4 Paper (210x297 mm)</PresentationFormat>
  <Paragraphs>52</Paragraphs>
  <Slides>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35</cp:revision>
  <dcterms:created xsi:type="dcterms:W3CDTF">2012-02-06T09:32:21Z</dcterms:created>
  <dcterms:modified xsi:type="dcterms:W3CDTF">2020-09-18T06:12:37Z</dcterms:modified>
</cp:coreProperties>
</file>