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3"/>
  </p:notesMasterIdLst>
  <p:sldIdLst>
    <p:sldId id="273" r:id="rId3"/>
    <p:sldId id="321" r:id="rId4"/>
    <p:sldId id="323" r:id="rId5"/>
    <p:sldId id="257" r:id="rId6"/>
    <p:sldId id="340" r:id="rId7"/>
    <p:sldId id="327" r:id="rId8"/>
    <p:sldId id="330" r:id="rId9"/>
    <p:sldId id="329" r:id="rId10"/>
    <p:sldId id="338" r:id="rId11"/>
    <p:sldId id="331" r:id="rId12"/>
    <p:sldId id="332" r:id="rId13"/>
    <p:sldId id="333" r:id="rId14"/>
    <p:sldId id="335" r:id="rId15"/>
    <p:sldId id="334" r:id="rId16"/>
    <p:sldId id="344" r:id="rId17"/>
    <p:sldId id="337" r:id="rId18"/>
    <p:sldId id="343" r:id="rId19"/>
    <p:sldId id="336" r:id="rId20"/>
    <p:sldId id="339" r:id="rId21"/>
    <p:sldId id="31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050"/>
    <a:srgbClr val="EDF5F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3" autoAdjust="0"/>
    <p:restoredTop sz="93712" autoAdjust="0"/>
  </p:normalViewPr>
  <p:slideViewPr>
    <p:cSldViewPr snapToGrid="0">
      <p:cViewPr varScale="1">
        <p:scale>
          <a:sx n="85" d="100"/>
          <a:sy n="85" d="100"/>
        </p:scale>
        <p:origin x="61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5EECC7-0BCF-4570-9C62-330A9AD641F1}" type="doc">
      <dgm:prSet loTypeId="urn:microsoft.com/office/officeart/2005/8/layout/process1" loCatId="process" qsTypeId="urn:microsoft.com/office/officeart/2005/8/quickstyle/simple1" qsCatId="simple" csTypeId="urn:microsoft.com/office/officeart/2005/8/colors/accent1_2" csCatId="accent1" phldr="1"/>
      <dgm:spPr/>
    </dgm:pt>
    <dgm:pt modelId="{6D5374C1-5BAF-4392-BC06-B2DD0291C5DB}">
      <dgm:prSet phldrT="[Text]"/>
      <dgm:spPr/>
      <dgm:t>
        <a:bodyPr/>
        <a:lstStyle/>
        <a:p>
          <a:r>
            <a:rPr lang="en-US" dirty="0"/>
            <a:t>Parameterization of the structural system</a:t>
          </a:r>
        </a:p>
      </dgm:t>
    </dgm:pt>
    <dgm:pt modelId="{C169A39D-C695-40F5-8993-0E6A8DBAF297}" type="parTrans" cxnId="{B3847725-4FBB-453D-8C03-0EB0FBA8F359}">
      <dgm:prSet/>
      <dgm:spPr/>
      <dgm:t>
        <a:bodyPr/>
        <a:lstStyle/>
        <a:p>
          <a:endParaRPr lang="en-US"/>
        </a:p>
      </dgm:t>
    </dgm:pt>
    <dgm:pt modelId="{ACC4F348-0F6E-43CF-B304-873F91281630}" type="sibTrans" cxnId="{B3847725-4FBB-453D-8C03-0EB0FBA8F359}">
      <dgm:prSet/>
      <dgm:spPr/>
      <dgm:t>
        <a:bodyPr/>
        <a:lstStyle/>
        <a:p>
          <a:endParaRPr lang="en-US"/>
        </a:p>
      </dgm:t>
    </dgm:pt>
    <dgm:pt modelId="{25C13E4A-1E71-4FB0-9659-881897E4F23D}">
      <dgm:prSet phldrT="[Text]"/>
      <dgm:spPr/>
      <dgm:t>
        <a:bodyPr/>
        <a:lstStyle/>
        <a:p>
          <a:r>
            <a:rPr lang="en-US" dirty="0"/>
            <a:t>Parametric Wireframe generation in COMSOL</a:t>
          </a:r>
        </a:p>
      </dgm:t>
    </dgm:pt>
    <dgm:pt modelId="{8BB0155A-6406-46EF-9A33-02A659F767E5}" type="parTrans" cxnId="{A9D3367D-CA9D-4CB8-B440-A3CE5D095AEB}">
      <dgm:prSet/>
      <dgm:spPr/>
      <dgm:t>
        <a:bodyPr/>
        <a:lstStyle/>
        <a:p>
          <a:endParaRPr lang="en-US"/>
        </a:p>
      </dgm:t>
    </dgm:pt>
    <dgm:pt modelId="{68E90395-0A28-48D9-9F85-0511221863AC}" type="sibTrans" cxnId="{A9D3367D-CA9D-4CB8-B440-A3CE5D095AEB}">
      <dgm:prSet/>
      <dgm:spPr/>
      <dgm:t>
        <a:bodyPr/>
        <a:lstStyle/>
        <a:p>
          <a:endParaRPr lang="en-US"/>
        </a:p>
      </dgm:t>
    </dgm:pt>
    <dgm:pt modelId="{A1452D31-E810-46C3-8373-7F98C427773F}">
      <dgm:prSet phldrT="[Text]"/>
      <dgm:spPr/>
      <dgm:t>
        <a:bodyPr/>
        <a:lstStyle/>
        <a:p>
          <a:r>
            <a:rPr lang="en-US" dirty="0"/>
            <a:t>Section Details Input</a:t>
          </a:r>
        </a:p>
      </dgm:t>
    </dgm:pt>
    <dgm:pt modelId="{6B7E4367-248D-4329-992F-F24F11A233D4}" type="parTrans" cxnId="{2461AAB2-69A7-49F4-99C0-64DAFD056B75}">
      <dgm:prSet/>
      <dgm:spPr/>
      <dgm:t>
        <a:bodyPr/>
        <a:lstStyle/>
        <a:p>
          <a:endParaRPr lang="en-US"/>
        </a:p>
      </dgm:t>
    </dgm:pt>
    <dgm:pt modelId="{6686AEC0-9F62-4B79-961E-61E51FCAA4C8}" type="sibTrans" cxnId="{2461AAB2-69A7-49F4-99C0-64DAFD056B75}">
      <dgm:prSet/>
      <dgm:spPr/>
      <dgm:t>
        <a:bodyPr/>
        <a:lstStyle/>
        <a:p>
          <a:endParaRPr lang="en-US"/>
        </a:p>
      </dgm:t>
    </dgm:pt>
    <dgm:pt modelId="{7DFCF496-6725-4164-92F7-814ABA04AF53}">
      <dgm:prSet phldrT="[Text]"/>
      <dgm:spPr/>
      <dgm:t>
        <a:bodyPr/>
        <a:lstStyle/>
        <a:p>
          <a:r>
            <a:rPr lang="en-US" dirty="0"/>
            <a:t>Loads &amp; Constraints as per Standards</a:t>
          </a:r>
        </a:p>
      </dgm:t>
    </dgm:pt>
    <dgm:pt modelId="{B5525B95-94B8-44AD-87E1-2B7C0C836680}" type="parTrans" cxnId="{2921800C-0558-464A-B2A8-807B8F79050F}">
      <dgm:prSet/>
      <dgm:spPr/>
      <dgm:t>
        <a:bodyPr/>
        <a:lstStyle/>
        <a:p>
          <a:endParaRPr lang="en-US"/>
        </a:p>
      </dgm:t>
    </dgm:pt>
    <dgm:pt modelId="{3E331586-5A63-49B3-A18E-AD8A5D7BD64F}" type="sibTrans" cxnId="{2921800C-0558-464A-B2A8-807B8F79050F}">
      <dgm:prSet/>
      <dgm:spPr/>
      <dgm:t>
        <a:bodyPr/>
        <a:lstStyle/>
        <a:p>
          <a:endParaRPr lang="en-US"/>
        </a:p>
      </dgm:t>
    </dgm:pt>
    <dgm:pt modelId="{E616171B-6D15-472E-AB06-CA198E4BEA14}">
      <dgm:prSet phldrT="[Text]"/>
      <dgm:spPr/>
      <dgm:t>
        <a:bodyPr/>
        <a:lstStyle/>
        <a:p>
          <a:r>
            <a:rPr lang="en-US" dirty="0"/>
            <a:t>Model Validation with Existing Vehicles</a:t>
          </a:r>
        </a:p>
      </dgm:t>
    </dgm:pt>
    <dgm:pt modelId="{5A4C5C79-8EF6-40FA-B691-2814A850641E}" type="parTrans" cxnId="{E7EE622E-B109-4F84-B30B-DD8A7BCD5D77}">
      <dgm:prSet/>
      <dgm:spPr/>
      <dgm:t>
        <a:bodyPr/>
        <a:lstStyle/>
        <a:p>
          <a:endParaRPr lang="en-US"/>
        </a:p>
      </dgm:t>
    </dgm:pt>
    <dgm:pt modelId="{06618931-9AA9-4777-B36A-862063897232}" type="sibTrans" cxnId="{E7EE622E-B109-4F84-B30B-DD8A7BCD5D77}">
      <dgm:prSet/>
      <dgm:spPr/>
      <dgm:t>
        <a:bodyPr/>
        <a:lstStyle/>
        <a:p>
          <a:endParaRPr lang="en-US"/>
        </a:p>
      </dgm:t>
    </dgm:pt>
    <dgm:pt modelId="{A4071622-DB64-4FC2-A685-94EF3CDEA33F}" type="pres">
      <dgm:prSet presAssocID="{5B5EECC7-0BCF-4570-9C62-330A9AD641F1}" presName="Name0" presStyleCnt="0">
        <dgm:presLayoutVars>
          <dgm:dir/>
          <dgm:resizeHandles val="exact"/>
        </dgm:presLayoutVars>
      </dgm:prSet>
      <dgm:spPr/>
    </dgm:pt>
    <dgm:pt modelId="{54C63A11-1A92-4074-A469-C21C069D8B20}" type="pres">
      <dgm:prSet presAssocID="{6D5374C1-5BAF-4392-BC06-B2DD0291C5DB}" presName="node" presStyleLbl="node1" presStyleIdx="0" presStyleCnt="5" custLinFactNeighborX="1359" custLinFactNeighborY="1813">
        <dgm:presLayoutVars>
          <dgm:bulletEnabled val="1"/>
        </dgm:presLayoutVars>
      </dgm:prSet>
      <dgm:spPr/>
    </dgm:pt>
    <dgm:pt modelId="{8E412038-6341-468F-9CE9-EAE6F24EB879}" type="pres">
      <dgm:prSet presAssocID="{ACC4F348-0F6E-43CF-B304-873F91281630}" presName="sibTrans" presStyleLbl="sibTrans2D1" presStyleIdx="0" presStyleCnt="4"/>
      <dgm:spPr/>
    </dgm:pt>
    <dgm:pt modelId="{265A23B9-77AD-4EF3-937D-A1C3A74C02AC}" type="pres">
      <dgm:prSet presAssocID="{ACC4F348-0F6E-43CF-B304-873F91281630}" presName="connectorText" presStyleLbl="sibTrans2D1" presStyleIdx="0" presStyleCnt="4"/>
      <dgm:spPr/>
    </dgm:pt>
    <dgm:pt modelId="{123464F0-4804-4FF4-90D2-E69EEC16406C}" type="pres">
      <dgm:prSet presAssocID="{25C13E4A-1E71-4FB0-9659-881897E4F23D}" presName="node" presStyleLbl="node1" presStyleIdx="1" presStyleCnt="5">
        <dgm:presLayoutVars>
          <dgm:bulletEnabled val="1"/>
        </dgm:presLayoutVars>
      </dgm:prSet>
      <dgm:spPr/>
    </dgm:pt>
    <dgm:pt modelId="{82F67E81-05EC-44A6-96F9-346F0D74CE84}" type="pres">
      <dgm:prSet presAssocID="{68E90395-0A28-48D9-9F85-0511221863AC}" presName="sibTrans" presStyleLbl="sibTrans2D1" presStyleIdx="1" presStyleCnt="4"/>
      <dgm:spPr/>
    </dgm:pt>
    <dgm:pt modelId="{B83385E8-F317-4892-8530-88B14F4AB1E7}" type="pres">
      <dgm:prSet presAssocID="{68E90395-0A28-48D9-9F85-0511221863AC}" presName="connectorText" presStyleLbl="sibTrans2D1" presStyleIdx="1" presStyleCnt="4"/>
      <dgm:spPr/>
    </dgm:pt>
    <dgm:pt modelId="{95DD8F60-89BF-41CF-91F6-8993DC32830E}" type="pres">
      <dgm:prSet presAssocID="{A1452D31-E810-46C3-8373-7F98C427773F}" presName="node" presStyleLbl="node1" presStyleIdx="2" presStyleCnt="5">
        <dgm:presLayoutVars>
          <dgm:bulletEnabled val="1"/>
        </dgm:presLayoutVars>
      </dgm:prSet>
      <dgm:spPr/>
    </dgm:pt>
    <dgm:pt modelId="{6CB57660-DDA2-447C-8F62-557DE9669609}" type="pres">
      <dgm:prSet presAssocID="{6686AEC0-9F62-4B79-961E-61E51FCAA4C8}" presName="sibTrans" presStyleLbl="sibTrans2D1" presStyleIdx="2" presStyleCnt="4"/>
      <dgm:spPr/>
    </dgm:pt>
    <dgm:pt modelId="{BEB1E636-7A01-49DE-A650-8AE9AEE81575}" type="pres">
      <dgm:prSet presAssocID="{6686AEC0-9F62-4B79-961E-61E51FCAA4C8}" presName="connectorText" presStyleLbl="sibTrans2D1" presStyleIdx="2" presStyleCnt="4"/>
      <dgm:spPr/>
    </dgm:pt>
    <dgm:pt modelId="{E2F91AEE-9429-479D-A071-F8F2473776F5}" type="pres">
      <dgm:prSet presAssocID="{7DFCF496-6725-4164-92F7-814ABA04AF53}" presName="node" presStyleLbl="node1" presStyleIdx="3" presStyleCnt="5">
        <dgm:presLayoutVars>
          <dgm:bulletEnabled val="1"/>
        </dgm:presLayoutVars>
      </dgm:prSet>
      <dgm:spPr/>
    </dgm:pt>
    <dgm:pt modelId="{A0D1CD87-B4AF-4386-9969-9CFD5541BF33}" type="pres">
      <dgm:prSet presAssocID="{3E331586-5A63-49B3-A18E-AD8A5D7BD64F}" presName="sibTrans" presStyleLbl="sibTrans2D1" presStyleIdx="3" presStyleCnt="4"/>
      <dgm:spPr/>
    </dgm:pt>
    <dgm:pt modelId="{83D11E54-7822-4015-8EE2-7EFA311DA399}" type="pres">
      <dgm:prSet presAssocID="{3E331586-5A63-49B3-A18E-AD8A5D7BD64F}" presName="connectorText" presStyleLbl="sibTrans2D1" presStyleIdx="3" presStyleCnt="4"/>
      <dgm:spPr/>
    </dgm:pt>
    <dgm:pt modelId="{AD3C31EF-5714-413B-8E26-62FF030F9A97}" type="pres">
      <dgm:prSet presAssocID="{E616171B-6D15-472E-AB06-CA198E4BEA14}" presName="node" presStyleLbl="node1" presStyleIdx="4" presStyleCnt="5">
        <dgm:presLayoutVars>
          <dgm:bulletEnabled val="1"/>
        </dgm:presLayoutVars>
      </dgm:prSet>
      <dgm:spPr/>
    </dgm:pt>
  </dgm:ptLst>
  <dgm:cxnLst>
    <dgm:cxn modelId="{2921800C-0558-464A-B2A8-807B8F79050F}" srcId="{5B5EECC7-0BCF-4570-9C62-330A9AD641F1}" destId="{7DFCF496-6725-4164-92F7-814ABA04AF53}" srcOrd="3" destOrd="0" parTransId="{B5525B95-94B8-44AD-87E1-2B7C0C836680}" sibTransId="{3E331586-5A63-49B3-A18E-AD8A5D7BD64F}"/>
    <dgm:cxn modelId="{B3847725-4FBB-453D-8C03-0EB0FBA8F359}" srcId="{5B5EECC7-0BCF-4570-9C62-330A9AD641F1}" destId="{6D5374C1-5BAF-4392-BC06-B2DD0291C5DB}" srcOrd="0" destOrd="0" parTransId="{C169A39D-C695-40F5-8993-0E6A8DBAF297}" sibTransId="{ACC4F348-0F6E-43CF-B304-873F91281630}"/>
    <dgm:cxn modelId="{BE347F25-644E-4E62-8790-56ADBE2645C1}" type="presOf" srcId="{3E331586-5A63-49B3-A18E-AD8A5D7BD64F}" destId="{83D11E54-7822-4015-8EE2-7EFA311DA399}" srcOrd="1" destOrd="0" presId="urn:microsoft.com/office/officeart/2005/8/layout/process1"/>
    <dgm:cxn modelId="{BE469928-D68F-4BB2-B58A-6F18F360EB81}" type="presOf" srcId="{E616171B-6D15-472E-AB06-CA198E4BEA14}" destId="{AD3C31EF-5714-413B-8E26-62FF030F9A97}" srcOrd="0" destOrd="0" presId="urn:microsoft.com/office/officeart/2005/8/layout/process1"/>
    <dgm:cxn modelId="{5C260A2A-D412-49EA-9E61-93E18C6BCB94}" type="presOf" srcId="{5B5EECC7-0BCF-4570-9C62-330A9AD641F1}" destId="{A4071622-DB64-4FC2-A685-94EF3CDEA33F}" srcOrd="0" destOrd="0" presId="urn:microsoft.com/office/officeart/2005/8/layout/process1"/>
    <dgm:cxn modelId="{E7EE622E-B109-4F84-B30B-DD8A7BCD5D77}" srcId="{5B5EECC7-0BCF-4570-9C62-330A9AD641F1}" destId="{E616171B-6D15-472E-AB06-CA198E4BEA14}" srcOrd="4" destOrd="0" parTransId="{5A4C5C79-8EF6-40FA-B691-2814A850641E}" sibTransId="{06618931-9AA9-4777-B36A-862063897232}"/>
    <dgm:cxn modelId="{FFC4AC3C-CA58-408D-8828-0E6FFBA3867E}" type="presOf" srcId="{6D5374C1-5BAF-4392-BC06-B2DD0291C5DB}" destId="{54C63A11-1A92-4074-A469-C21C069D8B20}" srcOrd="0" destOrd="0" presId="urn:microsoft.com/office/officeart/2005/8/layout/process1"/>
    <dgm:cxn modelId="{0E560546-FCB3-4BE2-B036-99A90FAA4F0C}" type="presOf" srcId="{A1452D31-E810-46C3-8373-7F98C427773F}" destId="{95DD8F60-89BF-41CF-91F6-8993DC32830E}" srcOrd="0" destOrd="0" presId="urn:microsoft.com/office/officeart/2005/8/layout/process1"/>
    <dgm:cxn modelId="{A49EB567-1C22-4ECA-9AF2-E54E6DF5086B}" type="presOf" srcId="{6686AEC0-9F62-4B79-961E-61E51FCAA4C8}" destId="{6CB57660-DDA2-447C-8F62-557DE9669609}" srcOrd="0" destOrd="0" presId="urn:microsoft.com/office/officeart/2005/8/layout/process1"/>
    <dgm:cxn modelId="{79C1D06D-8037-412D-8F89-03D3431F09B3}" type="presOf" srcId="{7DFCF496-6725-4164-92F7-814ABA04AF53}" destId="{E2F91AEE-9429-479D-A071-F8F2473776F5}" srcOrd="0" destOrd="0" presId="urn:microsoft.com/office/officeart/2005/8/layout/process1"/>
    <dgm:cxn modelId="{E00AB956-15DE-4223-817B-D64009C74A4D}" type="presOf" srcId="{25C13E4A-1E71-4FB0-9659-881897E4F23D}" destId="{123464F0-4804-4FF4-90D2-E69EEC16406C}" srcOrd="0" destOrd="0" presId="urn:microsoft.com/office/officeart/2005/8/layout/process1"/>
    <dgm:cxn modelId="{22554D7B-E19C-4DCC-804B-045F733ED597}" type="presOf" srcId="{ACC4F348-0F6E-43CF-B304-873F91281630}" destId="{8E412038-6341-468F-9CE9-EAE6F24EB879}" srcOrd="0" destOrd="0" presId="urn:microsoft.com/office/officeart/2005/8/layout/process1"/>
    <dgm:cxn modelId="{A9D3367D-CA9D-4CB8-B440-A3CE5D095AEB}" srcId="{5B5EECC7-0BCF-4570-9C62-330A9AD641F1}" destId="{25C13E4A-1E71-4FB0-9659-881897E4F23D}" srcOrd="1" destOrd="0" parTransId="{8BB0155A-6406-46EF-9A33-02A659F767E5}" sibTransId="{68E90395-0A28-48D9-9F85-0511221863AC}"/>
    <dgm:cxn modelId="{E7463F82-77A5-4B04-AEBF-C7BA6B0C76CF}" type="presOf" srcId="{ACC4F348-0F6E-43CF-B304-873F91281630}" destId="{265A23B9-77AD-4EF3-937D-A1C3A74C02AC}" srcOrd="1" destOrd="0" presId="urn:microsoft.com/office/officeart/2005/8/layout/process1"/>
    <dgm:cxn modelId="{C205998C-A8E5-4EE5-A061-0646BD5692B8}" type="presOf" srcId="{3E331586-5A63-49B3-A18E-AD8A5D7BD64F}" destId="{A0D1CD87-B4AF-4386-9969-9CFD5541BF33}" srcOrd="0" destOrd="0" presId="urn:microsoft.com/office/officeart/2005/8/layout/process1"/>
    <dgm:cxn modelId="{99756E9E-B10A-4A26-B336-84792D64713E}" type="presOf" srcId="{6686AEC0-9F62-4B79-961E-61E51FCAA4C8}" destId="{BEB1E636-7A01-49DE-A650-8AE9AEE81575}" srcOrd="1" destOrd="0" presId="urn:microsoft.com/office/officeart/2005/8/layout/process1"/>
    <dgm:cxn modelId="{DFB706A3-8489-4420-A8ED-1FCBA95B7014}" type="presOf" srcId="{68E90395-0A28-48D9-9F85-0511221863AC}" destId="{B83385E8-F317-4892-8530-88B14F4AB1E7}" srcOrd="1" destOrd="0" presId="urn:microsoft.com/office/officeart/2005/8/layout/process1"/>
    <dgm:cxn modelId="{2461AAB2-69A7-49F4-99C0-64DAFD056B75}" srcId="{5B5EECC7-0BCF-4570-9C62-330A9AD641F1}" destId="{A1452D31-E810-46C3-8373-7F98C427773F}" srcOrd="2" destOrd="0" parTransId="{6B7E4367-248D-4329-992F-F24F11A233D4}" sibTransId="{6686AEC0-9F62-4B79-961E-61E51FCAA4C8}"/>
    <dgm:cxn modelId="{50BD51BB-1963-4A86-8775-811FFEE133FB}" type="presOf" srcId="{68E90395-0A28-48D9-9F85-0511221863AC}" destId="{82F67E81-05EC-44A6-96F9-346F0D74CE84}" srcOrd="0" destOrd="0" presId="urn:microsoft.com/office/officeart/2005/8/layout/process1"/>
    <dgm:cxn modelId="{8A7B71CC-F66C-4712-975C-D7C635102325}" type="presParOf" srcId="{A4071622-DB64-4FC2-A685-94EF3CDEA33F}" destId="{54C63A11-1A92-4074-A469-C21C069D8B20}" srcOrd="0" destOrd="0" presId="urn:microsoft.com/office/officeart/2005/8/layout/process1"/>
    <dgm:cxn modelId="{6624625B-676C-4239-A141-A80E2D81860C}" type="presParOf" srcId="{A4071622-DB64-4FC2-A685-94EF3CDEA33F}" destId="{8E412038-6341-468F-9CE9-EAE6F24EB879}" srcOrd="1" destOrd="0" presId="urn:microsoft.com/office/officeart/2005/8/layout/process1"/>
    <dgm:cxn modelId="{65008A64-F6F7-4E16-96F4-A6FD65C50BD9}" type="presParOf" srcId="{8E412038-6341-468F-9CE9-EAE6F24EB879}" destId="{265A23B9-77AD-4EF3-937D-A1C3A74C02AC}" srcOrd="0" destOrd="0" presId="urn:microsoft.com/office/officeart/2005/8/layout/process1"/>
    <dgm:cxn modelId="{0F12E92F-B1CF-4442-B2B7-0C4F10C2F224}" type="presParOf" srcId="{A4071622-DB64-4FC2-A685-94EF3CDEA33F}" destId="{123464F0-4804-4FF4-90D2-E69EEC16406C}" srcOrd="2" destOrd="0" presId="urn:microsoft.com/office/officeart/2005/8/layout/process1"/>
    <dgm:cxn modelId="{11130B2A-364E-4B98-8B9F-574EFF8544C2}" type="presParOf" srcId="{A4071622-DB64-4FC2-A685-94EF3CDEA33F}" destId="{82F67E81-05EC-44A6-96F9-346F0D74CE84}" srcOrd="3" destOrd="0" presId="urn:microsoft.com/office/officeart/2005/8/layout/process1"/>
    <dgm:cxn modelId="{947AC523-C0D9-4E49-A4E7-43DF74AADFB6}" type="presParOf" srcId="{82F67E81-05EC-44A6-96F9-346F0D74CE84}" destId="{B83385E8-F317-4892-8530-88B14F4AB1E7}" srcOrd="0" destOrd="0" presId="urn:microsoft.com/office/officeart/2005/8/layout/process1"/>
    <dgm:cxn modelId="{5EC5BCAF-4C0C-4D3D-952F-FD27686736FF}" type="presParOf" srcId="{A4071622-DB64-4FC2-A685-94EF3CDEA33F}" destId="{95DD8F60-89BF-41CF-91F6-8993DC32830E}" srcOrd="4" destOrd="0" presId="urn:microsoft.com/office/officeart/2005/8/layout/process1"/>
    <dgm:cxn modelId="{FC6DDAF6-CEA1-4DBC-8F60-7484F4590D18}" type="presParOf" srcId="{A4071622-DB64-4FC2-A685-94EF3CDEA33F}" destId="{6CB57660-DDA2-447C-8F62-557DE9669609}" srcOrd="5" destOrd="0" presId="urn:microsoft.com/office/officeart/2005/8/layout/process1"/>
    <dgm:cxn modelId="{055C209F-38E7-4B11-9175-CEB456DC6FAF}" type="presParOf" srcId="{6CB57660-DDA2-447C-8F62-557DE9669609}" destId="{BEB1E636-7A01-49DE-A650-8AE9AEE81575}" srcOrd="0" destOrd="0" presId="urn:microsoft.com/office/officeart/2005/8/layout/process1"/>
    <dgm:cxn modelId="{AAD0FC3D-E02C-41B3-A07E-9B10587127B1}" type="presParOf" srcId="{A4071622-DB64-4FC2-A685-94EF3CDEA33F}" destId="{E2F91AEE-9429-479D-A071-F8F2473776F5}" srcOrd="6" destOrd="0" presId="urn:microsoft.com/office/officeart/2005/8/layout/process1"/>
    <dgm:cxn modelId="{D3895744-E705-4431-AF8E-A28356BBA47B}" type="presParOf" srcId="{A4071622-DB64-4FC2-A685-94EF3CDEA33F}" destId="{A0D1CD87-B4AF-4386-9969-9CFD5541BF33}" srcOrd="7" destOrd="0" presId="urn:microsoft.com/office/officeart/2005/8/layout/process1"/>
    <dgm:cxn modelId="{250F1B03-F220-48DB-9EAB-AD879B5E0B79}" type="presParOf" srcId="{A0D1CD87-B4AF-4386-9969-9CFD5541BF33}" destId="{83D11E54-7822-4015-8EE2-7EFA311DA399}" srcOrd="0" destOrd="0" presId="urn:microsoft.com/office/officeart/2005/8/layout/process1"/>
    <dgm:cxn modelId="{7C0AEA58-40C2-4A5B-AED1-2ACB0413672D}" type="presParOf" srcId="{A4071622-DB64-4FC2-A685-94EF3CDEA33F}" destId="{AD3C31EF-5714-413B-8E26-62FF030F9A97}"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C63A11-1A92-4074-A469-C21C069D8B20}">
      <dsp:nvSpPr>
        <dsp:cNvPr id="0" name=""/>
        <dsp:cNvSpPr/>
      </dsp:nvSpPr>
      <dsp:spPr>
        <a:xfrm>
          <a:off x="13995" y="30370"/>
          <a:ext cx="1615813" cy="969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Parameterization of the structural system</a:t>
          </a:r>
        </a:p>
      </dsp:txBody>
      <dsp:txXfrm>
        <a:off x="42390" y="58765"/>
        <a:ext cx="1559023" cy="912698"/>
      </dsp:txXfrm>
    </dsp:sp>
    <dsp:sp modelId="{8E412038-6341-468F-9CE9-EAE6F24EB879}">
      <dsp:nvSpPr>
        <dsp:cNvPr id="0" name=""/>
        <dsp:cNvSpPr/>
      </dsp:nvSpPr>
      <dsp:spPr>
        <a:xfrm rot="21576833">
          <a:off x="1789191" y="307096"/>
          <a:ext cx="337904" cy="40072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1789192" y="387582"/>
        <a:ext cx="236533" cy="240433"/>
      </dsp:txXfrm>
    </dsp:sp>
    <dsp:sp modelId="{123464F0-4804-4FF4-90D2-E69EEC16406C}">
      <dsp:nvSpPr>
        <dsp:cNvPr id="0" name=""/>
        <dsp:cNvSpPr/>
      </dsp:nvSpPr>
      <dsp:spPr>
        <a:xfrm>
          <a:off x="2267351" y="15185"/>
          <a:ext cx="1615813" cy="969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Parametric Wireframe generation in COMSOL</a:t>
          </a:r>
        </a:p>
      </dsp:txBody>
      <dsp:txXfrm>
        <a:off x="2295746" y="43580"/>
        <a:ext cx="1559023" cy="912698"/>
      </dsp:txXfrm>
    </dsp:sp>
    <dsp:sp modelId="{82F67E81-05EC-44A6-96F9-346F0D74CE84}">
      <dsp:nvSpPr>
        <dsp:cNvPr id="0" name=""/>
        <dsp:cNvSpPr/>
      </dsp:nvSpPr>
      <dsp:spPr>
        <a:xfrm>
          <a:off x="4044746" y="299568"/>
          <a:ext cx="342552" cy="40072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4044746" y="379712"/>
        <a:ext cx="239786" cy="240433"/>
      </dsp:txXfrm>
    </dsp:sp>
    <dsp:sp modelId="{95DD8F60-89BF-41CF-91F6-8993DC32830E}">
      <dsp:nvSpPr>
        <dsp:cNvPr id="0" name=""/>
        <dsp:cNvSpPr/>
      </dsp:nvSpPr>
      <dsp:spPr>
        <a:xfrm>
          <a:off x="4529491" y="15185"/>
          <a:ext cx="1615813" cy="969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Section Details Input</a:t>
          </a:r>
        </a:p>
      </dsp:txBody>
      <dsp:txXfrm>
        <a:off x="4557886" y="43580"/>
        <a:ext cx="1559023" cy="912698"/>
      </dsp:txXfrm>
    </dsp:sp>
    <dsp:sp modelId="{6CB57660-DDA2-447C-8F62-557DE9669609}">
      <dsp:nvSpPr>
        <dsp:cNvPr id="0" name=""/>
        <dsp:cNvSpPr/>
      </dsp:nvSpPr>
      <dsp:spPr>
        <a:xfrm>
          <a:off x="6306886" y="299568"/>
          <a:ext cx="342552" cy="40072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6306886" y="379712"/>
        <a:ext cx="239786" cy="240433"/>
      </dsp:txXfrm>
    </dsp:sp>
    <dsp:sp modelId="{E2F91AEE-9429-479D-A071-F8F2473776F5}">
      <dsp:nvSpPr>
        <dsp:cNvPr id="0" name=""/>
        <dsp:cNvSpPr/>
      </dsp:nvSpPr>
      <dsp:spPr>
        <a:xfrm>
          <a:off x="6791630" y="15185"/>
          <a:ext cx="1615813" cy="969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Loads &amp; Constraints as per Standards</a:t>
          </a:r>
        </a:p>
      </dsp:txBody>
      <dsp:txXfrm>
        <a:off x="6820025" y="43580"/>
        <a:ext cx="1559023" cy="912698"/>
      </dsp:txXfrm>
    </dsp:sp>
    <dsp:sp modelId="{A0D1CD87-B4AF-4386-9969-9CFD5541BF33}">
      <dsp:nvSpPr>
        <dsp:cNvPr id="0" name=""/>
        <dsp:cNvSpPr/>
      </dsp:nvSpPr>
      <dsp:spPr>
        <a:xfrm>
          <a:off x="8569025" y="299568"/>
          <a:ext cx="342552" cy="40072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8569025" y="379712"/>
        <a:ext cx="239786" cy="240433"/>
      </dsp:txXfrm>
    </dsp:sp>
    <dsp:sp modelId="{AD3C31EF-5714-413B-8E26-62FF030F9A97}">
      <dsp:nvSpPr>
        <dsp:cNvPr id="0" name=""/>
        <dsp:cNvSpPr/>
      </dsp:nvSpPr>
      <dsp:spPr>
        <a:xfrm>
          <a:off x="9053769" y="15185"/>
          <a:ext cx="1615813" cy="969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Model Validation with Existing Vehicles</a:t>
          </a:r>
        </a:p>
      </dsp:txBody>
      <dsp:txXfrm>
        <a:off x="9082164" y="43580"/>
        <a:ext cx="1559023" cy="91269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575CB0-1FBB-416F-B815-46C652266687}" type="datetimeFigureOut">
              <a:rPr lang="en-US" smtClean="0"/>
              <a:t>29-Sep-20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B8888E-4A72-4FF8-A038-BD01E24BFBC4}" type="slidenum">
              <a:rPr lang="en-US" smtClean="0"/>
              <a:t>‹#›</a:t>
            </a:fld>
            <a:endParaRPr lang="en-US"/>
          </a:p>
        </p:txBody>
      </p:sp>
    </p:spTree>
    <p:extLst>
      <p:ext uri="{BB962C8B-B14F-4D97-AF65-F5344CB8AC3E}">
        <p14:creationId xmlns:p14="http://schemas.microsoft.com/office/powerpoint/2010/main" val="1721866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FDE4EE96-C6CF-4E25-9CE1-810D06DB3D7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902191BA-853F-420E-9994-802F7EF7C93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4340" name="Slide Number Placeholder 3">
            <a:extLst>
              <a:ext uri="{FF2B5EF4-FFF2-40B4-BE49-F238E27FC236}">
                <a16:creationId xmlns:a16="http://schemas.microsoft.com/office/drawing/2014/main" id="{183D2318-7F29-498E-9009-167ACBA773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4C7BD47-7CBE-4792-8505-AD933773D371}" type="slidenum">
              <a:rPr lang="en-US" altLang="en-US">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1205277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01D8948-94EB-465B-A40C-DAE0FE26E65C}" type="slidenum">
              <a:rPr lang="en-US" altLang="en-US" smtClean="0">
                <a:latin typeface="Calibri" panose="020F0502020204030204" pitchFamily="34" charset="0"/>
              </a:rPr>
              <a:pPr/>
              <a:t>11</a:t>
            </a:fld>
            <a:endParaRPr lang="en-US" altLang="en-US">
              <a:latin typeface="Calibri" panose="020F0502020204030204" pitchFamily="34" charset="0"/>
            </a:endParaRPr>
          </a:p>
        </p:txBody>
      </p:sp>
    </p:spTree>
    <p:extLst>
      <p:ext uri="{BB962C8B-B14F-4D97-AF65-F5344CB8AC3E}">
        <p14:creationId xmlns:p14="http://schemas.microsoft.com/office/powerpoint/2010/main" val="15487481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01D8948-94EB-465B-A40C-DAE0FE26E65C}" type="slidenum">
              <a:rPr lang="en-US" altLang="en-US" smtClean="0">
                <a:latin typeface="Calibri" panose="020F0502020204030204" pitchFamily="34" charset="0"/>
              </a:rPr>
              <a:pPr/>
              <a:t>12</a:t>
            </a:fld>
            <a:endParaRPr lang="en-US" altLang="en-US">
              <a:latin typeface="Calibri" panose="020F0502020204030204" pitchFamily="34" charset="0"/>
            </a:endParaRPr>
          </a:p>
        </p:txBody>
      </p:sp>
    </p:spTree>
    <p:extLst>
      <p:ext uri="{BB962C8B-B14F-4D97-AF65-F5344CB8AC3E}">
        <p14:creationId xmlns:p14="http://schemas.microsoft.com/office/powerpoint/2010/main" val="39422592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D00B6027-43D8-40A6-8674-55ACAD4577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0AF4DA26-3B7A-4496-9C82-DA7FD1AEE9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a:extLst>
              <a:ext uri="{FF2B5EF4-FFF2-40B4-BE49-F238E27FC236}">
                <a16:creationId xmlns:a16="http://schemas.microsoft.com/office/drawing/2014/main" id="{2E88C92B-173C-4B3F-BDFB-33CDE47B60B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13DC285-21E9-43D1-BDE7-508FF9F74631}" type="slidenum">
              <a:rPr lang="en-US" altLang="en-US">
                <a:latin typeface="Calibri" panose="020F0502020204030204" pitchFamily="34" charset="0"/>
              </a:rPr>
              <a:pPr/>
              <a:t>13</a:t>
            </a:fld>
            <a:endParaRPr lang="en-US" altLang="en-US">
              <a:latin typeface="Calibri" panose="020F0502020204030204" pitchFamily="34" charset="0"/>
            </a:endParaRPr>
          </a:p>
        </p:txBody>
      </p:sp>
    </p:spTree>
    <p:extLst>
      <p:ext uri="{BB962C8B-B14F-4D97-AF65-F5344CB8AC3E}">
        <p14:creationId xmlns:p14="http://schemas.microsoft.com/office/powerpoint/2010/main" val="15567772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D00B6027-43D8-40A6-8674-55ACAD4577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0AF4DA26-3B7A-4496-9C82-DA7FD1AEE9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a:extLst>
              <a:ext uri="{FF2B5EF4-FFF2-40B4-BE49-F238E27FC236}">
                <a16:creationId xmlns:a16="http://schemas.microsoft.com/office/drawing/2014/main" id="{2E88C92B-173C-4B3F-BDFB-33CDE47B60B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13DC285-21E9-43D1-BDE7-508FF9F74631}" type="slidenum">
              <a:rPr lang="en-US" altLang="en-US">
                <a:latin typeface="Calibri" panose="020F0502020204030204" pitchFamily="34" charset="0"/>
              </a:rPr>
              <a:pPr/>
              <a:t>14</a:t>
            </a:fld>
            <a:endParaRPr lang="en-US" altLang="en-US">
              <a:latin typeface="Calibri" panose="020F0502020204030204" pitchFamily="34" charset="0"/>
            </a:endParaRPr>
          </a:p>
        </p:txBody>
      </p:sp>
    </p:spTree>
    <p:extLst>
      <p:ext uri="{BB962C8B-B14F-4D97-AF65-F5344CB8AC3E}">
        <p14:creationId xmlns:p14="http://schemas.microsoft.com/office/powerpoint/2010/main" val="3440728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D00B6027-43D8-40A6-8674-55ACAD4577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0AF4DA26-3B7A-4496-9C82-DA7FD1AEE9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a:extLst>
              <a:ext uri="{FF2B5EF4-FFF2-40B4-BE49-F238E27FC236}">
                <a16:creationId xmlns:a16="http://schemas.microsoft.com/office/drawing/2014/main" id="{2E88C92B-173C-4B3F-BDFB-33CDE47B60B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13DC285-21E9-43D1-BDE7-508FF9F74631}" type="slidenum">
              <a:rPr lang="en-US" altLang="en-US">
                <a:latin typeface="Calibri" panose="020F0502020204030204" pitchFamily="34" charset="0"/>
              </a:rPr>
              <a:pPr/>
              <a:t>15</a:t>
            </a:fld>
            <a:endParaRPr lang="en-US" altLang="en-US">
              <a:latin typeface="Calibri" panose="020F0502020204030204" pitchFamily="34" charset="0"/>
            </a:endParaRPr>
          </a:p>
        </p:txBody>
      </p:sp>
    </p:spTree>
    <p:extLst>
      <p:ext uri="{BB962C8B-B14F-4D97-AF65-F5344CB8AC3E}">
        <p14:creationId xmlns:p14="http://schemas.microsoft.com/office/powerpoint/2010/main" val="3706814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D00B6027-43D8-40A6-8674-55ACAD4577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0AF4DA26-3B7A-4496-9C82-DA7FD1AEE9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a:extLst>
              <a:ext uri="{FF2B5EF4-FFF2-40B4-BE49-F238E27FC236}">
                <a16:creationId xmlns:a16="http://schemas.microsoft.com/office/drawing/2014/main" id="{2E88C92B-173C-4B3F-BDFB-33CDE47B60B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13DC285-21E9-43D1-BDE7-508FF9F74631}" type="slidenum">
              <a:rPr lang="en-US" altLang="en-US">
                <a:latin typeface="Calibri" panose="020F0502020204030204" pitchFamily="34" charset="0"/>
              </a:rPr>
              <a:pPr/>
              <a:t>16</a:t>
            </a:fld>
            <a:endParaRPr lang="en-US" altLang="en-US">
              <a:latin typeface="Calibri" panose="020F0502020204030204" pitchFamily="34" charset="0"/>
            </a:endParaRPr>
          </a:p>
        </p:txBody>
      </p:sp>
    </p:spTree>
    <p:extLst>
      <p:ext uri="{BB962C8B-B14F-4D97-AF65-F5344CB8AC3E}">
        <p14:creationId xmlns:p14="http://schemas.microsoft.com/office/powerpoint/2010/main" val="14662013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01D8948-94EB-465B-A40C-DAE0FE26E65C}" type="slidenum">
              <a:rPr lang="en-US" altLang="en-US" smtClean="0">
                <a:latin typeface="Calibri" panose="020F0502020204030204" pitchFamily="34" charset="0"/>
              </a:rPr>
              <a:pPr/>
              <a:t>17</a:t>
            </a:fld>
            <a:endParaRPr lang="en-US" altLang="en-US">
              <a:latin typeface="Calibri" panose="020F0502020204030204" pitchFamily="34" charset="0"/>
            </a:endParaRPr>
          </a:p>
        </p:txBody>
      </p:sp>
    </p:spTree>
    <p:extLst>
      <p:ext uri="{BB962C8B-B14F-4D97-AF65-F5344CB8AC3E}">
        <p14:creationId xmlns:p14="http://schemas.microsoft.com/office/powerpoint/2010/main" val="3999908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D00B6027-43D8-40A6-8674-55ACAD4577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0AF4DA26-3B7A-4496-9C82-DA7FD1AEE9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a:extLst>
              <a:ext uri="{FF2B5EF4-FFF2-40B4-BE49-F238E27FC236}">
                <a16:creationId xmlns:a16="http://schemas.microsoft.com/office/drawing/2014/main" id="{2E88C92B-173C-4B3F-BDFB-33CDE47B60B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13DC285-21E9-43D1-BDE7-508FF9F74631}" type="slidenum">
              <a:rPr lang="en-US" altLang="en-US">
                <a:latin typeface="Calibri" panose="020F0502020204030204" pitchFamily="34" charset="0"/>
              </a:rPr>
              <a:pPr/>
              <a:t>18</a:t>
            </a:fld>
            <a:endParaRPr lang="en-US" altLang="en-US">
              <a:latin typeface="Calibri" panose="020F0502020204030204" pitchFamily="34" charset="0"/>
            </a:endParaRPr>
          </a:p>
        </p:txBody>
      </p:sp>
    </p:spTree>
    <p:extLst>
      <p:ext uri="{BB962C8B-B14F-4D97-AF65-F5344CB8AC3E}">
        <p14:creationId xmlns:p14="http://schemas.microsoft.com/office/powerpoint/2010/main" val="6219618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C4890FC7-B4CD-4779-8B45-08970836A28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1609B0EE-2E61-4FC5-9B8C-B414C168596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9156" name="Slide Number Placeholder 3">
            <a:extLst>
              <a:ext uri="{FF2B5EF4-FFF2-40B4-BE49-F238E27FC236}">
                <a16:creationId xmlns:a16="http://schemas.microsoft.com/office/drawing/2014/main" id="{F1ADA113-2590-4667-AF8F-0B6556B3923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2D3E623-A828-4A69-84F2-580F98E1B09B}" type="slidenum">
              <a:rPr lang="en-US" altLang="en-US">
                <a:latin typeface="Calibri" panose="020F0502020204030204" pitchFamily="34" charset="0"/>
              </a:rPr>
              <a:pPr/>
              <a:t>19</a:t>
            </a:fld>
            <a:endParaRPr lang="en-US" altLang="en-US">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1611606E-2383-4EA7-9330-80DF1600BA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a:extLst>
              <a:ext uri="{FF2B5EF4-FFF2-40B4-BE49-F238E27FC236}">
                <a16:creationId xmlns:a16="http://schemas.microsoft.com/office/drawing/2014/main" id="{C5AA0FE8-F2B0-4071-B578-00B1AEED7B3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0180" name="Slide Number Placeholder 3">
            <a:extLst>
              <a:ext uri="{FF2B5EF4-FFF2-40B4-BE49-F238E27FC236}">
                <a16:creationId xmlns:a16="http://schemas.microsoft.com/office/drawing/2014/main" id="{4E248DAA-B9B6-41D2-A27C-37E7371D1FB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21D84AD-7B6E-426C-AE5A-B3FC9BAA02CB}" type="slidenum">
              <a:rPr lang="en-US" altLang="en-US">
                <a:latin typeface="Calibri" panose="020F0502020204030204" pitchFamily="34" charset="0"/>
              </a:rPr>
              <a:pPr/>
              <a:t>20</a:t>
            </a:fld>
            <a:endParaRPr lang="en-US"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A61888C0-98D0-4D76-A8A6-667D70ECEC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1E8D2A24-F4ED-4B0F-A2A5-DADE15A5BC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6388" name="Slide Number Placeholder 3">
            <a:extLst>
              <a:ext uri="{FF2B5EF4-FFF2-40B4-BE49-F238E27FC236}">
                <a16:creationId xmlns:a16="http://schemas.microsoft.com/office/drawing/2014/main" id="{BB2560F7-CDD8-42F7-951C-ABBFDE5C52F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CC4DF3E-2E91-48CD-B55D-7D3F56E4F9E4}" type="slidenum">
              <a:rPr lang="en-US" altLang="en-US">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2343995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B8888E-4A72-4FF8-A038-BD01E24BFBC4}" type="slidenum">
              <a:rPr lang="en-US" smtClean="0"/>
              <a:t>4</a:t>
            </a:fld>
            <a:endParaRPr lang="en-US"/>
          </a:p>
        </p:txBody>
      </p:sp>
    </p:spTree>
    <p:extLst>
      <p:ext uri="{BB962C8B-B14F-4D97-AF65-F5344CB8AC3E}">
        <p14:creationId xmlns:p14="http://schemas.microsoft.com/office/powerpoint/2010/main" val="124306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B8888E-4A72-4FF8-A038-BD01E24BFBC4}" type="slidenum">
              <a:rPr lang="en-US" smtClean="0"/>
              <a:t>5</a:t>
            </a:fld>
            <a:endParaRPr lang="en-US"/>
          </a:p>
        </p:txBody>
      </p:sp>
    </p:spTree>
    <p:extLst>
      <p:ext uri="{BB962C8B-B14F-4D97-AF65-F5344CB8AC3E}">
        <p14:creationId xmlns:p14="http://schemas.microsoft.com/office/powerpoint/2010/main" val="3594498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D00B6027-43D8-40A6-8674-55ACAD4577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0AF4DA26-3B7A-4496-9C82-DA7FD1AEE9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a:extLst>
              <a:ext uri="{FF2B5EF4-FFF2-40B4-BE49-F238E27FC236}">
                <a16:creationId xmlns:a16="http://schemas.microsoft.com/office/drawing/2014/main" id="{2E88C92B-173C-4B3F-BDFB-33CDE47B60B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13DC285-21E9-43D1-BDE7-508FF9F74631}" type="slidenum">
              <a:rPr lang="en-US" altLang="en-US">
                <a:latin typeface="Calibri" panose="020F0502020204030204" pitchFamily="34" charset="0"/>
              </a:rPr>
              <a:pPr/>
              <a:t>6</a:t>
            </a:fld>
            <a:endParaRPr lang="en-US" altLang="en-US">
              <a:latin typeface="Calibri" panose="020F0502020204030204" pitchFamily="34" charset="0"/>
            </a:endParaRPr>
          </a:p>
        </p:txBody>
      </p:sp>
    </p:spTree>
    <p:extLst>
      <p:ext uri="{BB962C8B-B14F-4D97-AF65-F5344CB8AC3E}">
        <p14:creationId xmlns:p14="http://schemas.microsoft.com/office/powerpoint/2010/main" val="1200477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4EAB02A-D64C-4C48-9149-F25DDDF7568C}" type="slidenum">
              <a:rPr lang="en-US" altLang="en-US" smtClean="0">
                <a:latin typeface="Calibri" panose="020F0502020204030204" pitchFamily="34" charset="0"/>
              </a:rPr>
              <a:pPr/>
              <a:t>7</a:t>
            </a:fld>
            <a:endParaRPr lang="en-US" altLang="en-US">
              <a:latin typeface="Calibri" panose="020F0502020204030204" pitchFamily="34" charset="0"/>
            </a:endParaRPr>
          </a:p>
        </p:txBody>
      </p:sp>
    </p:spTree>
    <p:extLst>
      <p:ext uri="{BB962C8B-B14F-4D97-AF65-F5344CB8AC3E}">
        <p14:creationId xmlns:p14="http://schemas.microsoft.com/office/powerpoint/2010/main" val="1395322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D00B6027-43D8-40A6-8674-55ACAD4577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0AF4DA26-3B7A-4496-9C82-DA7FD1AEE9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4580" name="Slide Number Placeholder 3">
            <a:extLst>
              <a:ext uri="{FF2B5EF4-FFF2-40B4-BE49-F238E27FC236}">
                <a16:creationId xmlns:a16="http://schemas.microsoft.com/office/drawing/2014/main" id="{2E88C92B-173C-4B3F-BDFB-33CDE47B60B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13DC285-21E9-43D1-BDE7-508FF9F74631}" type="slidenum">
              <a:rPr lang="en-US" altLang="en-US">
                <a:latin typeface="Calibri" panose="020F0502020204030204" pitchFamily="34" charset="0"/>
              </a:rPr>
              <a:pPr/>
              <a:t>8</a:t>
            </a:fld>
            <a:endParaRPr lang="en-US" altLang="en-US">
              <a:latin typeface="Calibri" panose="020F0502020204030204" pitchFamily="34" charset="0"/>
            </a:endParaRPr>
          </a:p>
        </p:txBody>
      </p:sp>
    </p:spTree>
    <p:extLst>
      <p:ext uri="{BB962C8B-B14F-4D97-AF65-F5344CB8AC3E}">
        <p14:creationId xmlns:p14="http://schemas.microsoft.com/office/powerpoint/2010/main" val="3760757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D00B6027-43D8-40A6-8674-55ACAD4577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0AF4DA26-3B7A-4496-9C82-DA7FD1AEE95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4580" name="Slide Number Placeholder 3">
            <a:extLst>
              <a:ext uri="{FF2B5EF4-FFF2-40B4-BE49-F238E27FC236}">
                <a16:creationId xmlns:a16="http://schemas.microsoft.com/office/drawing/2014/main" id="{2E88C92B-173C-4B3F-BDFB-33CDE47B60B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13DC285-21E9-43D1-BDE7-508FF9F74631}" type="slidenum">
              <a:rPr lang="en-US" altLang="en-US">
                <a:latin typeface="Calibri" panose="020F0502020204030204" pitchFamily="34" charset="0"/>
              </a:rPr>
              <a:pPr/>
              <a:t>9</a:t>
            </a:fld>
            <a:endParaRPr lang="en-US" altLang="en-US">
              <a:latin typeface="Calibri" panose="020F0502020204030204" pitchFamily="34" charset="0"/>
            </a:endParaRPr>
          </a:p>
        </p:txBody>
      </p:sp>
    </p:spTree>
    <p:extLst>
      <p:ext uri="{BB962C8B-B14F-4D97-AF65-F5344CB8AC3E}">
        <p14:creationId xmlns:p14="http://schemas.microsoft.com/office/powerpoint/2010/main" val="4032450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01D8948-94EB-465B-A40C-DAE0FE26E65C}" type="slidenum">
              <a:rPr lang="en-US" altLang="en-US" smtClean="0">
                <a:latin typeface="Calibri" panose="020F0502020204030204" pitchFamily="34" charset="0"/>
              </a:rPr>
              <a:pPr/>
              <a:t>10</a:t>
            </a:fld>
            <a:endParaRPr lang="en-US" altLang="en-US">
              <a:latin typeface="Calibri" panose="020F0502020204030204" pitchFamily="34" charset="0"/>
            </a:endParaRPr>
          </a:p>
        </p:txBody>
      </p:sp>
    </p:spTree>
    <p:extLst>
      <p:ext uri="{BB962C8B-B14F-4D97-AF65-F5344CB8AC3E}">
        <p14:creationId xmlns:p14="http://schemas.microsoft.com/office/powerpoint/2010/main" val="3587365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직사각형 1">
            <a:extLst>
              <a:ext uri="{FF2B5EF4-FFF2-40B4-BE49-F238E27FC236}">
                <a16:creationId xmlns:a16="http://schemas.microsoft.com/office/drawing/2014/main" id="{E9285FA3-D8D0-4139-AD2A-E8FCDD96D454}"/>
              </a:ext>
            </a:extLst>
          </p:cNvPr>
          <p:cNvSpPr/>
          <p:nvPr/>
        </p:nvSpPr>
        <p:spPr>
          <a:xfrm>
            <a:off x="0" y="0"/>
            <a:ext cx="12192000" cy="3429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50" dirty="0">
              <a:solidFill>
                <a:prstClr val="white"/>
              </a:solidFill>
            </a:endParaRPr>
          </a:p>
        </p:txBody>
      </p:sp>
      <p:sp>
        <p:nvSpPr>
          <p:cNvPr id="2" name="Title 1">
            <a:extLst>
              <a:ext uri="{FF2B5EF4-FFF2-40B4-BE49-F238E27FC236}">
                <a16:creationId xmlns:a16="http://schemas.microsoft.com/office/drawing/2014/main" id="{6A572764-8C1A-46AE-A6CF-52D93686586A}"/>
              </a:ext>
            </a:extLst>
          </p:cNvPr>
          <p:cNvSpPr>
            <a:spLocks noGrp="1"/>
          </p:cNvSpPr>
          <p:nvPr>
            <p:ph type="ctrTitle"/>
          </p:nvPr>
        </p:nvSpPr>
        <p:spPr>
          <a:xfrm>
            <a:off x="0" y="2390503"/>
            <a:ext cx="12192000" cy="1038497"/>
          </a:xfrm>
        </p:spPr>
        <p:txBody>
          <a:bodyPr anchor="ctr">
            <a:normAutofit/>
          </a:bodyPr>
          <a:lstStyle>
            <a:lvl1pPr marL="182880" algn="l">
              <a:defRPr sz="2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4C85E7F1-B4F9-4F50-9067-BD4E730AA227}"/>
              </a:ext>
            </a:extLst>
          </p:cNvPr>
          <p:cNvSpPr>
            <a:spLocks noGrp="1"/>
          </p:cNvSpPr>
          <p:nvPr>
            <p:ph type="subTitle" idx="1"/>
          </p:nvPr>
        </p:nvSpPr>
        <p:spPr>
          <a:xfrm>
            <a:off x="0" y="4317274"/>
            <a:ext cx="12192000" cy="1038497"/>
          </a:xfrm>
        </p:spPr>
        <p:txBody>
          <a:bodyPr anchor="ctr">
            <a:normAutofit/>
          </a:bodyPr>
          <a:lstStyle>
            <a:lvl1pPr marL="182880" indent="0" algn="l">
              <a:buNone/>
              <a:defRPr sz="1800" b="1">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슬라이드 번호 개체 틀 5">
            <a:extLst>
              <a:ext uri="{FF2B5EF4-FFF2-40B4-BE49-F238E27FC236}">
                <a16:creationId xmlns:a16="http://schemas.microsoft.com/office/drawing/2014/main" id="{CD52BCEC-9BFD-49B5-A690-4EE4D23913E5}"/>
              </a:ext>
            </a:extLst>
          </p:cNvPr>
          <p:cNvSpPr>
            <a:spLocks noGrp="1"/>
          </p:cNvSpPr>
          <p:nvPr>
            <p:ph type="sldNum" sz="quarter" idx="4"/>
          </p:nvPr>
        </p:nvSpPr>
        <p:spPr>
          <a:xfrm>
            <a:off x="5261248" y="6525346"/>
            <a:ext cx="1344149" cy="314400"/>
          </a:xfrm>
          <a:prstGeom prst="rect">
            <a:avLst/>
          </a:prstGeom>
        </p:spPr>
        <p:txBody>
          <a:bodyPr/>
          <a:lstStyle>
            <a:lvl1pPr algn="ctr">
              <a:defRPr sz="1400">
                <a:latin typeface="+mn-lt"/>
              </a:defRPr>
            </a:lvl1pPr>
          </a:lstStyle>
          <a:p>
            <a:fld id="{DD5A5ADB-DC02-4BC2-833F-FAFCE67F7A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917921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bwMode="gray">
          <a:xfrm>
            <a:off x="641350" y="719139"/>
            <a:ext cx="10966449" cy="656591"/>
          </a:xfrm>
          <a:noFill/>
          <a:ln w="9525">
            <a:noFill/>
            <a:miter lim="800000"/>
            <a:headEnd/>
            <a:tailEnd/>
          </a:ln>
        </p:spPr>
        <p:txBody>
          <a:bodyPr/>
          <a:lstStyle>
            <a:lvl1pPr algn="l">
              <a:defRPr lang="en-US" sz="4267" b="1" kern="1200" dirty="0">
                <a:solidFill>
                  <a:schemeClr val="tx2"/>
                </a:solidFill>
                <a:latin typeface="Arial" pitchFamily="34" charset="0"/>
                <a:ea typeface="+mj-ea"/>
                <a:cs typeface="Arial" pitchFamily="34" charset="0"/>
              </a:defRPr>
            </a:lvl1pPr>
          </a:lstStyle>
          <a:p>
            <a:pPr lvl="0"/>
            <a:r>
              <a:rPr lang="en-US"/>
              <a:t>Click to edit Master title style</a:t>
            </a:r>
            <a:endParaRPr lang="en-US" dirty="0"/>
          </a:p>
        </p:txBody>
      </p:sp>
      <p:sp>
        <p:nvSpPr>
          <p:cNvPr id="3" name="Text Placeholder 4"/>
          <p:cNvSpPr>
            <a:spLocks noGrp="1"/>
          </p:cNvSpPr>
          <p:nvPr>
            <p:ph type="body" sz="quarter" idx="10"/>
          </p:nvPr>
        </p:nvSpPr>
        <p:spPr bwMode="gray">
          <a:xfrm>
            <a:off x="641349" y="1971677"/>
            <a:ext cx="10966451" cy="1846660"/>
          </a:xfrm>
        </p:spPr>
        <p:txBody>
          <a:bodyPr/>
          <a:lstStyle>
            <a:lvl1pPr algn="l" rtl="0" eaLnBrk="1" latinLnBrk="0" hangingPunct="1">
              <a:spcBef>
                <a:spcPts val="0"/>
              </a:spcBef>
              <a:spcAft>
                <a:spcPts val="0"/>
              </a:spcAft>
              <a:buClr>
                <a:schemeClr val="bg2"/>
              </a:buClr>
              <a:buSzPct val="120000"/>
              <a:defRPr lang="en-US" sz="2400" b="0" kern="1200" baseline="0" dirty="0" smtClean="0">
                <a:solidFill>
                  <a:schemeClr val="tx1"/>
                </a:solidFill>
                <a:latin typeface="Arial" pitchFamily="34" charset="0"/>
                <a:ea typeface="+mn-ea"/>
                <a:cs typeface="Arial" pitchFamily="34" charset="0"/>
              </a:defRPr>
            </a:lvl1pPr>
            <a:lvl2pPr algn="l" rtl="0" eaLnBrk="1" latinLnBrk="0" hangingPunct="1">
              <a:spcBef>
                <a:spcPts val="0"/>
              </a:spcBef>
              <a:spcAft>
                <a:spcPts val="0"/>
              </a:spcAft>
              <a:buClr>
                <a:schemeClr val="bg2"/>
              </a:buClr>
              <a:defRPr lang="en-US" sz="2400" b="0" kern="1200" baseline="0" dirty="0" smtClean="0">
                <a:solidFill>
                  <a:schemeClr val="tx1"/>
                </a:solidFill>
                <a:latin typeface="+mn-lt"/>
                <a:ea typeface="+mn-ea"/>
                <a:cs typeface="Arial" pitchFamily="34" charset="0"/>
              </a:defRPr>
            </a:lvl2pPr>
            <a:lvl3pPr algn="l" rtl="0" eaLnBrk="1" latinLnBrk="0" hangingPunct="1">
              <a:spcBef>
                <a:spcPts val="0"/>
              </a:spcBef>
              <a:spcAft>
                <a:spcPts val="0"/>
              </a:spcAft>
              <a:buClr>
                <a:schemeClr val="bg2"/>
              </a:buClr>
              <a:defRPr lang="en-US" sz="2400" b="0" kern="1200" baseline="0" dirty="0" smtClean="0">
                <a:solidFill>
                  <a:schemeClr val="tx1"/>
                </a:solidFill>
                <a:latin typeface="Arial" pitchFamily="34" charset="0"/>
                <a:ea typeface="+mn-ea"/>
                <a:cs typeface="Arial" pitchFamily="34" charset="0"/>
              </a:defRPr>
            </a:lvl3pPr>
            <a:lvl4pPr algn="l" rtl="0" eaLnBrk="1" latinLnBrk="0" hangingPunct="1">
              <a:spcBef>
                <a:spcPts val="0"/>
              </a:spcBef>
              <a:spcAft>
                <a:spcPts val="0"/>
              </a:spcAft>
              <a:buClr>
                <a:schemeClr val="bg2"/>
              </a:buClr>
              <a:defRPr lang="en-US" sz="2400" b="0" kern="1200" baseline="0" dirty="0" smtClean="0">
                <a:solidFill>
                  <a:schemeClr val="tx1"/>
                </a:solidFill>
                <a:latin typeface="Arial" pitchFamily="34" charset="0"/>
                <a:ea typeface="+mn-ea"/>
                <a:cs typeface="Arial" pitchFamily="34" charset="0"/>
              </a:defRPr>
            </a:lvl4pPr>
            <a:lvl5pPr algn="l" rtl="0" eaLnBrk="1" latinLnBrk="0" hangingPunct="1">
              <a:spcBef>
                <a:spcPts val="0"/>
              </a:spcBef>
              <a:spcAft>
                <a:spcPts val="0"/>
              </a:spcAft>
              <a:buClr>
                <a:schemeClr val="bg2"/>
              </a:buClr>
              <a:defRPr lang="en-US" sz="2400" b="0" kern="1200" baseline="0" dirty="0" smtClean="0">
                <a:solidFill>
                  <a:schemeClr val="tx1"/>
                </a:solidFill>
                <a:latin typeface="Arial" pitchFamily="34" charset="0"/>
                <a:ea typeface="+mn-ea"/>
                <a:cs typeface="Arial" pitchFamily="34" charset="0"/>
              </a:defRPr>
            </a:lvl5pPr>
            <a:lvl6pPr marL="1913419" indent="-380990">
              <a:spcBef>
                <a:spcPts val="0"/>
              </a:spcBef>
              <a:spcAft>
                <a:spcPts val="0"/>
              </a:spcAft>
              <a:buClr>
                <a:schemeClr val="tx2"/>
              </a:buClr>
              <a:buSzPct val="70000"/>
              <a:buFont typeface="Wingdings" pitchFamily="2" charset="2"/>
              <a:buChar char="§"/>
              <a:defRPr lang="en-US" sz="2400" kern="1200" dirty="0" smtClean="0">
                <a:solidFill>
                  <a:schemeClr val="tx1"/>
                </a:solidFill>
                <a:latin typeface="Arial" pitchFamily="34" charset="0"/>
                <a:ea typeface="+mn-ea"/>
                <a:cs typeface="Arial" pitchFamily="34" charset="0"/>
              </a:defRPr>
            </a:lvl6pPr>
            <a:lvl7pPr marL="2285943" indent="-364058">
              <a:spcBef>
                <a:spcPts val="0"/>
              </a:spcBef>
              <a:spcAft>
                <a:spcPts val="0"/>
              </a:spcAft>
              <a:buClr>
                <a:schemeClr val="tx2"/>
              </a:buClr>
              <a:buSzPct val="70000"/>
              <a:buFont typeface="Arial" pitchFamily="34" charset="0"/>
              <a:buChar char="–"/>
              <a:defRPr sz="2400" baseline="0">
                <a:solidFill>
                  <a:schemeClr val="tx1"/>
                </a:solidFill>
                <a:latin typeface="+mn-lt"/>
                <a:cs typeface="Arial" pitchFamily="34" charset="0"/>
              </a:defRPr>
            </a:lvl7pPr>
            <a:lvl8pPr marL="2133547" indent="-304792">
              <a:spcBef>
                <a:spcPts val="0"/>
              </a:spcBef>
              <a:spcAft>
                <a:spcPts val="0"/>
              </a:spcAft>
              <a:buSzPct val="70000"/>
              <a:defRPr sz="2400" baseline="0">
                <a:latin typeface="Arial" pitchFamily="34" charset="0"/>
                <a:cs typeface="Arial" pitchFamily="34" charset="0"/>
              </a:defRPr>
            </a:lvl8pPr>
            <a:lvl9pPr marL="2431990" indent="-298443">
              <a:spcBef>
                <a:spcPts val="0"/>
              </a:spcBef>
              <a:spcAft>
                <a:spcPts val="0"/>
              </a:spcAft>
              <a:buSzPct val="70000"/>
              <a:buFont typeface="Arial" pitchFamily="34" charset="0"/>
              <a:buChar char="–"/>
              <a:defRPr sz="2400">
                <a:latin typeface="Arial" pitchFamily="34" charset="0"/>
                <a:cs typeface="Arial"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21632634"/>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 slide with subtitle">
    <p:spTree>
      <p:nvGrpSpPr>
        <p:cNvPr id="1" name=""/>
        <p:cNvGrpSpPr/>
        <p:nvPr/>
      </p:nvGrpSpPr>
      <p:grpSpPr>
        <a:xfrm>
          <a:off x="0" y="0"/>
          <a:ext cx="0" cy="0"/>
          <a:chOff x="0" y="0"/>
          <a:chExt cx="0" cy="0"/>
        </a:xfrm>
      </p:grpSpPr>
      <p:sp>
        <p:nvSpPr>
          <p:cNvPr id="2" name="Title 1"/>
          <p:cNvSpPr>
            <a:spLocks noGrp="1"/>
          </p:cNvSpPr>
          <p:nvPr>
            <p:ph type="title"/>
          </p:nvPr>
        </p:nvSpPr>
        <p:spPr bwMode="gray">
          <a:xfrm>
            <a:off x="641350" y="719139"/>
            <a:ext cx="10966449" cy="656591"/>
          </a:xfrm>
          <a:noFill/>
          <a:ln w="9525">
            <a:noFill/>
            <a:miter lim="800000"/>
            <a:headEnd/>
            <a:tailEnd/>
          </a:ln>
        </p:spPr>
        <p:txBody>
          <a:bodyPr/>
          <a:lstStyle>
            <a:lvl1pPr algn="l">
              <a:defRPr lang="en-US" sz="4267" b="1" kern="1200" dirty="0">
                <a:solidFill>
                  <a:schemeClr val="tx2"/>
                </a:solidFill>
                <a:latin typeface="Arial" pitchFamily="34" charset="0"/>
                <a:ea typeface="+mj-ea"/>
                <a:cs typeface="Arial" pitchFamily="34" charset="0"/>
              </a:defRPr>
            </a:lvl1pPr>
          </a:lstStyle>
          <a:p>
            <a:pPr lvl="0"/>
            <a:r>
              <a:rPr lang="en-US"/>
              <a:t>Click to edit Master title style</a:t>
            </a:r>
            <a:endParaRPr lang="en-US" dirty="0"/>
          </a:p>
        </p:txBody>
      </p:sp>
      <p:sp>
        <p:nvSpPr>
          <p:cNvPr id="3" name="Text Placeholder 4"/>
          <p:cNvSpPr>
            <a:spLocks noGrp="1"/>
          </p:cNvSpPr>
          <p:nvPr>
            <p:ph type="body" sz="quarter" idx="10"/>
          </p:nvPr>
        </p:nvSpPr>
        <p:spPr bwMode="gray">
          <a:xfrm>
            <a:off x="641349" y="2355851"/>
            <a:ext cx="10966451" cy="1846660"/>
          </a:xfrm>
        </p:spPr>
        <p:txBody>
          <a:bodyPr/>
          <a:lstStyle>
            <a:lvl1pPr algn="l" rtl="0" eaLnBrk="1" latinLnBrk="0" hangingPunct="1">
              <a:spcBef>
                <a:spcPts val="0"/>
              </a:spcBef>
              <a:spcAft>
                <a:spcPts val="0"/>
              </a:spcAft>
              <a:buClr>
                <a:schemeClr val="bg2"/>
              </a:buClr>
              <a:buSzPct val="120000"/>
              <a:defRPr lang="en-US" sz="2400" b="0" kern="1200" baseline="0" dirty="0" smtClean="0">
                <a:solidFill>
                  <a:schemeClr val="tx1"/>
                </a:solidFill>
                <a:latin typeface="Arial" pitchFamily="34" charset="0"/>
                <a:ea typeface="+mn-ea"/>
                <a:cs typeface="Arial" pitchFamily="34" charset="0"/>
              </a:defRPr>
            </a:lvl1pPr>
            <a:lvl2pPr algn="l" rtl="0" eaLnBrk="1" latinLnBrk="0" hangingPunct="1">
              <a:spcBef>
                <a:spcPts val="0"/>
              </a:spcBef>
              <a:spcAft>
                <a:spcPts val="0"/>
              </a:spcAft>
              <a:buClr>
                <a:schemeClr val="bg2"/>
              </a:buClr>
              <a:defRPr lang="en-US" sz="2400" b="0" kern="1200" baseline="0" dirty="0" smtClean="0">
                <a:solidFill>
                  <a:schemeClr val="tx1"/>
                </a:solidFill>
                <a:latin typeface="+mn-lt"/>
                <a:ea typeface="+mn-ea"/>
                <a:cs typeface="Arial" pitchFamily="34" charset="0"/>
              </a:defRPr>
            </a:lvl2pPr>
            <a:lvl3pPr algn="l" rtl="0" eaLnBrk="1" latinLnBrk="0" hangingPunct="1">
              <a:spcBef>
                <a:spcPts val="0"/>
              </a:spcBef>
              <a:spcAft>
                <a:spcPts val="0"/>
              </a:spcAft>
              <a:buClr>
                <a:schemeClr val="bg2"/>
              </a:buClr>
              <a:defRPr lang="en-US" sz="2400" b="0" kern="1200" baseline="0" dirty="0" smtClean="0">
                <a:solidFill>
                  <a:schemeClr val="tx1"/>
                </a:solidFill>
                <a:latin typeface="Arial" pitchFamily="34" charset="0"/>
                <a:ea typeface="+mn-ea"/>
                <a:cs typeface="Arial" pitchFamily="34" charset="0"/>
              </a:defRPr>
            </a:lvl3pPr>
            <a:lvl4pPr algn="l" rtl="0" eaLnBrk="1" latinLnBrk="0" hangingPunct="1">
              <a:spcBef>
                <a:spcPts val="0"/>
              </a:spcBef>
              <a:spcAft>
                <a:spcPts val="0"/>
              </a:spcAft>
              <a:buClr>
                <a:schemeClr val="bg2"/>
              </a:buClr>
              <a:defRPr lang="en-US" sz="2400" b="0" kern="1200" baseline="0" dirty="0" smtClean="0">
                <a:solidFill>
                  <a:schemeClr val="tx1"/>
                </a:solidFill>
                <a:latin typeface="Arial" pitchFamily="34" charset="0"/>
                <a:ea typeface="+mn-ea"/>
                <a:cs typeface="Arial" pitchFamily="34" charset="0"/>
              </a:defRPr>
            </a:lvl4pPr>
            <a:lvl5pPr algn="l" rtl="0" eaLnBrk="1" latinLnBrk="0" hangingPunct="1">
              <a:spcBef>
                <a:spcPts val="0"/>
              </a:spcBef>
              <a:spcAft>
                <a:spcPts val="0"/>
              </a:spcAft>
              <a:buClr>
                <a:schemeClr val="bg2"/>
              </a:buClr>
              <a:defRPr lang="en-US" sz="2400" b="0" kern="1200" baseline="0" dirty="0" smtClean="0">
                <a:solidFill>
                  <a:schemeClr val="tx1"/>
                </a:solidFill>
                <a:latin typeface="Arial" pitchFamily="34" charset="0"/>
                <a:ea typeface="+mn-ea"/>
                <a:cs typeface="Arial" pitchFamily="34" charset="0"/>
              </a:defRPr>
            </a:lvl5pPr>
            <a:lvl6pPr marL="1913419" indent="-380990">
              <a:spcBef>
                <a:spcPts val="0"/>
              </a:spcBef>
              <a:spcAft>
                <a:spcPts val="0"/>
              </a:spcAft>
              <a:buClr>
                <a:schemeClr val="tx2"/>
              </a:buClr>
              <a:buSzPct val="70000"/>
              <a:buFont typeface="Wingdings" pitchFamily="2" charset="2"/>
              <a:buChar char="§"/>
              <a:defRPr lang="en-US" sz="2400" kern="1200" dirty="0" smtClean="0">
                <a:solidFill>
                  <a:schemeClr val="tx1"/>
                </a:solidFill>
                <a:latin typeface="Arial" pitchFamily="34" charset="0"/>
                <a:ea typeface="+mn-ea"/>
                <a:cs typeface="Arial" pitchFamily="34" charset="0"/>
              </a:defRPr>
            </a:lvl6pPr>
            <a:lvl7pPr marL="2285943" indent="-364058">
              <a:spcBef>
                <a:spcPts val="0"/>
              </a:spcBef>
              <a:spcAft>
                <a:spcPts val="0"/>
              </a:spcAft>
              <a:buClr>
                <a:schemeClr val="tx2"/>
              </a:buClr>
              <a:buSzPct val="70000"/>
              <a:buFont typeface="Arial" pitchFamily="34" charset="0"/>
              <a:buChar char="–"/>
              <a:defRPr sz="2400" baseline="0">
                <a:solidFill>
                  <a:schemeClr val="tx1"/>
                </a:solidFill>
                <a:latin typeface="+mn-lt"/>
                <a:cs typeface="Arial" pitchFamily="34" charset="0"/>
              </a:defRPr>
            </a:lvl7pPr>
            <a:lvl8pPr marL="2133547" indent="-304792">
              <a:spcBef>
                <a:spcPts val="0"/>
              </a:spcBef>
              <a:spcAft>
                <a:spcPts val="0"/>
              </a:spcAft>
              <a:buSzPct val="70000"/>
              <a:defRPr sz="2400" baseline="0">
                <a:latin typeface="Arial" pitchFamily="34" charset="0"/>
                <a:cs typeface="Arial" pitchFamily="34" charset="0"/>
              </a:defRPr>
            </a:lvl8pPr>
            <a:lvl9pPr marL="2431990" indent="-298443">
              <a:spcBef>
                <a:spcPts val="0"/>
              </a:spcBef>
              <a:spcAft>
                <a:spcPts val="0"/>
              </a:spcAft>
              <a:buSzPct val="70000"/>
              <a:buFont typeface="Arial" pitchFamily="34" charset="0"/>
              <a:buChar char="–"/>
              <a:defRPr sz="2400">
                <a:latin typeface="Arial" pitchFamily="34" charset="0"/>
                <a:cs typeface="Arial"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41"/>
          <p:cNvSpPr>
            <a:spLocks noGrp="1"/>
          </p:cNvSpPr>
          <p:nvPr>
            <p:ph type="body" sz="quarter" idx="13"/>
          </p:nvPr>
        </p:nvSpPr>
        <p:spPr bwMode="gray">
          <a:xfrm>
            <a:off x="641349" y="1441451"/>
            <a:ext cx="10966451" cy="276999"/>
          </a:xfrm>
        </p:spPr>
        <p:txBody>
          <a:bodyPr/>
          <a:lstStyle>
            <a:lvl1pPr marL="0" indent="0">
              <a:buNone/>
              <a:defRPr b="1">
                <a:solidFill>
                  <a:schemeClr val="bg2"/>
                </a:solidFill>
                <a:latin typeface="Arial" pitchFamily="34" charset="0"/>
                <a:cs typeface="Arial" pitchFamily="34" charset="0"/>
              </a:defRPr>
            </a:lvl1pPr>
          </a:lstStyle>
          <a:p>
            <a:pPr lvl="0"/>
            <a:r>
              <a:rPr lang="en-US"/>
              <a:t>Click to edit Master text styles</a:t>
            </a:r>
          </a:p>
        </p:txBody>
      </p:sp>
    </p:spTree>
    <p:extLst>
      <p:ext uri="{BB962C8B-B14F-4D97-AF65-F5344CB8AC3E}">
        <p14:creationId xmlns:p14="http://schemas.microsoft.com/office/powerpoint/2010/main" val="114939316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audience">
    <p:spTree>
      <p:nvGrpSpPr>
        <p:cNvPr id="1" name=""/>
        <p:cNvGrpSpPr/>
        <p:nvPr/>
      </p:nvGrpSpPr>
      <p:grpSpPr>
        <a:xfrm>
          <a:off x="0" y="0"/>
          <a:ext cx="0" cy="0"/>
          <a:chOff x="0" y="0"/>
          <a:chExt cx="0" cy="0"/>
        </a:xfrm>
      </p:grpSpPr>
      <p:sp>
        <p:nvSpPr>
          <p:cNvPr id="3" name="Title 1"/>
          <p:cNvSpPr>
            <a:spLocks noGrp="1"/>
          </p:cNvSpPr>
          <p:nvPr>
            <p:ph type="title"/>
          </p:nvPr>
        </p:nvSpPr>
        <p:spPr bwMode="gray">
          <a:xfrm>
            <a:off x="641351" y="727077"/>
            <a:ext cx="10968567" cy="656591"/>
          </a:xfrm>
          <a:noFill/>
          <a:ln w="9525">
            <a:noFill/>
            <a:miter lim="800000"/>
            <a:headEnd/>
            <a:tailEnd/>
          </a:ln>
        </p:spPr>
        <p:txBody>
          <a:bodyPr/>
          <a:lstStyle>
            <a:lvl1pPr algn="l">
              <a:defRPr lang="en-US" sz="4267" b="1" kern="1200" dirty="0">
                <a:solidFill>
                  <a:schemeClr val="tx2"/>
                </a:solidFill>
                <a:latin typeface="Arial" pitchFamily="34" charset="0"/>
                <a:ea typeface="+mj-ea"/>
                <a:cs typeface="Arial" pitchFamily="34" charset="0"/>
              </a:defRPr>
            </a:lvl1pPr>
          </a:lstStyle>
          <a:p>
            <a:pPr lvl="0"/>
            <a:r>
              <a:rPr lang="en-US"/>
              <a:t>Click to edit Master title style</a:t>
            </a:r>
            <a:endParaRPr lang="en-US" dirty="0"/>
          </a:p>
        </p:txBody>
      </p:sp>
      <p:sp>
        <p:nvSpPr>
          <p:cNvPr id="4" name="Text Placeholder 4"/>
          <p:cNvSpPr>
            <a:spLocks noGrp="1"/>
          </p:cNvSpPr>
          <p:nvPr>
            <p:ph type="body" sz="quarter" idx="10"/>
          </p:nvPr>
        </p:nvSpPr>
        <p:spPr bwMode="gray">
          <a:xfrm>
            <a:off x="641349" y="2355851"/>
            <a:ext cx="10966451" cy="2462212"/>
          </a:xfrm>
        </p:spPr>
        <p:txBody>
          <a:bodyPr/>
          <a:lstStyle>
            <a:lvl1pPr>
              <a:spcBef>
                <a:spcPts val="0"/>
              </a:spcBef>
              <a:spcAft>
                <a:spcPts val="0"/>
              </a:spcAft>
              <a:defRPr lang="en-US" sz="3200" b="0" kern="1200" baseline="0" dirty="0" smtClean="0">
                <a:solidFill>
                  <a:schemeClr val="tx1"/>
                </a:solidFill>
                <a:latin typeface="Arial" pitchFamily="34" charset="0"/>
                <a:ea typeface="+mn-ea"/>
                <a:cs typeface="Arial" pitchFamily="34" charset="0"/>
              </a:defRPr>
            </a:lvl1pPr>
            <a:lvl2pPr>
              <a:spcBef>
                <a:spcPts val="0"/>
              </a:spcBef>
              <a:spcAft>
                <a:spcPts val="0"/>
              </a:spcAft>
              <a:buClr>
                <a:schemeClr val="bg2"/>
              </a:buClr>
              <a:defRPr lang="en-US" sz="3200" b="0" kern="1200" baseline="0" dirty="0" smtClean="0">
                <a:solidFill>
                  <a:schemeClr val="tx1"/>
                </a:solidFill>
                <a:latin typeface="+mn-lt"/>
                <a:ea typeface="+mn-ea"/>
                <a:cs typeface="Arial" pitchFamily="34" charset="0"/>
              </a:defRPr>
            </a:lvl2pPr>
            <a:lvl3pPr>
              <a:spcBef>
                <a:spcPts val="0"/>
              </a:spcBef>
              <a:spcAft>
                <a:spcPts val="0"/>
              </a:spcAft>
              <a:buClr>
                <a:schemeClr val="bg2"/>
              </a:buClr>
              <a:defRPr lang="en-US" sz="3200" b="0" kern="1200" baseline="0" dirty="0" smtClean="0">
                <a:solidFill>
                  <a:schemeClr val="tx1"/>
                </a:solidFill>
                <a:latin typeface="Arial" pitchFamily="34" charset="0"/>
                <a:ea typeface="+mn-ea"/>
                <a:cs typeface="Arial" pitchFamily="34" charset="0"/>
              </a:defRPr>
            </a:lvl3pPr>
            <a:lvl4pPr>
              <a:spcBef>
                <a:spcPts val="0"/>
              </a:spcBef>
              <a:spcAft>
                <a:spcPts val="0"/>
              </a:spcAft>
              <a:buClr>
                <a:schemeClr val="bg2"/>
              </a:buClr>
              <a:defRPr lang="en-US" sz="3200" b="0" kern="1200" baseline="0" dirty="0" smtClean="0">
                <a:solidFill>
                  <a:schemeClr val="tx1"/>
                </a:solidFill>
                <a:latin typeface="Arial" pitchFamily="34" charset="0"/>
                <a:ea typeface="+mn-ea"/>
                <a:cs typeface="Arial" pitchFamily="34" charset="0"/>
              </a:defRPr>
            </a:lvl4pPr>
            <a:lvl5pPr>
              <a:spcBef>
                <a:spcPts val="0"/>
              </a:spcBef>
              <a:spcAft>
                <a:spcPts val="0"/>
              </a:spcAft>
              <a:buClr>
                <a:schemeClr val="bg2"/>
              </a:buClr>
              <a:defRPr lang="en-US" sz="3200" b="0" kern="1200" baseline="0" dirty="0" smtClean="0">
                <a:solidFill>
                  <a:schemeClr val="tx1"/>
                </a:solidFill>
                <a:latin typeface="Arial" pitchFamily="34" charset="0"/>
                <a:ea typeface="+mn-ea"/>
                <a:cs typeface="Arial" pitchFamily="34" charset="0"/>
              </a:defRPr>
            </a:lvl5pPr>
            <a:lvl6pPr marL="1913419" indent="-380990">
              <a:spcBef>
                <a:spcPts val="0"/>
              </a:spcBef>
              <a:spcAft>
                <a:spcPts val="0"/>
              </a:spcAft>
              <a:buClr>
                <a:schemeClr val="tx2"/>
              </a:buClr>
              <a:buSzPct val="70000"/>
              <a:buFont typeface="Wingdings" pitchFamily="2" charset="2"/>
              <a:buChar char="§"/>
              <a:defRPr lang="en-US" sz="3200" kern="1200" dirty="0" smtClean="0">
                <a:solidFill>
                  <a:schemeClr val="tx1"/>
                </a:solidFill>
                <a:latin typeface="Arial" pitchFamily="34" charset="0"/>
                <a:ea typeface="+mn-ea"/>
                <a:cs typeface="Arial" pitchFamily="34" charset="0"/>
              </a:defRPr>
            </a:lvl6pPr>
            <a:lvl7pPr marL="2285943" indent="-364058">
              <a:spcBef>
                <a:spcPts val="0"/>
              </a:spcBef>
              <a:spcAft>
                <a:spcPts val="0"/>
              </a:spcAft>
              <a:buClr>
                <a:schemeClr val="tx2"/>
              </a:buClr>
              <a:buSzPct val="70000"/>
              <a:buFont typeface="Arial" pitchFamily="34" charset="0"/>
              <a:buChar char="–"/>
              <a:defRPr sz="2400" baseline="0">
                <a:solidFill>
                  <a:schemeClr val="tx1"/>
                </a:solidFill>
                <a:latin typeface="+mn-lt"/>
                <a:cs typeface="Arial" pitchFamily="34" charset="0"/>
              </a:defRPr>
            </a:lvl7pPr>
            <a:lvl8pPr marL="2133547" indent="-304792">
              <a:spcBef>
                <a:spcPts val="0"/>
              </a:spcBef>
              <a:spcAft>
                <a:spcPts val="0"/>
              </a:spcAft>
              <a:buSzPct val="70000"/>
              <a:defRPr sz="2400" baseline="0">
                <a:latin typeface="Arial" pitchFamily="34" charset="0"/>
                <a:cs typeface="Arial" pitchFamily="34" charset="0"/>
              </a:defRPr>
            </a:lvl8pPr>
            <a:lvl9pPr marL="2431990" indent="-298443">
              <a:spcBef>
                <a:spcPts val="0"/>
              </a:spcBef>
              <a:spcAft>
                <a:spcPts val="0"/>
              </a:spcAft>
              <a:buSzPct val="70000"/>
              <a:buFont typeface="Arial" pitchFamily="34" charset="0"/>
              <a:buChar char="–"/>
              <a:defRPr sz="2400">
                <a:latin typeface="Arial" pitchFamily="34" charset="0"/>
                <a:cs typeface="Arial"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23382282"/>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bwMode="gray">
          <a:xfrm>
            <a:off x="641353" y="2352676"/>
            <a:ext cx="5437716" cy="3781425"/>
          </a:xfrm>
        </p:spPr>
        <p:txBody>
          <a:bodyPr>
            <a:noAutofit/>
          </a:bodyPr>
          <a:lstStyle>
            <a:lvl1pPr marL="0" indent="0">
              <a:buNone/>
              <a:defRPr>
                <a:latin typeface="Arial" pitchFamily="34" charset="0"/>
                <a:cs typeface="Arial" pitchFamily="34" charset="0"/>
              </a:defRPr>
            </a:lvl1pPr>
          </a:lstStyle>
          <a:p>
            <a:pPr lvl="0"/>
            <a:r>
              <a:rPr lang="en-US" noProof="0"/>
              <a:t>Click icon to add picture</a:t>
            </a:r>
            <a:endParaRPr lang="en-US" noProof="0" dirty="0"/>
          </a:p>
        </p:txBody>
      </p:sp>
      <p:sp>
        <p:nvSpPr>
          <p:cNvPr id="18" name="Text Placeholder 4"/>
          <p:cNvSpPr>
            <a:spLocks noGrp="1"/>
          </p:cNvSpPr>
          <p:nvPr>
            <p:ph type="body" sz="quarter" idx="19"/>
          </p:nvPr>
        </p:nvSpPr>
        <p:spPr bwMode="gray">
          <a:xfrm>
            <a:off x="6451600" y="2352675"/>
            <a:ext cx="5128683" cy="1846660"/>
          </a:xfrm>
          <a:ln>
            <a:noFill/>
          </a:ln>
        </p:spPr>
        <p:txBody>
          <a:bodyPr/>
          <a:lstStyle>
            <a:lvl1pPr>
              <a:spcBef>
                <a:spcPts val="0"/>
              </a:spcBef>
              <a:spcAft>
                <a:spcPts val="0"/>
              </a:spcAft>
              <a:defRPr lang="en-US" sz="2400" b="0" kern="1200" baseline="0" dirty="0" smtClean="0">
                <a:solidFill>
                  <a:schemeClr val="tx1"/>
                </a:solidFill>
                <a:latin typeface="Arial" pitchFamily="34" charset="0"/>
                <a:ea typeface="+mn-ea"/>
                <a:cs typeface="Arial" pitchFamily="34" charset="0"/>
              </a:defRPr>
            </a:lvl1pPr>
            <a:lvl2pPr>
              <a:spcBef>
                <a:spcPts val="0"/>
              </a:spcBef>
              <a:spcAft>
                <a:spcPts val="0"/>
              </a:spcAft>
              <a:defRPr lang="en-US" sz="2400" b="0" kern="1200" baseline="0" dirty="0" smtClean="0">
                <a:solidFill>
                  <a:schemeClr val="tx1"/>
                </a:solidFill>
                <a:latin typeface="+mn-lt"/>
                <a:ea typeface="+mn-ea"/>
                <a:cs typeface="Arial" pitchFamily="34" charset="0"/>
              </a:defRPr>
            </a:lvl2pPr>
            <a:lvl3pPr>
              <a:spcBef>
                <a:spcPts val="0"/>
              </a:spcBef>
              <a:spcAft>
                <a:spcPts val="0"/>
              </a:spcAft>
              <a:defRPr lang="en-US" sz="2400" b="0" kern="1200" baseline="0" dirty="0" smtClean="0">
                <a:solidFill>
                  <a:schemeClr val="tx1"/>
                </a:solidFill>
                <a:latin typeface="Arial" pitchFamily="34" charset="0"/>
                <a:ea typeface="+mn-ea"/>
                <a:cs typeface="Arial" pitchFamily="34" charset="0"/>
              </a:defRPr>
            </a:lvl3pPr>
            <a:lvl4pPr>
              <a:spcBef>
                <a:spcPts val="0"/>
              </a:spcBef>
              <a:spcAft>
                <a:spcPts val="0"/>
              </a:spcAft>
              <a:defRPr lang="en-US" sz="2400" b="0" kern="1200" baseline="0" dirty="0" smtClean="0">
                <a:solidFill>
                  <a:schemeClr val="tx1"/>
                </a:solidFill>
                <a:latin typeface="Arial" pitchFamily="34" charset="0"/>
                <a:ea typeface="+mn-ea"/>
                <a:cs typeface="Arial" pitchFamily="34" charset="0"/>
              </a:defRPr>
            </a:lvl4pPr>
            <a:lvl5pPr>
              <a:spcBef>
                <a:spcPts val="0"/>
              </a:spcBef>
              <a:spcAft>
                <a:spcPts val="0"/>
              </a:spcAft>
              <a:defRPr lang="en-US" sz="2400" b="0" kern="1200" baseline="0" dirty="0" smtClean="0">
                <a:solidFill>
                  <a:schemeClr val="tx1"/>
                </a:solidFill>
                <a:latin typeface="Arial" pitchFamily="34" charset="0"/>
                <a:ea typeface="+mn-ea"/>
                <a:cs typeface="Arial" pitchFamily="34" charset="0"/>
              </a:defRPr>
            </a:lvl5pPr>
            <a:lvl6pPr marL="1523962" indent="-311143">
              <a:spcBef>
                <a:spcPts val="0"/>
              </a:spcBef>
              <a:spcAft>
                <a:spcPts val="0"/>
              </a:spcAft>
              <a:buSzPct val="70000"/>
              <a:defRPr lang="en-US" sz="2400" kern="1200" dirty="0" smtClean="0">
                <a:solidFill>
                  <a:schemeClr val="tx1"/>
                </a:solidFill>
                <a:latin typeface="Arial" pitchFamily="34" charset="0"/>
                <a:ea typeface="+mn-ea"/>
                <a:cs typeface="Arial" pitchFamily="34" charset="0"/>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bwMode="gray">
          <a:xfrm>
            <a:off x="641351" y="727077"/>
            <a:ext cx="10968567" cy="656591"/>
          </a:xfrm>
          <a:noFill/>
          <a:ln w="9525">
            <a:noFill/>
            <a:miter lim="800000"/>
            <a:headEnd/>
            <a:tailEnd/>
          </a:ln>
        </p:spPr>
        <p:txBody>
          <a:bodyPr/>
          <a:lstStyle>
            <a:lvl1pPr algn="l">
              <a:defRPr lang="en-US" sz="4267" b="1" kern="1200" dirty="0">
                <a:solidFill>
                  <a:schemeClr val="tx2"/>
                </a:solidFill>
                <a:latin typeface="Arial" pitchFamily="34" charset="0"/>
                <a:ea typeface="+mj-ea"/>
                <a:cs typeface="Arial" pitchFamily="34" charset="0"/>
              </a:defRPr>
            </a:lvl1pPr>
          </a:lstStyle>
          <a:p>
            <a:pPr lvl="0"/>
            <a:r>
              <a:rPr lang="en-US"/>
              <a:t>Click to edit Master title style</a:t>
            </a:r>
            <a:endParaRPr lang="en-US" dirty="0"/>
          </a:p>
        </p:txBody>
      </p:sp>
      <p:sp>
        <p:nvSpPr>
          <p:cNvPr id="7" name="Text Placeholder 41"/>
          <p:cNvSpPr>
            <a:spLocks noGrp="1"/>
          </p:cNvSpPr>
          <p:nvPr>
            <p:ph type="body" sz="quarter" idx="13"/>
          </p:nvPr>
        </p:nvSpPr>
        <p:spPr bwMode="gray">
          <a:xfrm>
            <a:off x="641349" y="1458385"/>
            <a:ext cx="10966451" cy="276999"/>
          </a:xfrm>
        </p:spPr>
        <p:txBody>
          <a:bodyPr/>
          <a:lstStyle>
            <a:lvl1pPr marL="0" indent="0">
              <a:buNone/>
              <a:defRPr b="1">
                <a:solidFill>
                  <a:schemeClr val="bg2"/>
                </a:solidFill>
                <a:latin typeface="Arial" pitchFamily="34" charset="0"/>
                <a:cs typeface="Arial" pitchFamily="34" charset="0"/>
              </a:defRPr>
            </a:lvl1pPr>
          </a:lstStyle>
          <a:p>
            <a:pPr lvl="0"/>
            <a:r>
              <a:rPr lang="en-US"/>
              <a:t>Click to edit Master text styles</a:t>
            </a:r>
          </a:p>
        </p:txBody>
      </p:sp>
    </p:spTree>
    <p:extLst>
      <p:ext uri="{BB962C8B-B14F-4D97-AF65-F5344CB8AC3E}">
        <p14:creationId xmlns:p14="http://schemas.microsoft.com/office/powerpoint/2010/main" val="360183918"/>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vider Slide">
    <p:spTree>
      <p:nvGrpSpPr>
        <p:cNvPr id="1" name=""/>
        <p:cNvGrpSpPr/>
        <p:nvPr/>
      </p:nvGrpSpPr>
      <p:grpSpPr>
        <a:xfrm>
          <a:off x="0" y="0"/>
          <a:ext cx="0" cy="0"/>
          <a:chOff x="0" y="0"/>
          <a:chExt cx="0" cy="0"/>
        </a:xfrm>
      </p:grpSpPr>
      <p:pic>
        <p:nvPicPr>
          <p:cNvPr id="4" name="Picture 6" descr="Mahindra Logo.png">
            <a:extLst>
              <a:ext uri="{FF2B5EF4-FFF2-40B4-BE49-F238E27FC236}">
                <a16:creationId xmlns:a16="http://schemas.microsoft.com/office/drawing/2014/main" id="{0F28E41F-185A-4BEC-BCAA-C0CE25E62E1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gray">
          <a:xfrm>
            <a:off x="8432800" y="582085"/>
            <a:ext cx="3259667" cy="757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ridge4.png">
            <a:extLst>
              <a:ext uri="{FF2B5EF4-FFF2-40B4-BE49-F238E27FC236}">
                <a16:creationId xmlns:a16="http://schemas.microsoft.com/office/drawing/2014/main" id="{23659A4C-F9BB-4431-B498-E0783990F3A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ltGray">
          <a:xfrm>
            <a:off x="0" y="0"/>
            <a:ext cx="5291667" cy="192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bwMode="gray">
          <a:xfrm>
            <a:off x="2453217" y="3974843"/>
            <a:ext cx="7366000" cy="369332"/>
          </a:xfrm>
          <a:noFill/>
          <a:ln w="9525">
            <a:noFill/>
            <a:miter lim="800000"/>
            <a:headEnd/>
            <a:tailEnd/>
          </a:ln>
        </p:spPr>
        <p:txBody>
          <a:bodyPr anchor="b"/>
          <a:lstStyle>
            <a:lvl1pPr marL="0" indent="0" algn="l" defTabSz="1219170" rtl="0" eaLnBrk="1" fontAlgn="base" latinLnBrk="0" hangingPunct="1">
              <a:spcBef>
                <a:spcPts val="0"/>
              </a:spcBef>
              <a:spcAft>
                <a:spcPct val="0"/>
              </a:spcAft>
              <a:buClr>
                <a:schemeClr val="tx2"/>
              </a:buClr>
              <a:buFont typeface="Arial" pitchFamily="34" charset="0"/>
              <a:buNone/>
              <a:defRPr lang="en-US" sz="2400" b="1" kern="1200" baseline="0" dirty="0">
                <a:solidFill>
                  <a:schemeClr val="tx2"/>
                </a:solidFill>
                <a:latin typeface="Arial" pitchFamily="34" charset="0"/>
                <a:ea typeface="+mn-ea"/>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9" name="Title 8"/>
          <p:cNvSpPr>
            <a:spLocks noGrp="1"/>
          </p:cNvSpPr>
          <p:nvPr>
            <p:ph type="title"/>
          </p:nvPr>
        </p:nvSpPr>
        <p:spPr bwMode="gray">
          <a:xfrm>
            <a:off x="2453219" y="2200275"/>
            <a:ext cx="7366000" cy="1641475"/>
          </a:xfrm>
          <a:noFill/>
          <a:ln w="9525">
            <a:noFill/>
            <a:miter lim="800000"/>
            <a:headEnd/>
            <a:tailEnd/>
          </a:ln>
        </p:spPr>
        <p:txBody>
          <a:bodyPr/>
          <a:lstStyle>
            <a:lvl1pPr algn="l" defTabSz="1219170" rtl="0" eaLnBrk="1" latinLnBrk="0" hangingPunct="1">
              <a:spcBef>
                <a:spcPct val="0"/>
              </a:spcBef>
              <a:buNone/>
              <a:defRPr lang="en-US" sz="5333" b="1" kern="1200" dirty="0">
                <a:solidFill>
                  <a:schemeClr val="bg2"/>
                </a:solidFill>
                <a:latin typeface="Arial" pitchFamily="34" charset="0"/>
                <a:ea typeface="+mj-ea"/>
                <a:cs typeface="Arial"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2857110"/>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Divider Slide 2">
    <p:spTree>
      <p:nvGrpSpPr>
        <p:cNvPr id="1" name=""/>
        <p:cNvGrpSpPr/>
        <p:nvPr/>
      </p:nvGrpSpPr>
      <p:grpSpPr>
        <a:xfrm>
          <a:off x="0" y="0"/>
          <a:ext cx="0" cy="0"/>
          <a:chOff x="0" y="0"/>
          <a:chExt cx="0" cy="0"/>
        </a:xfrm>
      </p:grpSpPr>
      <p:pic>
        <p:nvPicPr>
          <p:cNvPr id="5" name="Picture 6" descr="Mahindra Logo.png">
            <a:extLst>
              <a:ext uri="{FF2B5EF4-FFF2-40B4-BE49-F238E27FC236}">
                <a16:creationId xmlns:a16="http://schemas.microsoft.com/office/drawing/2014/main" id="{7D97EEA4-433E-4DE2-ADBA-18B4440C0A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gray">
          <a:xfrm>
            <a:off x="8432800" y="582085"/>
            <a:ext cx="3259667" cy="757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ridge4.png">
            <a:extLst>
              <a:ext uri="{FF2B5EF4-FFF2-40B4-BE49-F238E27FC236}">
                <a16:creationId xmlns:a16="http://schemas.microsoft.com/office/drawing/2014/main" id="{634BD3E6-DDDF-4C99-BEE7-5699095D180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ltGray">
          <a:xfrm>
            <a:off x="0" y="0"/>
            <a:ext cx="5291667" cy="192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Picture Placeholder 22"/>
          <p:cNvSpPr>
            <a:spLocks noGrp="1"/>
          </p:cNvSpPr>
          <p:nvPr>
            <p:ph type="pic" sz="quarter" idx="13"/>
          </p:nvPr>
        </p:nvSpPr>
        <p:spPr bwMode="gray">
          <a:xfrm>
            <a:off x="641351" y="1971675"/>
            <a:ext cx="4861983" cy="4175125"/>
          </a:xfrm>
        </p:spPr>
        <p:txBody>
          <a:bodyPr rtlCol="0">
            <a:normAutofit/>
          </a:bodyPr>
          <a:lstStyle>
            <a:lvl1pPr>
              <a:buNone/>
              <a:defRPr>
                <a:latin typeface="Arial" pitchFamily="34" charset="0"/>
                <a:cs typeface="Arial" pitchFamily="34" charset="0"/>
              </a:defRPr>
            </a:lvl1pPr>
          </a:lstStyle>
          <a:p>
            <a:pPr lvl="0"/>
            <a:r>
              <a:rPr lang="en-US" noProof="0"/>
              <a:t>Click icon to add picture</a:t>
            </a:r>
          </a:p>
        </p:txBody>
      </p:sp>
      <p:sp>
        <p:nvSpPr>
          <p:cNvPr id="22" name="Subtitle 2"/>
          <p:cNvSpPr>
            <a:spLocks noGrp="1"/>
          </p:cNvSpPr>
          <p:nvPr>
            <p:ph type="subTitle" idx="1"/>
          </p:nvPr>
        </p:nvSpPr>
        <p:spPr bwMode="gray">
          <a:xfrm>
            <a:off x="5858932" y="4203443"/>
            <a:ext cx="5750984" cy="369332"/>
          </a:xfrm>
          <a:noFill/>
          <a:ln w="9525">
            <a:noFill/>
            <a:miter lim="800000"/>
            <a:headEnd/>
            <a:tailEnd/>
          </a:ln>
        </p:spPr>
        <p:txBody>
          <a:bodyPr anchor="b"/>
          <a:lstStyle>
            <a:lvl1pPr marL="0" indent="0" algn="l" defTabSz="1219170" rtl="0" eaLnBrk="1" fontAlgn="base" latinLnBrk="0" hangingPunct="1">
              <a:spcBef>
                <a:spcPts val="0"/>
              </a:spcBef>
              <a:spcAft>
                <a:spcPct val="0"/>
              </a:spcAft>
              <a:buClr>
                <a:schemeClr val="tx2"/>
              </a:buClr>
              <a:buFont typeface="Arial" pitchFamily="34" charset="0"/>
              <a:buNone/>
              <a:defRPr lang="en-US" sz="2400" b="1" kern="1200" baseline="0" dirty="0">
                <a:solidFill>
                  <a:schemeClr val="tx2"/>
                </a:solidFill>
                <a:latin typeface="Arial" pitchFamily="34" charset="0"/>
                <a:ea typeface="+mn-ea"/>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23" name="Title 8"/>
          <p:cNvSpPr>
            <a:spLocks noGrp="1"/>
          </p:cNvSpPr>
          <p:nvPr>
            <p:ph type="title"/>
          </p:nvPr>
        </p:nvSpPr>
        <p:spPr bwMode="gray">
          <a:xfrm>
            <a:off x="5858933" y="1971676"/>
            <a:ext cx="5750984" cy="1641475"/>
          </a:xfrm>
          <a:noFill/>
          <a:ln w="9525">
            <a:noFill/>
            <a:miter lim="800000"/>
            <a:headEnd/>
            <a:tailEnd/>
          </a:ln>
        </p:spPr>
        <p:txBody>
          <a:bodyPr/>
          <a:lstStyle>
            <a:lvl1pPr algn="l" defTabSz="1219170" rtl="0" eaLnBrk="1" latinLnBrk="0" hangingPunct="1">
              <a:spcBef>
                <a:spcPct val="0"/>
              </a:spcBef>
              <a:buNone/>
              <a:defRPr lang="en-US" sz="5333" b="1" kern="1200" dirty="0">
                <a:solidFill>
                  <a:schemeClr val="bg2"/>
                </a:solidFill>
                <a:latin typeface="Arial" pitchFamily="34" charset="0"/>
                <a:ea typeface="+mj-ea"/>
                <a:cs typeface="Arial"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05463627"/>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 2">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DD94B5D4-B98D-4315-BF0F-0A347DB9FE1E}"/>
              </a:ext>
            </a:extLst>
          </p:cNvPr>
          <p:cNvCxnSpPr/>
          <p:nvPr/>
        </p:nvCxnSpPr>
        <p:spPr bwMode="gray">
          <a:xfrm>
            <a:off x="641351" y="2616200"/>
            <a:ext cx="5209116" cy="211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1364F7B-5F90-46C1-BE41-5AE72D19B254}"/>
              </a:ext>
            </a:extLst>
          </p:cNvPr>
          <p:cNvCxnSpPr/>
          <p:nvPr/>
        </p:nvCxnSpPr>
        <p:spPr bwMode="gray">
          <a:xfrm>
            <a:off x="6364818" y="2616200"/>
            <a:ext cx="5209116" cy="211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4"/>
          <p:cNvSpPr>
            <a:spLocks noGrp="1"/>
          </p:cNvSpPr>
          <p:nvPr>
            <p:ph type="body" sz="quarter" idx="10"/>
          </p:nvPr>
        </p:nvSpPr>
        <p:spPr bwMode="gray">
          <a:xfrm>
            <a:off x="641351" y="2737910"/>
            <a:ext cx="5245100" cy="1846660"/>
          </a:xfrm>
          <a:ln>
            <a:noFill/>
          </a:ln>
        </p:spPr>
        <p:txBody>
          <a:bodyPr/>
          <a:lstStyle>
            <a:lvl1pPr>
              <a:spcBef>
                <a:spcPts val="0"/>
              </a:spcBef>
              <a:spcAft>
                <a:spcPts val="0"/>
              </a:spcAft>
              <a:defRPr lang="en-US" sz="2400" b="0" kern="1200" baseline="0" dirty="0" smtClean="0">
                <a:solidFill>
                  <a:schemeClr val="tx1"/>
                </a:solidFill>
                <a:latin typeface="Arial" pitchFamily="34" charset="0"/>
                <a:ea typeface="+mn-ea"/>
                <a:cs typeface="Arial" pitchFamily="34" charset="0"/>
              </a:defRPr>
            </a:lvl1pPr>
            <a:lvl2pPr>
              <a:spcBef>
                <a:spcPts val="0"/>
              </a:spcBef>
              <a:spcAft>
                <a:spcPts val="0"/>
              </a:spcAft>
              <a:defRPr lang="en-US" sz="2400" b="0" kern="1200" baseline="0" dirty="0" smtClean="0">
                <a:solidFill>
                  <a:schemeClr val="tx1"/>
                </a:solidFill>
                <a:latin typeface="+mn-lt"/>
                <a:ea typeface="+mn-ea"/>
                <a:cs typeface="Arial" pitchFamily="34" charset="0"/>
              </a:defRPr>
            </a:lvl2pPr>
            <a:lvl3pPr>
              <a:spcBef>
                <a:spcPts val="0"/>
              </a:spcBef>
              <a:spcAft>
                <a:spcPts val="0"/>
              </a:spcAft>
              <a:defRPr lang="en-US" sz="2400" b="0" kern="1200" baseline="0" dirty="0" smtClean="0">
                <a:solidFill>
                  <a:schemeClr val="tx1"/>
                </a:solidFill>
                <a:latin typeface="Arial" pitchFamily="34" charset="0"/>
                <a:ea typeface="+mn-ea"/>
                <a:cs typeface="Arial" pitchFamily="34" charset="0"/>
              </a:defRPr>
            </a:lvl3pPr>
            <a:lvl4pPr>
              <a:spcBef>
                <a:spcPts val="0"/>
              </a:spcBef>
              <a:spcAft>
                <a:spcPts val="0"/>
              </a:spcAft>
              <a:defRPr lang="en-US" sz="2400" b="0" kern="1200" baseline="0" dirty="0" smtClean="0">
                <a:solidFill>
                  <a:schemeClr val="tx1"/>
                </a:solidFill>
                <a:latin typeface="Arial" pitchFamily="34" charset="0"/>
                <a:ea typeface="+mn-ea"/>
                <a:cs typeface="Arial" pitchFamily="34" charset="0"/>
              </a:defRPr>
            </a:lvl4pPr>
            <a:lvl5pPr>
              <a:spcBef>
                <a:spcPts val="0"/>
              </a:spcBef>
              <a:spcAft>
                <a:spcPts val="0"/>
              </a:spcAft>
              <a:defRPr lang="en-US" sz="2400" b="0" kern="1200" baseline="0" dirty="0" smtClean="0">
                <a:solidFill>
                  <a:schemeClr val="tx1"/>
                </a:solidFill>
                <a:latin typeface="Arial" pitchFamily="34" charset="0"/>
                <a:ea typeface="+mn-ea"/>
                <a:cs typeface="Arial" pitchFamily="34" charset="0"/>
              </a:defRPr>
            </a:lvl5pPr>
            <a:lvl6pPr marL="1523962" indent="-311143">
              <a:spcBef>
                <a:spcPts val="0"/>
              </a:spcBef>
              <a:spcAft>
                <a:spcPts val="0"/>
              </a:spcAft>
              <a:buSzPct val="70000"/>
              <a:defRPr lang="en-US" sz="2400" kern="1200" dirty="0" smtClean="0">
                <a:solidFill>
                  <a:schemeClr val="tx1"/>
                </a:solidFill>
                <a:latin typeface="Arial" pitchFamily="34" charset="0"/>
                <a:ea typeface="+mn-ea"/>
                <a:cs typeface="Arial" pitchFamily="34" charset="0"/>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4"/>
          <p:cNvSpPr>
            <a:spLocks noGrp="1"/>
          </p:cNvSpPr>
          <p:nvPr>
            <p:ph type="body" sz="quarter" idx="11"/>
          </p:nvPr>
        </p:nvSpPr>
        <p:spPr bwMode="gray">
          <a:xfrm>
            <a:off x="6364819" y="2737910"/>
            <a:ext cx="5245100" cy="1846660"/>
          </a:xfrm>
          <a:ln>
            <a:noFill/>
          </a:ln>
        </p:spPr>
        <p:txBody>
          <a:bodyPr/>
          <a:lstStyle>
            <a:lvl1pPr>
              <a:spcBef>
                <a:spcPts val="0"/>
              </a:spcBef>
              <a:spcAft>
                <a:spcPts val="0"/>
              </a:spcAft>
              <a:defRPr lang="en-US" sz="2400" b="0" kern="1200" baseline="0" dirty="0" smtClean="0">
                <a:solidFill>
                  <a:schemeClr val="tx1"/>
                </a:solidFill>
                <a:latin typeface="Arial" pitchFamily="34" charset="0"/>
                <a:ea typeface="+mn-ea"/>
                <a:cs typeface="Arial" pitchFamily="34" charset="0"/>
              </a:defRPr>
            </a:lvl1pPr>
            <a:lvl2pPr>
              <a:spcBef>
                <a:spcPts val="0"/>
              </a:spcBef>
              <a:spcAft>
                <a:spcPts val="0"/>
              </a:spcAft>
              <a:defRPr lang="en-US" sz="2400" b="0" kern="1200" baseline="0" dirty="0" smtClean="0">
                <a:solidFill>
                  <a:schemeClr val="tx1"/>
                </a:solidFill>
                <a:latin typeface="+mn-lt"/>
                <a:ea typeface="+mn-ea"/>
                <a:cs typeface="Arial" pitchFamily="34" charset="0"/>
              </a:defRPr>
            </a:lvl2pPr>
            <a:lvl3pPr>
              <a:spcBef>
                <a:spcPts val="0"/>
              </a:spcBef>
              <a:spcAft>
                <a:spcPts val="0"/>
              </a:spcAft>
              <a:defRPr lang="en-US" sz="2400" b="0" kern="1200" baseline="0" dirty="0" smtClean="0">
                <a:solidFill>
                  <a:schemeClr val="tx1"/>
                </a:solidFill>
                <a:latin typeface="Arial" pitchFamily="34" charset="0"/>
                <a:ea typeface="+mn-ea"/>
                <a:cs typeface="Arial" pitchFamily="34" charset="0"/>
              </a:defRPr>
            </a:lvl3pPr>
            <a:lvl4pPr>
              <a:spcBef>
                <a:spcPts val="0"/>
              </a:spcBef>
              <a:spcAft>
                <a:spcPts val="0"/>
              </a:spcAft>
              <a:defRPr lang="en-US" sz="2400" b="0" kern="1200" baseline="0" dirty="0" smtClean="0">
                <a:solidFill>
                  <a:schemeClr val="tx1"/>
                </a:solidFill>
                <a:latin typeface="Arial" pitchFamily="34" charset="0"/>
                <a:ea typeface="+mn-ea"/>
                <a:cs typeface="Arial" pitchFamily="34" charset="0"/>
              </a:defRPr>
            </a:lvl4pPr>
            <a:lvl5pPr>
              <a:spcBef>
                <a:spcPts val="0"/>
              </a:spcBef>
              <a:spcAft>
                <a:spcPts val="0"/>
              </a:spcAft>
              <a:defRPr lang="en-US" sz="2400" b="0" kern="1200" baseline="0" dirty="0" smtClean="0">
                <a:solidFill>
                  <a:schemeClr val="tx1"/>
                </a:solidFill>
                <a:latin typeface="Arial" pitchFamily="34" charset="0"/>
                <a:ea typeface="+mn-ea"/>
                <a:cs typeface="Arial" pitchFamily="34" charset="0"/>
              </a:defRPr>
            </a:lvl5pPr>
            <a:lvl6pPr marL="1523962" indent="-311143">
              <a:spcBef>
                <a:spcPts val="0"/>
              </a:spcBef>
              <a:spcAft>
                <a:spcPts val="0"/>
              </a:spcAft>
              <a:buSzPct val="70000"/>
              <a:defRPr lang="en-US" sz="2400" kern="1200" dirty="0" smtClean="0">
                <a:solidFill>
                  <a:schemeClr val="tx1"/>
                </a:solidFill>
                <a:latin typeface="Arial" pitchFamily="34" charset="0"/>
                <a:ea typeface="+mn-ea"/>
                <a:cs typeface="Arial" pitchFamily="34" charset="0"/>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2"/>
          </p:nvPr>
        </p:nvSpPr>
        <p:spPr bwMode="gray">
          <a:xfrm>
            <a:off x="641351" y="2159439"/>
            <a:ext cx="5245100" cy="369332"/>
          </a:xfrm>
          <a:noFill/>
          <a:ln>
            <a:noFill/>
          </a:ln>
        </p:spPr>
        <p:txBody>
          <a:bodyPr anchor="b"/>
          <a:lstStyle>
            <a:lvl1pPr marL="0" indent="0">
              <a:spcBef>
                <a:spcPts val="0"/>
              </a:spcBef>
              <a:spcAft>
                <a:spcPts val="0"/>
              </a:spcAft>
              <a:buNone/>
              <a:defRPr sz="2400" b="1">
                <a:solidFill>
                  <a:schemeClr val="bg2"/>
                </a:solidFill>
                <a:latin typeface="Arial" pitchFamily="34" charset="0"/>
                <a:cs typeface="Arial" pitchFamily="34" charset="0"/>
              </a:defRPr>
            </a:lvl1pPr>
            <a:lvl2pPr>
              <a:spcBef>
                <a:spcPts val="0"/>
              </a:spcBef>
              <a:spcAft>
                <a:spcPts val="0"/>
              </a:spcAft>
              <a:defRPr sz="2400">
                <a:latin typeface="+mj-lt"/>
              </a:defRPr>
            </a:lvl2pPr>
            <a:lvl3pPr>
              <a:spcBef>
                <a:spcPts val="0"/>
              </a:spcBef>
              <a:spcAft>
                <a:spcPts val="0"/>
              </a:spcAft>
              <a:defRPr sz="2400">
                <a:latin typeface="+mj-lt"/>
              </a:defRPr>
            </a:lvl3pPr>
            <a:lvl4pPr>
              <a:spcBef>
                <a:spcPts val="0"/>
              </a:spcBef>
              <a:spcAft>
                <a:spcPts val="0"/>
              </a:spcAft>
              <a:defRPr sz="2400">
                <a:latin typeface="+mj-lt"/>
              </a:defRPr>
            </a:lvl4pPr>
            <a:lvl5pPr>
              <a:spcBef>
                <a:spcPts val="0"/>
              </a:spcBef>
              <a:spcAft>
                <a:spcPts val="0"/>
              </a:spcAft>
              <a:defRPr sz="2400">
                <a:latin typeface="+mj-lt"/>
              </a:defRPr>
            </a:lvl5pPr>
            <a:lvl6pPr marL="1523962" indent="-311143">
              <a:spcBef>
                <a:spcPts val="0"/>
              </a:spcBef>
              <a:spcAft>
                <a:spcPts val="0"/>
              </a:spcAft>
              <a:buSzPct val="70000"/>
              <a:defRPr sz="2400">
                <a:latin typeface="+mj-lt"/>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p:txBody>
      </p:sp>
      <p:sp>
        <p:nvSpPr>
          <p:cNvPr id="6" name="Text Placeholder 4"/>
          <p:cNvSpPr>
            <a:spLocks noGrp="1"/>
          </p:cNvSpPr>
          <p:nvPr>
            <p:ph type="body" sz="quarter" idx="13"/>
          </p:nvPr>
        </p:nvSpPr>
        <p:spPr bwMode="gray">
          <a:xfrm>
            <a:off x="6364819" y="2159439"/>
            <a:ext cx="5245100" cy="369332"/>
          </a:xfrm>
          <a:noFill/>
          <a:ln>
            <a:noFill/>
          </a:ln>
        </p:spPr>
        <p:txBody>
          <a:bodyPr anchor="b"/>
          <a:lstStyle>
            <a:lvl1pPr marL="0" indent="0">
              <a:spcBef>
                <a:spcPts val="0"/>
              </a:spcBef>
              <a:spcAft>
                <a:spcPts val="0"/>
              </a:spcAft>
              <a:buNone/>
              <a:defRPr sz="2400" b="1">
                <a:solidFill>
                  <a:schemeClr val="bg2"/>
                </a:solidFill>
                <a:latin typeface="Arial" pitchFamily="34" charset="0"/>
                <a:cs typeface="Arial" pitchFamily="34" charset="0"/>
              </a:defRPr>
            </a:lvl1pPr>
            <a:lvl2pPr>
              <a:spcBef>
                <a:spcPts val="0"/>
              </a:spcBef>
              <a:spcAft>
                <a:spcPts val="0"/>
              </a:spcAft>
              <a:defRPr sz="2400">
                <a:latin typeface="+mj-lt"/>
              </a:defRPr>
            </a:lvl2pPr>
            <a:lvl3pPr>
              <a:spcBef>
                <a:spcPts val="0"/>
              </a:spcBef>
              <a:spcAft>
                <a:spcPts val="0"/>
              </a:spcAft>
              <a:defRPr sz="2400">
                <a:latin typeface="+mj-lt"/>
              </a:defRPr>
            </a:lvl3pPr>
            <a:lvl4pPr>
              <a:spcBef>
                <a:spcPts val="0"/>
              </a:spcBef>
              <a:spcAft>
                <a:spcPts val="0"/>
              </a:spcAft>
              <a:defRPr sz="2400">
                <a:latin typeface="+mj-lt"/>
              </a:defRPr>
            </a:lvl4pPr>
            <a:lvl5pPr>
              <a:spcBef>
                <a:spcPts val="0"/>
              </a:spcBef>
              <a:spcAft>
                <a:spcPts val="0"/>
              </a:spcAft>
              <a:defRPr sz="2400">
                <a:latin typeface="+mj-lt"/>
              </a:defRPr>
            </a:lvl5pPr>
            <a:lvl6pPr marL="1523962" indent="-311143">
              <a:spcBef>
                <a:spcPts val="0"/>
              </a:spcBef>
              <a:spcAft>
                <a:spcPts val="0"/>
              </a:spcAft>
              <a:buSzPct val="70000"/>
              <a:defRPr sz="2400">
                <a:latin typeface="+mj-lt"/>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p:txBody>
      </p:sp>
      <p:sp>
        <p:nvSpPr>
          <p:cNvPr id="10" name="Title 1"/>
          <p:cNvSpPr>
            <a:spLocks noGrp="1"/>
          </p:cNvSpPr>
          <p:nvPr>
            <p:ph type="title"/>
          </p:nvPr>
        </p:nvSpPr>
        <p:spPr bwMode="gray">
          <a:xfrm>
            <a:off x="641351" y="727077"/>
            <a:ext cx="10968567" cy="656591"/>
          </a:xfrm>
          <a:noFill/>
          <a:ln w="9525">
            <a:noFill/>
            <a:miter lim="800000"/>
            <a:headEnd/>
            <a:tailEnd/>
          </a:ln>
        </p:spPr>
        <p:txBody>
          <a:bodyPr/>
          <a:lstStyle>
            <a:lvl1pPr algn="l">
              <a:defRPr lang="en-US" sz="4267" b="1" kern="1200" dirty="0">
                <a:solidFill>
                  <a:schemeClr val="tx2"/>
                </a:solidFill>
                <a:latin typeface="Arial" pitchFamily="34" charset="0"/>
                <a:ea typeface="+mj-ea"/>
                <a:cs typeface="Arial" pitchFamily="34" charset="0"/>
              </a:defRPr>
            </a:lvl1pPr>
          </a:lstStyle>
          <a:p>
            <a:pPr lvl="0"/>
            <a:r>
              <a:rPr lang="en-US"/>
              <a:t>Click to edit Master title style</a:t>
            </a:r>
            <a:endParaRPr lang="en-US" dirty="0"/>
          </a:p>
        </p:txBody>
      </p:sp>
      <p:sp>
        <p:nvSpPr>
          <p:cNvPr id="15" name="Text Placeholder 41"/>
          <p:cNvSpPr>
            <a:spLocks noGrp="1"/>
          </p:cNvSpPr>
          <p:nvPr>
            <p:ph type="body" sz="quarter" idx="14"/>
          </p:nvPr>
        </p:nvSpPr>
        <p:spPr bwMode="gray">
          <a:xfrm>
            <a:off x="641349" y="1458385"/>
            <a:ext cx="10966451" cy="276999"/>
          </a:xfrm>
        </p:spPr>
        <p:txBody>
          <a:bodyPr/>
          <a:lstStyle>
            <a:lvl1pPr marL="0" indent="0">
              <a:buNone/>
              <a:defRPr b="1">
                <a:solidFill>
                  <a:schemeClr val="bg2"/>
                </a:solidFill>
                <a:latin typeface="Arial" pitchFamily="34" charset="0"/>
                <a:cs typeface="Arial" pitchFamily="34" charset="0"/>
              </a:defRPr>
            </a:lvl1pPr>
          </a:lstStyle>
          <a:p>
            <a:pPr lvl="0"/>
            <a:r>
              <a:rPr lang="en-US"/>
              <a:t>Click to edit Master text styles</a:t>
            </a:r>
          </a:p>
        </p:txBody>
      </p:sp>
    </p:spTree>
    <p:extLst>
      <p:ext uri="{BB962C8B-B14F-4D97-AF65-F5344CB8AC3E}">
        <p14:creationId xmlns:p14="http://schemas.microsoft.com/office/powerpoint/2010/main" val="3373682021"/>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Content 4">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A1B3AEB-9023-4476-9F6E-8F97907BAEFC}"/>
              </a:ext>
            </a:extLst>
          </p:cNvPr>
          <p:cNvCxnSpPr/>
          <p:nvPr/>
        </p:nvCxnSpPr>
        <p:spPr bwMode="gray">
          <a:xfrm>
            <a:off x="641351" y="2626785"/>
            <a:ext cx="5209116" cy="211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7CCB282-E9E2-4663-BC0A-3E57F96C0640}"/>
              </a:ext>
            </a:extLst>
          </p:cNvPr>
          <p:cNvCxnSpPr/>
          <p:nvPr/>
        </p:nvCxnSpPr>
        <p:spPr bwMode="gray">
          <a:xfrm>
            <a:off x="6364818" y="2626785"/>
            <a:ext cx="5209116" cy="211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1A74123-5160-44FB-8EF9-8AD953FA4D85}"/>
              </a:ext>
            </a:extLst>
          </p:cNvPr>
          <p:cNvCxnSpPr/>
          <p:nvPr/>
        </p:nvCxnSpPr>
        <p:spPr bwMode="gray">
          <a:xfrm>
            <a:off x="641351" y="4864100"/>
            <a:ext cx="5209116" cy="211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6D2CCF0-E6B7-457D-9118-DC3AA76F7973}"/>
              </a:ext>
            </a:extLst>
          </p:cNvPr>
          <p:cNvCxnSpPr/>
          <p:nvPr/>
        </p:nvCxnSpPr>
        <p:spPr bwMode="gray">
          <a:xfrm>
            <a:off x="6364818" y="4864100"/>
            <a:ext cx="5209116" cy="211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itle 1"/>
          <p:cNvSpPr>
            <a:spLocks noGrp="1"/>
          </p:cNvSpPr>
          <p:nvPr>
            <p:ph type="title"/>
          </p:nvPr>
        </p:nvSpPr>
        <p:spPr bwMode="gray">
          <a:xfrm>
            <a:off x="641351" y="727077"/>
            <a:ext cx="10968567" cy="656591"/>
          </a:xfrm>
          <a:noFill/>
          <a:ln w="9525">
            <a:noFill/>
            <a:miter lim="800000"/>
            <a:headEnd/>
            <a:tailEnd/>
          </a:ln>
        </p:spPr>
        <p:txBody>
          <a:bodyPr/>
          <a:lstStyle>
            <a:lvl1pPr algn="l">
              <a:defRPr lang="en-US" sz="4267" b="1" kern="1200" dirty="0">
                <a:solidFill>
                  <a:schemeClr val="tx2"/>
                </a:solidFill>
                <a:latin typeface="Arial" pitchFamily="34" charset="0"/>
                <a:ea typeface="+mj-ea"/>
                <a:cs typeface="Arial" pitchFamily="34" charset="0"/>
              </a:defRPr>
            </a:lvl1pPr>
          </a:lstStyle>
          <a:p>
            <a:pPr lvl="0"/>
            <a:r>
              <a:rPr lang="en-US"/>
              <a:t>Click to edit Master title style</a:t>
            </a:r>
            <a:endParaRPr lang="en-US" dirty="0"/>
          </a:p>
        </p:txBody>
      </p:sp>
      <p:sp>
        <p:nvSpPr>
          <p:cNvPr id="17" name="Text Placeholder 4"/>
          <p:cNvSpPr>
            <a:spLocks noGrp="1"/>
          </p:cNvSpPr>
          <p:nvPr>
            <p:ph type="body" sz="quarter" idx="10"/>
          </p:nvPr>
        </p:nvSpPr>
        <p:spPr bwMode="gray">
          <a:xfrm>
            <a:off x="641351" y="2749655"/>
            <a:ext cx="5245100" cy="1354025"/>
          </a:xfrm>
          <a:ln>
            <a:noFill/>
          </a:ln>
        </p:spPr>
        <p:txBody>
          <a:bodyPr/>
          <a:lstStyle>
            <a:lvl1pPr>
              <a:spcBef>
                <a:spcPts val="0"/>
              </a:spcBef>
              <a:spcAft>
                <a:spcPts val="0"/>
              </a:spcAft>
              <a:defRPr lang="en-US" sz="2133" b="0" kern="1200" baseline="0" dirty="0" smtClean="0">
                <a:solidFill>
                  <a:schemeClr val="tx1"/>
                </a:solidFill>
                <a:latin typeface="Arial" pitchFamily="34" charset="0"/>
                <a:ea typeface="+mn-ea"/>
                <a:cs typeface="Arial" pitchFamily="34" charset="0"/>
              </a:defRPr>
            </a:lvl1pPr>
            <a:lvl2pPr>
              <a:spcBef>
                <a:spcPts val="0"/>
              </a:spcBef>
              <a:spcAft>
                <a:spcPts val="0"/>
              </a:spcAft>
              <a:defRPr lang="en-US" sz="2400" b="0" kern="1200" baseline="0" dirty="0" smtClean="0">
                <a:solidFill>
                  <a:schemeClr val="tx1"/>
                </a:solidFill>
                <a:latin typeface="+mn-lt"/>
                <a:ea typeface="+mn-ea"/>
                <a:cs typeface="Arial" pitchFamily="34" charset="0"/>
              </a:defRPr>
            </a:lvl2pPr>
            <a:lvl3pPr>
              <a:spcBef>
                <a:spcPts val="0"/>
              </a:spcBef>
              <a:spcAft>
                <a:spcPts val="0"/>
              </a:spcAft>
              <a:defRPr lang="en-US" sz="2133" b="0" kern="1200" baseline="0" dirty="0" smtClean="0">
                <a:solidFill>
                  <a:schemeClr val="tx1"/>
                </a:solidFill>
                <a:latin typeface="Arial" pitchFamily="34" charset="0"/>
                <a:ea typeface="+mn-ea"/>
                <a:cs typeface="Arial" pitchFamily="34" charset="0"/>
              </a:defRPr>
            </a:lvl3pPr>
            <a:lvl4pPr>
              <a:spcBef>
                <a:spcPts val="0"/>
              </a:spcBef>
              <a:spcAft>
                <a:spcPts val="0"/>
              </a:spcAft>
              <a:defRPr lang="en-US" sz="2133" b="0" kern="1200" baseline="0" dirty="0" smtClean="0">
                <a:solidFill>
                  <a:schemeClr val="tx1"/>
                </a:solidFill>
                <a:latin typeface="Arial" pitchFamily="34" charset="0"/>
                <a:ea typeface="+mn-ea"/>
                <a:cs typeface="Arial" pitchFamily="34" charset="0"/>
              </a:defRPr>
            </a:lvl4pPr>
            <a:lvl5pPr>
              <a:spcBef>
                <a:spcPts val="0"/>
              </a:spcBef>
              <a:spcAft>
                <a:spcPts val="0"/>
              </a:spcAft>
              <a:defRPr lang="en-US" sz="2133" b="0" kern="1200" baseline="0" dirty="0" smtClean="0">
                <a:solidFill>
                  <a:schemeClr val="tx1"/>
                </a:solidFill>
                <a:latin typeface="Arial" pitchFamily="34" charset="0"/>
                <a:ea typeface="+mn-ea"/>
                <a:cs typeface="Arial" pitchFamily="34" charset="0"/>
              </a:defRPr>
            </a:lvl5pPr>
            <a:lvl6pPr marL="1523962" indent="-311143">
              <a:spcBef>
                <a:spcPts val="0"/>
              </a:spcBef>
              <a:spcAft>
                <a:spcPts val="0"/>
              </a:spcAft>
              <a:buSzPct val="70000"/>
              <a:defRPr lang="en-US" sz="2133" kern="1200" dirty="0" smtClean="0">
                <a:solidFill>
                  <a:schemeClr val="tx1"/>
                </a:solidFill>
                <a:latin typeface="Arial" pitchFamily="34" charset="0"/>
                <a:ea typeface="+mn-ea"/>
                <a:cs typeface="Arial" pitchFamily="34" charset="0"/>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8" name="Text Placeholder 4"/>
          <p:cNvSpPr>
            <a:spLocks noGrp="1"/>
          </p:cNvSpPr>
          <p:nvPr>
            <p:ph type="body" sz="quarter" idx="11"/>
          </p:nvPr>
        </p:nvSpPr>
        <p:spPr bwMode="gray">
          <a:xfrm>
            <a:off x="6364819" y="2749655"/>
            <a:ext cx="5245100" cy="1354025"/>
          </a:xfrm>
          <a:ln>
            <a:noFill/>
          </a:ln>
        </p:spPr>
        <p:txBody>
          <a:bodyPr/>
          <a:lstStyle>
            <a:lvl1pPr>
              <a:spcBef>
                <a:spcPts val="0"/>
              </a:spcBef>
              <a:spcAft>
                <a:spcPts val="0"/>
              </a:spcAft>
              <a:defRPr lang="en-US" sz="2133" b="0" kern="1200" baseline="0" dirty="0" smtClean="0">
                <a:solidFill>
                  <a:schemeClr val="tx1"/>
                </a:solidFill>
                <a:latin typeface="Arial" pitchFamily="34" charset="0"/>
                <a:ea typeface="+mn-ea"/>
                <a:cs typeface="Arial" pitchFamily="34" charset="0"/>
              </a:defRPr>
            </a:lvl1pPr>
            <a:lvl2pPr>
              <a:spcBef>
                <a:spcPts val="0"/>
              </a:spcBef>
              <a:spcAft>
                <a:spcPts val="0"/>
              </a:spcAft>
              <a:defRPr lang="en-US" sz="2400" b="0" kern="1200" baseline="0" dirty="0" smtClean="0">
                <a:solidFill>
                  <a:schemeClr val="tx1"/>
                </a:solidFill>
                <a:latin typeface="+mn-lt"/>
                <a:ea typeface="+mn-ea"/>
                <a:cs typeface="Arial" pitchFamily="34" charset="0"/>
              </a:defRPr>
            </a:lvl2pPr>
            <a:lvl3pPr>
              <a:spcBef>
                <a:spcPts val="0"/>
              </a:spcBef>
              <a:spcAft>
                <a:spcPts val="0"/>
              </a:spcAft>
              <a:defRPr lang="en-US" sz="2133" b="0" kern="1200" baseline="0" dirty="0" smtClean="0">
                <a:solidFill>
                  <a:schemeClr val="tx1"/>
                </a:solidFill>
                <a:latin typeface="Arial" pitchFamily="34" charset="0"/>
                <a:ea typeface="+mn-ea"/>
                <a:cs typeface="Arial" pitchFamily="34" charset="0"/>
              </a:defRPr>
            </a:lvl3pPr>
            <a:lvl4pPr>
              <a:spcBef>
                <a:spcPts val="0"/>
              </a:spcBef>
              <a:spcAft>
                <a:spcPts val="0"/>
              </a:spcAft>
              <a:defRPr lang="en-US" sz="2133" b="0" kern="1200" baseline="0" dirty="0" smtClean="0">
                <a:solidFill>
                  <a:schemeClr val="tx1"/>
                </a:solidFill>
                <a:latin typeface="Arial" pitchFamily="34" charset="0"/>
                <a:ea typeface="+mn-ea"/>
                <a:cs typeface="Arial" pitchFamily="34" charset="0"/>
              </a:defRPr>
            </a:lvl4pPr>
            <a:lvl5pPr>
              <a:spcBef>
                <a:spcPts val="0"/>
              </a:spcBef>
              <a:spcAft>
                <a:spcPts val="0"/>
              </a:spcAft>
              <a:defRPr lang="en-US" sz="2133" b="0" kern="1200" baseline="0" dirty="0" smtClean="0">
                <a:solidFill>
                  <a:schemeClr val="tx1"/>
                </a:solidFill>
                <a:latin typeface="Arial" pitchFamily="34" charset="0"/>
                <a:ea typeface="+mn-ea"/>
                <a:cs typeface="Arial" pitchFamily="34" charset="0"/>
              </a:defRPr>
            </a:lvl5pPr>
            <a:lvl6pPr marL="1523962" indent="-311143">
              <a:spcBef>
                <a:spcPts val="0"/>
              </a:spcBef>
              <a:spcAft>
                <a:spcPts val="0"/>
              </a:spcAft>
              <a:buSzPct val="70000"/>
              <a:defRPr lang="en-US" sz="2133" kern="1200" dirty="0" smtClean="0">
                <a:solidFill>
                  <a:schemeClr val="tx1"/>
                </a:solidFill>
                <a:latin typeface="Arial" pitchFamily="34" charset="0"/>
                <a:ea typeface="+mn-ea"/>
                <a:cs typeface="Arial" pitchFamily="34" charset="0"/>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31" name="Text Placeholder 4"/>
          <p:cNvSpPr>
            <a:spLocks noGrp="1"/>
          </p:cNvSpPr>
          <p:nvPr>
            <p:ph type="body" sz="quarter" idx="12"/>
          </p:nvPr>
        </p:nvSpPr>
        <p:spPr bwMode="gray">
          <a:xfrm>
            <a:off x="641351" y="2171185"/>
            <a:ext cx="5245100" cy="369332"/>
          </a:xfrm>
          <a:noFill/>
          <a:ln>
            <a:noFill/>
          </a:ln>
        </p:spPr>
        <p:txBody>
          <a:bodyPr anchor="b"/>
          <a:lstStyle>
            <a:lvl1pPr marL="0" indent="0">
              <a:spcBef>
                <a:spcPts val="0"/>
              </a:spcBef>
              <a:spcAft>
                <a:spcPts val="0"/>
              </a:spcAft>
              <a:buNone/>
              <a:defRPr sz="2400" b="1">
                <a:solidFill>
                  <a:schemeClr val="bg2"/>
                </a:solidFill>
                <a:latin typeface="Arial" pitchFamily="34" charset="0"/>
                <a:cs typeface="Arial" pitchFamily="34" charset="0"/>
              </a:defRPr>
            </a:lvl1pPr>
            <a:lvl2pPr>
              <a:spcBef>
                <a:spcPts val="0"/>
              </a:spcBef>
              <a:spcAft>
                <a:spcPts val="0"/>
              </a:spcAft>
              <a:defRPr sz="2400">
                <a:latin typeface="+mj-lt"/>
              </a:defRPr>
            </a:lvl2pPr>
            <a:lvl3pPr>
              <a:spcBef>
                <a:spcPts val="0"/>
              </a:spcBef>
              <a:spcAft>
                <a:spcPts val="0"/>
              </a:spcAft>
              <a:defRPr sz="2400">
                <a:latin typeface="+mj-lt"/>
              </a:defRPr>
            </a:lvl3pPr>
            <a:lvl4pPr>
              <a:spcBef>
                <a:spcPts val="0"/>
              </a:spcBef>
              <a:spcAft>
                <a:spcPts val="0"/>
              </a:spcAft>
              <a:defRPr sz="2400">
                <a:latin typeface="+mj-lt"/>
              </a:defRPr>
            </a:lvl4pPr>
            <a:lvl5pPr>
              <a:spcBef>
                <a:spcPts val="0"/>
              </a:spcBef>
              <a:spcAft>
                <a:spcPts val="0"/>
              </a:spcAft>
              <a:defRPr sz="2400">
                <a:latin typeface="+mj-lt"/>
              </a:defRPr>
            </a:lvl5pPr>
            <a:lvl6pPr marL="1523962" indent="-311143">
              <a:spcBef>
                <a:spcPts val="0"/>
              </a:spcBef>
              <a:spcAft>
                <a:spcPts val="0"/>
              </a:spcAft>
              <a:buSzPct val="70000"/>
              <a:defRPr sz="2400">
                <a:latin typeface="+mj-lt"/>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p:txBody>
      </p:sp>
      <p:sp>
        <p:nvSpPr>
          <p:cNvPr id="32" name="Text Placeholder 4"/>
          <p:cNvSpPr>
            <a:spLocks noGrp="1"/>
          </p:cNvSpPr>
          <p:nvPr>
            <p:ph type="body" sz="quarter" idx="13"/>
          </p:nvPr>
        </p:nvSpPr>
        <p:spPr bwMode="gray">
          <a:xfrm>
            <a:off x="6364819" y="2171185"/>
            <a:ext cx="5245100" cy="369332"/>
          </a:xfrm>
          <a:noFill/>
          <a:ln>
            <a:noFill/>
          </a:ln>
        </p:spPr>
        <p:txBody>
          <a:bodyPr anchor="b"/>
          <a:lstStyle>
            <a:lvl1pPr marL="0" indent="0">
              <a:spcBef>
                <a:spcPts val="0"/>
              </a:spcBef>
              <a:spcAft>
                <a:spcPts val="0"/>
              </a:spcAft>
              <a:buNone/>
              <a:tabLst/>
              <a:defRPr sz="2400" b="1">
                <a:solidFill>
                  <a:schemeClr val="bg2"/>
                </a:solidFill>
                <a:latin typeface="Arial" pitchFamily="34" charset="0"/>
                <a:cs typeface="Arial" pitchFamily="34" charset="0"/>
              </a:defRPr>
            </a:lvl1pPr>
            <a:lvl2pPr>
              <a:spcBef>
                <a:spcPts val="0"/>
              </a:spcBef>
              <a:spcAft>
                <a:spcPts val="0"/>
              </a:spcAft>
              <a:defRPr sz="2400">
                <a:latin typeface="+mj-lt"/>
              </a:defRPr>
            </a:lvl2pPr>
            <a:lvl3pPr>
              <a:spcBef>
                <a:spcPts val="0"/>
              </a:spcBef>
              <a:spcAft>
                <a:spcPts val="0"/>
              </a:spcAft>
              <a:defRPr sz="2400">
                <a:latin typeface="+mj-lt"/>
              </a:defRPr>
            </a:lvl3pPr>
            <a:lvl4pPr>
              <a:spcBef>
                <a:spcPts val="0"/>
              </a:spcBef>
              <a:spcAft>
                <a:spcPts val="0"/>
              </a:spcAft>
              <a:defRPr sz="2400">
                <a:latin typeface="+mj-lt"/>
              </a:defRPr>
            </a:lvl4pPr>
            <a:lvl5pPr>
              <a:spcBef>
                <a:spcPts val="0"/>
              </a:spcBef>
              <a:spcAft>
                <a:spcPts val="0"/>
              </a:spcAft>
              <a:defRPr sz="2400">
                <a:latin typeface="+mj-lt"/>
              </a:defRPr>
            </a:lvl5pPr>
            <a:lvl6pPr marL="1523962" indent="-311143">
              <a:spcBef>
                <a:spcPts val="0"/>
              </a:spcBef>
              <a:spcAft>
                <a:spcPts val="0"/>
              </a:spcAft>
              <a:buSzPct val="70000"/>
              <a:defRPr sz="2400">
                <a:latin typeface="+mj-lt"/>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p:txBody>
      </p:sp>
      <p:sp>
        <p:nvSpPr>
          <p:cNvPr id="35" name="Text Placeholder 4"/>
          <p:cNvSpPr>
            <a:spLocks noGrp="1"/>
          </p:cNvSpPr>
          <p:nvPr>
            <p:ph type="body" sz="quarter" idx="15"/>
          </p:nvPr>
        </p:nvSpPr>
        <p:spPr bwMode="gray">
          <a:xfrm>
            <a:off x="641351" y="4985975"/>
            <a:ext cx="5245100" cy="1354025"/>
          </a:xfrm>
          <a:ln>
            <a:noFill/>
          </a:ln>
        </p:spPr>
        <p:txBody>
          <a:bodyPr/>
          <a:lstStyle>
            <a:lvl1pPr>
              <a:spcBef>
                <a:spcPts val="0"/>
              </a:spcBef>
              <a:spcAft>
                <a:spcPts val="0"/>
              </a:spcAft>
              <a:defRPr lang="en-US" sz="2133" b="0" kern="1200" baseline="0" dirty="0" smtClean="0">
                <a:solidFill>
                  <a:schemeClr val="tx1"/>
                </a:solidFill>
                <a:latin typeface="Arial" pitchFamily="34" charset="0"/>
                <a:ea typeface="+mn-ea"/>
                <a:cs typeface="Arial" pitchFamily="34" charset="0"/>
              </a:defRPr>
            </a:lvl1pPr>
            <a:lvl2pPr>
              <a:spcBef>
                <a:spcPts val="0"/>
              </a:spcBef>
              <a:spcAft>
                <a:spcPts val="0"/>
              </a:spcAft>
              <a:defRPr lang="en-US" sz="2400" b="0" kern="1200" baseline="0" dirty="0" smtClean="0">
                <a:solidFill>
                  <a:schemeClr val="tx1"/>
                </a:solidFill>
                <a:latin typeface="+mn-lt"/>
                <a:ea typeface="+mn-ea"/>
                <a:cs typeface="Arial" pitchFamily="34" charset="0"/>
              </a:defRPr>
            </a:lvl2pPr>
            <a:lvl3pPr>
              <a:spcBef>
                <a:spcPts val="0"/>
              </a:spcBef>
              <a:spcAft>
                <a:spcPts val="0"/>
              </a:spcAft>
              <a:defRPr lang="en-US" sz="2133" b="0" kern="1200" baseline="0" dirty="0" smtClean="0">
                <a:solidFill>
                  <a:schemeClr val="tx1"/>
                </a:solidFill>
                <a:latin typeface="Arial" pitchFamily="34" charset="0"/>
                <a:ea typeface="+mn-ea"/>
                <a:cs typeface="Arial" pitchFamily="34" charset="0"/>
              </a:defRPr>
            </a:lvl3pPr>
            <a:lvl4pPr>
              <a:spcBef>
                <a:spcPts val="0"/>
              </a:spcBef>
              <a:spcAft>
                <a:spcPts val="0"/>
              </a:spcAft>
              <a:defRPr lang="en-US" sz="2133" b="0" kern="1200" baseline="0" dirty="0" smtClean="0">
                <a:solidFill>
                  <a:schemeClr val="tx1"/>
                </a:solidFill>
                <a:latin typeface="Arial" pitchFamily="34" charset="0"/>
                <a:ea typeface="+mn-ea"/>
                <a:cs typeface="Arial" pitchFamily="34" charset="0"/>
              </a:defRPr>
            </a:lvl4pPr>
            <a:lvl5pPr>
              <a:spcBef>
                <a:spcPts val="0"/>
              </a:spcBef>
              <a:spcAft>
                <a:spcPts val="0"/>
              </a:spcAft>
              <a:defRPr lang="en-US" sz="2133" b="0" kern="1200" baseline="0" dirty="0" smtClean="0">
                <a:solidFill>
                  <a:schemeClr val="tx1"/>
                </a:solidFill>
                <a:latin typeface="Arial" pitchFamily="34" charset="0"/>
                <a:ea typeface="+mn-ea"/>
                <a:cs typeface="Arial" pitchFamily="34" charset="0"/>
              </a:defRPr>
            </a:lvl5pPr>
            <a:lvl6pPr marL="1523962" indent="-311143">
              <a:spcBef>
                <a:spcPts val="0"/>
              </a:spcBef>
              <a:spcAft>
                <a:spcPts val="0"/>
              </a:spcAft>
              <a:buSzPct val="70000"/>
              <a:defRPr lang="en-US" sz="2133" kern="1200" dirty="0" smtClean="0">
                <a:solidFill>
                  <a:schemeClr val="tx1"/>
                </a:solidFill>
                <a:latin typeface="Arial" pitchFamily="34" charset="0"/>
                <a:ea typeface="+mn-ea"/>
                <a:cs typeface="Arial" pitchFamily="34" charset="0"/>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36" name="Text Placeholder 4"/>
          <p:cNvSpPr>
            <a:spLocks noGrp="1"/>
          </p:cNvSpPr>
          <p:nvPr>
            <p:ph type="body" sz="quarter" idx="16"/>
          </p:nvPr>
        </p:nvSpPr>
        <p:spPr bwMode="gray">
          <a:xfrm>
            <a:off x="6364819" y="4985975"/>
            <a:ext cx="5245100" cy="1354025"/>
          </a:xfrm>
          <a:ln>
            <a:noFill/>
          </a:ln>
        </p:spPr>
        <p:txBody>
          <a:bodyPr/>
          <a:lstStyle>
            <a:lvl1pPr>
              <a:spcBef>
                <a:spcPts val="0"/>
              </a:spcBef>
              <a:spcAft>
                <a:spcPts val="0"/>
              </a:spcAft>
              <a:defRPr lang="en-US" sz="2133" b="0" kern="1200" baseline="0" dirty="0" smtClean="0">
                <a:solidFill>
                  <a:schemeClr val="tx1"/>
                </a:solidFill>
                <a:latin typeface="Arial" pitchFamily="34" charset="0"/>
                <a:ea typeface="+mn-ea"/>
                <a:cs typeface="Arial" pitchFamily="34" charset="0"/>
              </a:defRPr>
            </a:lvl1pPr>
            <a:lvl2pPr>
              <a:spcBef>
                <a:spcPts val="0"/>
              </a:spcBef>
              <a:spcAft>
                <a:spcPts val="0"/>
              </a:spcAft>
              <a:defRPr lang="en-US" sz="2400" b="0" kern="1200" baseline="0" dirty="0" smtClean="0">
                <a:solidFill>
                  <a:schemeClr val="tx1"/>
                </a:solidFill>
                <a:latin typeface="+mn-lt"/>
                <a:ea typeface="+mn-ea"/>
                <a:cs typeface="Arial" pitchFamily="34" charset="0"/>
              </a:defRPr>
            </a:lvl2pPr>
            <a:lvl3pPr>
              <a:spcBef>
                <a:spcPts val="0"/>
              </a:spcBef>
              <a:spcAft>
                <a:spcPts val="0"/>
              </a:spcAft>
              <a:defRPr lang="en-US" sz="2133" b="0" kern="1200" baseline="0" dirty="0" smtClean="0">
                <a:solidFill>
                  <a:schemeClr val="tx1"/>
                </a:solidFill>
                <a:latin typeface="Arial" pitchFamily="34" charset="0"/>
                <a:ea typeface="+mn-ea"/>
                <a:cs typeface="Arial" pitchFamily="34" charset="0"/>
              </a:defRPr>
            </a:lvl3pPr>
            <a:lvl4pPr>
              <a:spcBef>
                <a:spcPts val="0"/>
              </a:spcBef>
              <a:spcAft>
                <a:spcPts val="0"/>
              </a:spcAft>
              <a:defRPr lang="en-US" sz="2133" b="0" kern="1200" baseline="0" dirty="0" smtClean="0">
                <a:solidFill>
                  <a:schemeClr val="tx1"/>
                </a:solidFill>
                <a:latin typeface="Arial" pitchFamily="34" charset="0"/>
                <a:ea typeface="+mn-ea"/>
                <a:cs typeface="Arial" pitchFamily="34" charset="0"/>
              </a:defRPr>
            </a:lvl4pPr>
            <a:lvl5pPr>
              <a:spcBef>
                <a:spcPts val="0"/>
              </a:spcBef>
              <a:spcAft>
                <a:spcPts val="0"/>
              </a:spcAft>
              <a:defRPr lang="en-US" sz="2133" b="0" kern="1200" baseline="0" dirty="0" smtClean="0">
                <a:solidFill>
                  <a:schemeClr val="tx1"/>
                </a:solidFill>
                <a:latin typeface="Arial" pitchFamily="34" charset="0"/>
                <a:ea typeface="+mn-ea"/>
                <a:cs typeface="Arial" pitchFamily="34" charset="0"/>
              </a:defRPr>
            </a:lvl5pPr>
            <a:lvl6pPr marL="1523962" indent="-311143">
              <a:spcBef>
                <a:spcPts val="0"/>
              </a:spcBef>
              <a:spcAft>
                <a:spcPts val="0"/>
              </a:spcAft>
              <a:buSzPct val="70000"/>
              <a:defRPr lang="en-US" sz="2133" kern="1200" dirty="0" smtClean="0">
                <a:solidFill>
                  <a:schemeClr val="tx1"/>
                </a:solidFill>
                <a:latin typeface="Arial" pitchFamily="34" charset="0"/>
                <a:ea typeface="+mn-ea"/>
                <a:cs typeface="Arial" pitchFamily="34" charset="0"/>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37" name="Text Placeholder 4"/>
          <p:cNvSpPr>
            <a:spLocks noGrp="1"/>
          </p:cNvSpPr>
          <p:nvPr>
            <p:ph type="body" sz="quarter" idx="17"/>
          </p:nvPr>
        </p:nvSpPr>
        <p:spPr bwMode="gray">
          <a:xfrm>
            <a:off x="641351" y="4407505"/>
            <a:ext cx="5245100" cy="369332"/>
          </a:xfrm>
          <a:noFill/>
          <a:ln>
            <a:noFill/>
          </a:ln>
        </p:spPr>
        <p:txBody>
          <a:bodyPr anchor="b"/>
          <a:lstStyle>
            <a:lvl1pPr>
              <a:spcBef>
                <a:spcPts val="0"/>
              </a:spcBef>
              <a:spcAft>
                <a:spcPts val="0"/>
              </a:spcAft>
              <a:buNone/>
              <a:defRPr lang="en-US" sz="2400" b="1" kern="1200" baseline="0" dirty="0" smtClean="0">
                <a:solidFill>
                  <a:schemeClr val="bg2"/>
                </a:solidFill>
                <a:latin typeface="Arial" pitchFamily="34" charset="0"/>
                <a:ea typeface="+mn-ea"/>
                <a:cs typeface="Arial" pitchFamily="34" charset="0"/>
              </a:defRPr>
            </a:lvl1pPr>
            <a:lvl2pPr>
              <a:spcBef>
                <a:spcPts val="0"/>
              </a:spcBef>
              <a:spcAft>
                <a:spcPts val="0"/>
              </a:spcAft>
              <a:defRPr sz="2400">
                <a:latin typeface="+mj-lt"/>
              </a:defRPr>
            </a:lvl2pPr>
            <a:lvl3pPr>
              <a:spcBef>
                <a:spcPts val="0"/>
              </a:spcBef>
              <a:spcAft>
                <a:spcPts val="0"/>
              </a:spcAft>
              <a:defRPr sz="2400">
                <a:latin typeface="+mj-lt"/>
              </a:defRPr>
            </a:lvl3pPr>
            <a:lvl4pPr>
              <a:spcBef>
                <a:spcPts val="0"/>
              </a:spcBef>
              <a:spcAft>
                <a:spcPts val="0"/>
              </a:spcAft>
              <a:defRPr sz="2400">
                <a:latin typeface="+mj-lt"/>
              </a:defRPr>
            </a:lvl4pPr>
            <a:lvl5pPr>
              <a:spcBef>
                <a:spcPts val="0"/>
              </a:spcBef>
              <a:spcAft>
                <a:spcPts val="0"/>
              </a:spcAft>
              <a:defRPr sz="2400">
                <a:latin typeface="+mj-lt"/>
              </a:defRPr>
            </a:lvl5pPr>
            <a:lvl6pPr marL="1523962" indent="-311143">
              <a:spcBef>
                <a:spcPts val="0"/>
              </a:spcBef>
              <a:spcAft>
                <a:spcPts val="0"/>
              </a:spcAft>
              <a:buSzPct val="70000"/>
              <a:defRPr sz="2400">
                <a:latin typeface="+mj-lt"/>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p:txBody>
      </p:sp>
      <p:sp>
        <p:nvSpPr>
          <p:cNvPr id="38" name="Text Placeholder 4"/>
          <p:cNvSpPr>
            <a:spLocks noGrp="1"/>
          </p:cNvSpPr>
          <p:nvPr>
            <p:ph type="body" sz="quarter" idx="18"/>
          </p:nvPr>
        </p:nvSpPr>
        <p:spPr bwMode="gray">
          <a:xfrm>
            <a:off x="6364819" y="4407505"/>
            <a:ext cx="5245100" cy="369332"/>
          </a:xfrm>
          <a:noFill/>
          <a:ln>
            <a:noFill/>
          </a:ln>
        </p:spPr>
        <p:txBody>
          <a:bodyPr anchor="b"/>
          <a:lstStyle>
            <a:lvl1pPr>
              <a:spcBef>
                <a:spcPts val="0"/>
              </a:spcBef>
              <a:spcAft>
                <a:spcPts val="0"/>
              </a:spcAft>
              <a:buNone/>
              <a:defRPr lang="en-US" sz="2400" b="1" kern="1200" baseline="0" dirty="0" smtClean="0">
                <a:solidFill>
                  <a:schemeClr val="bg2"/>
                </a:solidFill>
                <a:latin typeface="Arial" pitchFamily="34" charset="0"/>
                <a:ea typeface="+mn-ea"/>
                <a:cs typeface="Arial" pitchFamily="34" charset="0"/>
              </a:defRPr>
            </a:lvl1pPr>
            <a:lvl2pPr>
              <a:spcBef>
                <a:spcPts val="0"/>
              </a:spcBef>
              <a:spcAft>
                <a:spcPts val="0"/>
              </a:spcAft>
              <a:defRPr sz="2400">
                <a:latin typeface="+mj-lt"/>
              </a:defRPr>
            </a:lvl2pPr>
            <a:lvl3pPr>
              <a:spcBef>
                <a:spcPts val="0"/>
              </a:spcBef>
              <a:spcAft>
                <a:spcPts val="0"/>
              </a:spcAft>
              <a:defRPr sz="2400">
                <a:latin typeface="+mj-lt"/>
              </a:defRPr>
            </a:lvl3pPr>
            <a:lvl4pPr>
              <a:spcBef>
                <a:spcPts val="0"/>
              </a:spcBef>
              <a:spcAft>
                <a:spcPts val="0"/>
              </a:spcAft>
              <a:defRPr sz="2400">
                <a:latin typeface="+mj-lt"/>
              </a:defRPr>
            </a:lvl4pPr>
            <a:lvl5pPr>
              <a:spcBef>
                <a:spcPts val="0"/>
              </a:spcBef>
              <a:spcAft>
                <a:spcPts val="0"/>
              </a:spcAft>
              <a:defRPr sz="2400">
                <a:latin typeface="+mj-lt"/>
              </a:defRPr>
            </a:lvl5pPr>
            <a:lvl6pPr marL="1523962" indent="-311143">
              <a:spcBef>
                <a:spcPts val="0"/>
              </a:spcBef>
              <a:spcAft>
                <a:spcPts val="0"/>
              </a:spcAft>
              <a:buSzPct val="70000"/>
              <a:defRPr sz="2400">
                <a:latin typeface="+mj-lt"/>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p:txBody>
      </p:sp>
      <p:sp>
        <p:nvSpPr>
          <p:cNvPr id="49" name="Text Placeholder 41"/>
          <p:cNvSpPr>
            <a:spLocks noGrp="1"/>
          </p:cNvSpPr>
          <p:nvPr>
            <p:ph type="body" sz="quarter" idx="19"/>
          </p:nvPr>
        </p:nvSpPr>
        <p:spPr bwMode="gray">
          <a:xfrm>
            <a:off x="641349" y="1458385"/>
            <a:ext cx="10966451" cy="276999"/>
          </a:xfrm>
        </p:spPr>
        <p:txBody>
          <a:bodyPr/>
          <a:lstStyle>
            <a:lvl1pPr marL="0" indent="0">
              <a:buNone/>
              <a:defRPr b="1">
                <a:solidFill>
                  <a:schemeClr val="bg2"/>
                </a:solidFill>
                <a:latin typeface="Arial" pitchFamily="34" charset="0"/>
                <a:cs typeface="Arial" pitchFamily="34" charset="0"/>
              </a:defRPr>
            </a:lvl1pPr>
          </a:lstStyle>
          <a:p>
            <a:pPr lvl="0"/>
            <a:r>
              <a:rPr lang="en-US"/>
              <a:t>Click to edit Master text styles</a:t>
            </a:r>
          </a:p>
        </p:txBody>
      </p:sp>
    </p:spTree>
    <p:extLst>
      <p:ext uri="{BB962C8B-B14F-4D97-AF65-F5344CB8AC3E}">
        <p14:creationId xmlns:p14="http://schemas.microsoft.com/office/powerpoint/2010/main" val="3582620298"/>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ntent 4">
    <p:spTree>
      <p:nvGrpSpPr>
        <p:cNvPr id="1" name=""/>
        <p:cNvGrpSpPr/>
        <p:nvPr/>
      </p:nvGrpSpPr>
      <p:grpSpPr>
        <a:xfrm>
          <a:off x="0" y="0"/>
          <a:ext cx="0" cy="0"/>
          <a:chOff x="0" y="0"/>
          <a:chExt cx="0" cy="0"/>
        </a:xfrm>
      </p:grpSpPr>
      <p:sp>
        <p:nvSpPr>
          <p:cNvPr id="19" name="Text Placeholder 4"/>
          <p:cNvSpPr>
            <a:spLocks noGrp="1"/>
          </p:cNvSpPr>
          <p:nvPr>
            <p:ph type="body" sz="quarter" idx="18"/>
          </p:nvPr>
        </p:nvSpPr>
        <p:spPr bwMode="gray">
          <a:xfrm>
            <a:off x="3251201" y="2073277"/>
            <a:ext cx="2724151" cy="2051587"/>
          </a:xfrm>
          <a:ln>
            <a:noFill/>
          </a:ln>
        </p:spPr>
        <p:txBody>
          <a:bodyPr/>
          <a:lstStyle>
            <a:lvl1pPr marL="0" marR="0" indent="0" algn="l" defTabSz="1219170" rtl="0" eaLnBrk="1" fontAlgn="base" latinLnBrk="0" hangingPunct="1">
              <a:lnSpc>
                <a:spcPct val="100000"/>
              </a:lnSpc>
              <a:spcBef>
                <a:spcPts val="0"/>
              </a:spcBef>
              <a:spcAft>
                <a:spcPts val="0"/>
              </a:spcAft>
              <a:buClr>
                <a:schemeClr val="tx2"/>
              </a:buClr>
              <a:buSzTx/>
              <a:buFont typeface="Arial" pitchFamily="34" charset="0"/>
              <a:buNone/>
              <a:tabLst/>
              <a:defRPr lang="en-US" sz="2400" b="1" kern="1200" baseline="0" dirty="0" smtClean="0">
                <a:solidFill>
                  <a:schemeClr val="bg2"/>
                </a:solidFill>
                <a:latin typeface="Arial" pitchFamily="34" charset="0"/>
                <a:ea typeface="+mn-ea"/>
                <a:cs typeface="Arial" pitchFamily="34" charset="0"/>
              </a:defRPr>
            </a:lvl1pPr>
            <a:lvl2pPr>
              <a:spcBef>
                <a:spcPts val="0"/>
              </a:spcBef>
              <a:spcAft>
                <a:spcPts val="0"/>
              </a:spcAft>
              <a:buSzPct val="120000"/>
              <a:defRPr sz="2133">
                <a:latin typeface="Arial" pitchFamily="34" charset="0"/>
                <a:cs typeface="Arial" pitchFamily="34" charset="0"/>
              </a:defRPr>
            </a:lvl2pPr>
            <a:lvl3pPr>
              <a:spcBef>
                <a:spcPts val="0"/>
              </a:spcBef>
              <a:spcAft>
                <a:spcPts val="0"/>
              </a:spcAft>
              <a:defRPr sz="2133">
                <a:latin typeface="Arial" pitchFamily="34" charset="0"/>
                <a:cs typeface="Arial" pitchFamily="34" charset="0"/>
              </a:defRPr>
            </a:lvl3pPr>
            <a:lvl4pPr>
              <a:spcBef>
                <a:spcPts val="0"/>
              </a:spcBef>
              <a:spcAft>
                <a:spcPts val="0"/>
              </a:spcAft>
              <a:defRPr sz="2133">
                <a:latin typeface="Arial" pitchFamily="34" charset="0"/>
                <a:cs typeface="Arial" pitchFamily="34" charset="0"/>
              </a:defRPr>
            </a:lvl4pPr>
            <a:lvl5pPr>
              <a:spcBef>
                <a:spcPts val="0"/>
              </a:spcBef>
              <a:spcAft>
                <a:spcPts val="0"/>
              </a:spcAft>
              <a:defRPr sz="2133">
                <a:latin typeface="Arial" pitchFamily="34" charset="0"/>
                <a:cs typeface="Arial" pitchFamily="34" charset="0"/>
              </a:defRPr>
            </a:lvl5pPr>
            <a:lvl6pPr marL="1523962" indent="-311143">
              <a:spcBef>
                <a:spcPts val="0"/>
              </a:spcBef>
              <a:spcAft>
                <a:spcPts val="0"/>
              </a:spcAft>
              <a:buSzPct val="70000"/>
              <a:defRPr sz="2400">
                <a:latin typeface="+mj-lt"/>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Picture Placeholder 22"/>
          <p:cNvSpPr>
            <a:spLocks noGrp="1"/>
          </p:cNvSpPr>
          <p:nvPr>
            <p:ph type="pic" sz="quarter" idx="13"/>
          </p:nvPr>
        </p:nvSpPr>
        <p:spPr bwMode="gray">
          <a:xfrm>
            <a:off x="641353" y="2073276"/>
            <a:ext cx="2305049" cy="1892299"/>
          </a:xfrm>
        </p:spPr>
        <p:txBody>
          <a:bodyPr rtlCol="0">
            <a:normAutofit/>
          </a:bodyPr>
          <a:lstStyle>
            <a:lvl1pPr>
              <a:buNone/>
              <a:defRPr>
                <a:latin typeface="Arial" pitchFamily="34" charset="0"/>
                <a:cs typeface="Arial" pitchFamily="34" charset="0"/>
              </a:defRPr>
            </a:lvl1pPr>
          </a:lstStyle>
          <a:p>
            <a:pPr lvl="0"/>
            <a:r>
              <a:rPr lang="en-US" noProof="0"/>
              <a:t>Click icon to add picture</a:t>
            </a:r>
            <a:endParaRPr lang="en-US" noProof="0" dirty="0"/>
          </a:p>
        </p:txBody>
      </p:sp>
      <p:sp>
        <p:nvSpPr>
          <p:cNvPr id="20" name="Title 1"/>
          <p:cNvSpPr>
            <a:spLocks noGrp="1"/>
          </p:cNvSpPr>
          <p:nvPr>
            <p:ph type="title"/>
          </p:nvPr>
        </p:nvSpPr>
        <p:spPr bwMode="gray">
          <a:xfrm>
            <a:off x="641351" y="727077"/>
            <a:ext cx="10968567" cy="656591"/>
          </a:xfrm>
          <a:noFill/>
          <a:ln w="9525">
            <a:noFill/>
            <a:miter lim="800000"/>
            <a:headEnd/>
            <a:tailEnd/>
          </a:ln>
        </p:spPr>
        <p:txBody>
          <a:bodyPr/>
          <a:lstStyle>
            <a:lvl1pPr algn="l">
              <a:defRPr lang="en-US" sz="4267" b="1" kern="1200" dirty="0">
                <a:solidFill>
                  <a:schemeClr val="tx2"/>
                </a:solidFill>
                <a:latin typeface="Arial" pitchFamily="34" charset="0"/>
                <a:ea typeface="+mj-ea"/>
                <a:cs typeface="Arial" pitchFamily="34" charset="0"/>
              </a:defRPr>
            </a:lvl1pPr>
          </a:lstStyle>
          <a:p>
            <a:pPr lvl="0"/>
            <a:r>
              <a:rPr lang="en-US"/>
              <a:t>Click to edit Master title style</a:t>
            </a:r>
            <a:endParaRPr lang="en-US" dirty="0"/>
          </a:p>
        </p:txBody>
      </p:sp>
      <p:sp>
        <p:nvSpPr>
          <p:cNvPr id="42" name="Text Placeholder 4"/>
          <p:cNvSpPr>
            <a:spLocks noGrp="1"/>
          </p:cNvSpPr>
          <p:nvPr>
            <p:ph type="body" sz="quarter" idx="19"/>
          </p:nvPr>
        </p:nvSpPr>
        <p:spPr bwMode="gray">
          <a:xfrm>
            <a:off x="8892118" y="2073277"/>
            <a:ext cx="2724151" cy="2051587"/>
          </a:xfrm>
          <a:ln>
            <a:noFill/>
          </a:ln>
        </p:spPr>
        <p:txBody>
          <a:bodyPr/>
          <a:lstStyle>
            <a:lvl1pPr marL="0" marR="0" indent="0" algn="l" defTabSz="1219170" rtl="0" eaLnBrk="1" fontAlgn="base" latinLnBrk="0" hangingPunct="1">
              <a:lnSpc>
                <a:spcPct val="100000"/>
              </a:lnSpc>
              <a:spcBef>
                <a:spcPts val="0"/>
              </a:spcBef>
              <a:spcAft>
                <a:spcPts val="0"/>
              </a:spcAft>
              <a:buClr>
                <a:schemeClr val="tx2"/>
              </a:buClr>
              <a:buSzTx/>
              <a:buFont typeface="Arial" pitchFamily="34" charset="0"/>
              <a:buNone/>
              <a:tabLst/>
              <a:defRPr lang="en-US" sz="2400" b="1" kern="1200" baseline="0" dirty="0" smtClean="0">
                <a:solidFill>
                  <a:schemeClr val="bg2"/>
                </a:solidFill>
                <a:latin typeface="Arial" pitchFamily="34" charset="0"/>
                <a:ea typeface="+mn-ea"/>
                <a:cs typeface="Arial" pitchFamily="34" charset="0"/>
              </a:defRPr>
            </a:lvl1pPr>
            <a:lvl2pPr>
              <a:spcBef>
                <a:spcPts val="0"/>
              </a:spcBef>
              <a:spcAft>
                <a:spcPts val="0"/>
              </a:spcAft>
              <a:defRPr lang="en-US" sz="2133" b="0" kern="1200" baseline="0" dirty="0" smtClean="0">
                <a:solidFill>
                  <a:schemeClr val="tx1"/>
                </a:solidFill>
                <a:latin typeface="Arial" pitchFamily="34" charset="0"/>
                <a:ea typeface="+mn-ea"/>
                <a:cs typeface="Arial" pitchFamily="34" charset="0"/>
              </a:defRPr>
            </a:lvl2pPr>
            <a:lvl3pPr>
              <a:spcBef>
                <a:spcPts val="0"/>
              </a:spcBef>
              <a:spcAft>
                <a:spcPts val="0"/>
              </a:spcAft>
              <a:defRPr sz="2133">
                <a:latin typeface="Arial" pitchFamily="34" charset="0"/>
                <a:cs typeface="Arial" pitchFamily="34" charset="0"/>
              </a:defRPr>
            </a:lvl3pPr>
            <a:lvl4pPr>
              <a:spcBef>
                <a:spcPts val="0"/>
              </a:spcBef>
              <a:spcAft>
                <a:spcPts val="0"/>
              </a:spcAft>
              <a:defRPr sz="2133">
                <a:latin typeface="Arial" pitchFamily="34" charset="0"/>
                <a:cs typeface="Arial" pitchFamily="34" charset="0"/>
              </a:defRPr>
            </a:lvl4pPr>
            <a:lvl5pPr>
              <a:spcBef>
                <a:spcPts val="0"/>
              </a:spcBef>
              <a:spcAft>
                <a:spcPts val="0"/>
              </a:spcAft>
              <a:defRPr sz="2133">
                <a:latin typeface="Arial" pitchFamily="34" charset="0"/>
                <a:cs typeface="Arial" pitchFamily="34" charset="0"/>
              </a:defRPr>
            </a:lvl5pPr>
            <a:lvl6pPr marL="1523962" indent="-311143">
              <a:spcBef>
                <a:spcPts val="0"/>
              </a:spcBef>
              <a:spcAft>
                <a:spcPts val="0"/>
              </a:spcAft>
              <a:buSzPct val="70000"/>
              <a:defRPr sz="2400">
                <a:latin typeface="+mj-lt"/>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3" name="Picture Placeholder 22"/>
          <p:cNvSpPr>
            <a:spLocks noGrp="1"/>
          </p:cNvSpPr>
          <p:nvPr>
            <p:ph type="pic" sz="quarter" idx="20"/>
          </p:nvPr>
        </p:nvSpPr>
        <p:spPr bwMode="gray">
          <a:xfrm>
            <a:off x="6282270" y="2073276"/>
            <a:ext cx="2305049" cy="1892299"/>
          </a:xfrm>
        </p:spPr>
        <p:txBody>
          <a:bodyPr rtlCol="0">
            <a:normAutofit/>
          </a:bodyPr>
          <a:lstStyle>
            <a:lvl1pPr>
              <a:buNone/>
              <a:defRPr>
                <a:latin typeface="Arial" pitchFamily="34" charset="0"/>
                <a:cs typeface="Arial" pitchFamily="34" charset="0"/>
              </a:defRPr>
            </a:lvl1pPr>
          </a:lstStyle>
          <a:p>
            <a:pPr lvl="0"/>
            <a:r>
              <a:rPr lang="en-US" noProof="0"/>
              <a:t>Click icon to add picture</a:t>
            </a:r>
            <a:endParaRPr lang="en-US" noProof="0" dirty="0"/>
          </a:p>
        </p:txBody>
      </p:sp>
      <p:sp>
        <p:nvSpPr>
          <p:cNvPr id="45" name="Text Placeholder 4"/>
          <p:cNvSpPr>
            <a:spLocks noGrp="1"/>
          </p:cNvSpPr>
          <p:nvPr>
            <p:ph type="body" sz="quarter" idx="21"/>
          </p:nvPr>
        </p:nvSpPr>
        <p:spPr bwMode="gray">
          <a:xfrm>
            <a:off x="3251201" y="4343402"/>
            <a:ext cx="2724151" cy="2051587"/>
          </a:xfrm>
          <a:ln>
            <a:noFill/>
          </a:ln>
        </p:spPr>
        <p:txBody>
          <a:bodyPr/>
          <a:lstStyle>
            <a:lvl1pPr marL="0" marR="0" indent="0" algn="l" defTabSz="1219170" rtl="0" eaLnBrk="1" fontAlgn="base" latinLnBrk="0" hangingPunct="1">
              <a:lnSpc>
                <a:spcPct val="100000"/>
              </a:lnSpc>
              <a:spcBef>
                <a:spcPts val="0"/>
              </a:spcBef>
              <a:spcAft>
                <a:spcPts val="0"/>
              </a:spcAft>
              <a:buClr>
                <a:schemeClr val="tx2"/>
              </a:buClr>
              <a:buSzTx/>
              <a:buFont typeface="Arial" pitchFamily="34" charset="0"/>
              <a:buNone/>
              <a:tabLst/>
              <a:defRPr lang="en-US" sz="2400" b="1" kern="1200" baseline="0" dirty="0" smtClean="0">
                <a:solidFill>
                  <a:schemeClr val="bg2"/>
                </a:solidFill>
                <a:latin typeface="Arial" pitchFamily="34" charset="0"/>
                <a:ea typeface="+mn-ea"/>
                <a:cs typeface="Arial" pitchFamily="34" charset="0"/>
              </a:defRPr>
            </a:lvl1pPr>
            <a:lvl2pPr>
              <a:spcBef>
                <a:spcPts val="0"/>
              </a:spcBef>
              <a:spcAft>
                <a:spcPts val="0"/>
              </a:spcAft>
              <a:defRPr lang="en-US" sz="2133" b="0" kern="1200" baseline="0" dirty="0" smtClean="0">
                <a:solidFill>
                  <a:schemeClr val="tx1"/>
                </a:solidFill>
                <a:latin typeface="Arial" pitchFamily="34" charset="0"/>
                <a:ea typeface="+mn-ea"/>
                <a:cs typeface="Arial" pitchFamily="34" charset="0"/>
              </a:defRPr>
            </a:lvl2pPr>
            <a:lvl3pPr>
              <a:spcBef>
                <a:spcPts val="0"/>
              </a:spcBef>
              <a:spcAft>
                <a:spcPts val="0"/>
              </a:spcAft>
              <a:defRPr sz="2133">
                <a:latin typeface="Arial" pitchFamily="34" charset="0"/>
                <a:cs typeface="Arial" pitchFamily="34" charset="0"/>
              </a:defRPr>
            </a:lvl3pPr>
            <a:lvl4pPr>
              <a:spcBef>
                <a:spcPts val="0"/>
              </a:spcBef>
              <a:spcAft>
                <a:spcPts val="0"/>
              </a:spcAft>
              <a:defRPr sz="2133">
                <a:latin typeface="Arial" pitchFamily="34" charset="0"/>
                <a:cs typeface="Arial" pitchFamily="34" charset="0"/>
              </a:defRPr>
            </a:lvl4pPr>
            <a:lvl5pPr>
              <a:spcBef>
                <a:spcPts val="0"/>
              </a:spcBef>
              <a:spcAft>
                <a:spcPts val="0"/>
              </a:spcAft>
              <a:defRPr sz="2133">
                <a:latin typeface="Arial" pitchFamily="34" charset="0"/>
                <a:cs typeface="Arial" pitchFamily="34" charset="0"/>
              </a:defRPr>
            </a:lvl5pPr>
            <a:lvl6pPr marL="1523962" indent="-311143">
              <a:spcBef>
                <a:spcPts val="0"/>
              </a:spcBef>
              <a:spcAft>
                <a:spcPts val="0"/>
              </a:spcAft>
              <a:buSzPct val="70000"/>
              <a:defRPr sz="2400">
                <a:latin typeface="+mj-lt"/>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6" name="Picture Placeholder 22"/>
          <p:cNvSpPr>
            <a:spLocks noGrp="1"/>
          </p:cNvSpPr>
          <p:nvPr>
            <p:ph type="pic" sz="quarter" idx="22"/>
          </p:nvPr>
        </p:nvSpPr>
        <p:spPr bwMode="gray">
          <a:xfrm>
            <a:off x="641353" y="4343401"/>
            <a:ext cx="2305049" cy="1892299"/>
          </a:xfrm>
        </p:spPr>
        <p:txBody>
          <a:bodyPr rtlCol="0">
            <a:normAutofit/>
          </a:bodyPr>
          <a:lstStyle>
            <a:lvl1pPr>
              <a:buNone/>
              <a:defRPr>
                <a:latin typeface="Arial" pitchFamily="34" charset="0"/>
                <a:cs typeface="Arial" pitchFamily="34" charset="0"/>
              </a:defRPr>
            </a:lvl1pPr>
          </a:lstStyle>
          <a:p>
            <a:pPr lvl="0"/>
            <a:r>
              <a:rPr lang="en-US" noProof="0"/>
              <a:t>Click icon to add picture</a:t>
            </a:r>
            <a:endParaRPr lang="en-US" noProof="0" dirty="0"/>
          </a:p>
        </p:txBody>
      </p:sp>
      <p:sp>
        <p:nvSpPr>
          <p:cNvPr id="48" name="Text Placeholder 4"/>
          <p:cNvSpPr>
            <a:spLocks noGrp="1"/>
          </p:cNvSpPr>
          <p:nvPr>
            <p:ph type="body" sz="quarter" idx="23"/>
          </p:nvPr>
        </p:nvSpPr>
        <p:spPr bwMode="gray">
          <a:xfrm>
            <a:off x="8892118" y="4343402"/>
            <a:ext cx="2724151" cy="2051587"/>
          </a:xfrm>
          <a:ln>
            <a:noFill/>
          </a:ln>
        </p:spPr>
        <p:txBody>
          <a:bodyPr/>
          <a:lstStyle>
            <a:lvl1pPr marL="0" marR="0" indent="0" algn="l" defTabSz="1219170" rtl="0" eaLnBrk="1" fontAlgn="base" latinLnBrk="0" hangingPunct="1">
              <a:lnSpc>
                <a:spcPct val="100000"/>
              </a:lnSpc>
              <a:spcBef>
                <a:spcPts val="0"/>
              </a:spcBef>
              <a:spcAft>
                <a:spcPts val="0"/>
              </a:spcAft>
              <a:buClr>
                <a:schemeClr val="tx2"/>
              </a:buClr>
              <a:buSzTx/>
              <a:buFont typeface="Arial" pitchFamily="34" charset="0"/>
              <a:buNone/>
              <a:tabLst/>
              <a:defRPr lang="en-US" sz="2400" b="1" kern="1200" baseline="0" dirty="0" smtClean="0">
                <a:solidFill>
                  <a:schemeClr val="bg2"/>
                </a:solidFill>
                <a:latin typeface="Arial" pitchFamily="34" charset="0"/>
                <a:ea typeface="+mn-ea"/>
                <a:cs typeface="Arial" pitchFamily="34" charset="0"/>
              </a:defRPr>
            </a:lvl1pPr>
            <a:lvl2pPr>
              <a:spcBef>
                <a:spcPts val="0"/>
              </a:spcBef>
              <a:spcAft>
                <a:spcPts val="0"/>
              </a:spcAft>
              <a:defRPr lang="en-US" sz="2133" b="0" kern="1200" baseline="0" dirty="0" smtClean="0">
                <a:solidFill>
                  <a:schemeClr val="tx1"/>
                </a:solidFill>
                <a:latin typeface="Arial" pitchFamily="34" charset="0"/>
                <a:ea typeface="+mn-ea"/>
                <a:cs typeface="Arial" pitchFamily="34" charset="0"/>
              </a:defRPr>
            </a:lvl2pPr>
            <a:lvl3pPr>
              <a:spcBef>
                <a:spcPts val="0"/>
              </a:spcBef>
              <a:spcAft>
                <a:spcPts val="0"/>
              </a:spcAft>
              <a:defRPr sz="2133">
                <a:latin typeface="Arial" pitchFamily="34" charset="0"/>
                <a:cs typeface="Arial" pitchFamily="34" charset="0"/>
              </a:defRPr>
            </a:lvl3pPr>
            <a:lvl4pPr>
              <a:spcBef>
                <a:spcPts val="0"/>
              </a:spcBef>
              <a:spcAft>
                <a:spcPts val="0"/>
              </a:spcAft>
              <a:defRPr sz="2133">
                <a:latin typeface="Arial" pitchFamily="34" charset="0"/>
                <a:cs typeface="Arial" pitchFamily="34" charset="0"/>
              </a:defRPr>
            </a:lvl4pPr>
            <a:lvl5pPr>
              <a:spcBef>
                <a:spcPts val="0"/>
              </a:spcBef>
              <a:spcAft>
                <a:spcPts val="0"/>
              </a:spcAft>
              <a:defRPr sz="2133">
                <a:latin typeface="Arial" pitchFamily="34" charset="0"/>
                <a:cs typeface="Arial" pitchFamily="34" charset="0"/>
              </a:defRPr>
            </a:lvl5pPr>
            <a:lvl6pPr marL="1523962" indent="-311143">
              <a:spcBef>
                <a:spcPts val="0"/>
              </a:spcBef>
              <a:spcAft>
                <a:spcPts val="0"/>
              </a:spcAft>
              <a:buSzPct val="70000"/>
              <a:defRPr sz="2400">
                <a:latin typeface="+mj-lt"/>
              </a:defRPr>
            </a:lvl6pPr>
            <a:lvl7pPr marL="1828754" indent="-304792">
              <a:spcBef>
                <a:spcPts val="0"/>
              </a:spcBef>
              <a:spcAft>
                <a:spcPts val="0"/>
              </a:spcAft>
              <a:buSzPct val="70000"/>
              <a:buFont typeface="Arial" pitchFamily="34" charset="0"/>
              <a:buChar char="–"/>
              <a:defRPr sz="2400" baseline="0">
                <a:latin typeface="+mj-lt"/>
              </a:defRPr>
            </a:lvl7pPr>
            <a:lvl8pPr marL="2133547" indent="-304792">
              <a:spcBef>
                <a:spcPts val="0"/>
              </a:spcBef>
              <a:spcAft>
                <a:spcPts val="0"/>
              </a:spcAft>
              <a:buSzPct val="70000"/>
              <a:defRPr sz="2400" baseline="0">
                <a:latin typeface="+mj-lt"/>
              </a:defRPr>
            </a:lvl8pPr>
            <a:lvl9pPr marL="2431990" indent="-298443">
              <a:spcBef>
                <a:spcPts val="0"/>
              </a:spcBef>
              <a:spcAft>
                <a:spcPts val="0"/>
              </a:spcAft>
              <a:buSzPct val="70000"/>
              <a:buFont typeface="Arial" pitchFamily="34" charset="0"/>
              <a:buChar char="–"/>
              <a:defRPr sz="2400">
                <a:latin typeface="+mj-l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9" name="Picture Placeholder 22"/>
          <p:cNvSpPr>
            <a:spLocks noGrp="1"/>
          </p:cNvSpPr>
          <p:nvPr>
            <p:ph type="pic" sz="quarter" idx="24"/>
          </p:nvPr>
        </p:nvSpPr>
        <p:spPr bwMode="gray">
          <a:xfrm>
            <a:off x="6282270" y="4343401"/>
            <a:ext cx="2305049" cy="1892299"/>
          </a:xfrm>
        </p:spPr>
        <p:txBody>
          <a:bodyPr rtlCol="0">
            <a:normAutofit/>
          </a:bodyPr>
          <a:lstStyle>
            <a:lvl1pPr>
              <a:buNone/>
              <a:defRPr>
                <a:latin typeface="Arial" pitchFamily="34" charset="0"/>
                <a:cs typeface="Arial" pitchFamily="34" charset="0"/>
              </a:defRPr>
            </a:lvl1pPr>
          </a:lstStyle>
          <a:p>
            <a:pPr lvl="0"/>
            <a:r>
              <a:rPr lang="en-US" noProof="0"/>
              <a:t>Click icon to add picture</a:t>
            </a:r>
            <a:endParaRPr lang="en-US" noProof="0" dirty="0"/>
          </a:p>
        </p:txBody>
      </p:sp>
      <p:sp>
        <p:nvSpPr>
          <p:cNvPr id="51" name="Text Placeholder 41"/>
          <p:cNvSpPr>
            <a:spLocks noGrp="1"/>
          </p:cNvSpPr>
          <p:nvPr>
            <p:ph type="body" sz="quarter" idx="25"/>
          </p:nvPr>
        </p:nvSpPr>
        <p:spPr bwMode="gray">
          <a:xfrm>
            <a:off x="641349" y="1458385"/>
            <a:ext cx="10966451" cy="369332"/>
          </a:xfrm>
        </p:spPr>
        <p:txBody>
          <a:bodyPr/>
          <a:lstStyle>
            <a:lvl1pPr>
              <a:buNone/>
              <a:defRPr lang="en-US" sz="2400" b="1" kern="1200" baseline="0" dirty="0" smtClean="0">
                <a:solidFill>
                  <a:schemeClr val="bg2"/>
                </a:solidFill>
                <a:latin typeface="Arial" pitchFamily="34" charset="0"/>
                <a:ea typeface="+mn-ea"/>
                <a:cs typeface="Arial" pitchFamily="34" charset="0"/>
              </a:defRPr>
            </a:lvl1pPr>
          </a:lstStyle>
          <a:p>
            <a:pPr lvl="0"/>
            <a:r>
              <a:rPr lang="en-US"/>
              <a:t>Click to edit Master text styles</a:t>
            </a:r>
          </a:p>
        </p:txBody>
      </p:sp>
    </p:spTree>
    <p:extLst>
      <p:ext uri="{BB962C8B-B14F-4D97-AF65-F5344CB8AC3E}">
        <p14:creationId xmlns:p14="http://schemas.microsoft.com/office/powerpoint/2010/main" val="3988570700"/>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6" name="Table Placeholder 5"/>
          <p:cNvSpPr>
            <a:spLocks noGrp="1"/>
          </p:cNvSpPr>
          <p:nvPr>
            <p:ph type="tbl" sz="quarter" idx="20"/>
          </p:nvPr>
        </p:nvSpPr>
        <p:spPr bwMode="gray">
          <a:xfrm>
            <a:off x="641351" y="2186517"/>
            <a:ext cx="10968567" cy="4162427"/>
          </a:xfrm>
        </p:spPr>
        <p:txBody>
          <a:bodyPr>
            <a:noAutofit/>
          </a:bodyPr>
          <a:lstStyle>
            <a:lvl1pPr marL="0" indent="0">
              <a:buNone/>
              <a:defRPr>
                <a:latin typeface="Arial" pitchFamily="34" charset="0"/>
                <a:cs typeface="Arial" pitchFamily="34" charset="0"/>
              </a:defRPr>
            </a:lvl1pPr>
          </a:lstStyle>
          <a:p>
            <a:pPr lvl="0"/>
            <a:r>
              <a:rPr lang="en-US" noProof="0"/>
              <a:t>Click icon to add table</a:t>
            </a:r>
            <a:endParaRPr lang="en-US" noProof="0" dirty="0"/>
          </a:p>
        </p:txBody>
      </p:sp>
      <p:sp>
        <p:nvSpPr>
          <p:cNvPr id="4" name="Title 1"/>
          <p:cNvSpPr>
            <a:spLocks noGrp="1"/>
          </p:cNvSpPr>
          <p:nvPr>
            <p:ph type="title"/>
          </p:nvPr>
        </p:nvSpPr>
        <p:spPr bwMode="gray">
          <a:xfrm>
            <a:off x="641351" y="727077"/>
            <a:ext cx="10968567" cy="656591"/>
          </a:xfrm>
          <a:noFill/>
          <a:ln w="9525">
            <a:noFill/>
            <a:miter lim="800000"/>
            <a:headEnd/>
            <a:tailEnd/>
          </a:ln>
        </p:spPr>
        <p:txBody>
          <a:bodyPr/>
          <a:lstStyle>
            <a:lvl1pPr algn="l">
              <a:defRPr lang="en-US" sz="4267" b="1" kern="1200" dirty="0">
                <a:solidFill>
                  <a:schemeClr val="tx2"/>
                </a:solidFill>
                <a:latin typeface="Arial" pitchFamily="34" charset="0"/>
                <a:ea typeface="+mj-ea"/>
                <a:cs typeface="Arial" pitchFamily="34" charset="0"/>
              </a:defRPr>
            </a:lvl1pPr>
          </a:lstStyle>
          <a:p>
            <a:pPr lvl="0"/>
            <a:r>
              <a:rPr lang="en-US"/>
              <a:t>Click to edit Master title style</a:t>
            </a:r>
            <a:endParaRPr lang="en-US" dirty="0"/>
          </a:p>
        </p:txBody>
      </p:sp>
      <p:sp>
        <p:nvSpPr>
          <p:cNvPr id="8" name="Text Placeholder 41"/>
          <p:cNvSpPr>
            <a:spLocks noGrp="1"/>
          </p:cNvSpPr>
          <p:nvPr>
            <p:ph type="body" sz="quarter" idx="13"/>
          </p:nvPr>
        </p:nvSpPr>
        <p:spPr bwMode="gray">
          <a:xfrm>
            <a:off x="641349" y="1458385"/>
            <a:ext cx="10966451" cy="369332"/>
          </a:xfrm>
        </p:spPr>
        <p:txBody>
          <a:bodyPr/>
          <a:lstStyle>
            <a:lvl1pPr>
              <a:buNone/>
              <a:defRPr lang="en-US" sz="2400" b="1" kern="1200" baseline="0" dirty="0" smtClean="0">
                <a:solidFill>
                  <a:schemeClr val="bg2"/>
                </a:solidFill>
                <a:latin typeface="Arial" pitchFamily="34" charset="0"/>
                <a:ea typeface="+mn-ea"/>
                <a:cs typeface="Arial" pitchFamily="34" charset="0"/>
              </a:defRPr>
            </a:lvl1pPr>
          </a:lstStyle>
          <a:p>
            <a:pPr lvl="0"/>
            <a:r>
              <a:rPr lang="en-US"/>
              <a:t>Click to edit Master text styles</a:t>
            </a:r>
          </a:p>
        </p:txBody>
      </p:sp>
    </p:spTree>
    <p:extLst>
      <p:ext uri="{BB962C8B-B14F-4D97-AF65-F5344CB8AC3E}">
        <p14:creationId xmlns:p14="http://schemas.microsoft.com/office/powerpoint/2010/main" val="3181889318"/>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직사각형 123">
            <a:extLst>
              <a:ext uri="{FF2B5EF4-FFF2-40B4-BE49-F238E27FC236}">
                <a16:creationId xmlns:a16="http://schemas.microsoft.com/office/drawing/2014/main" id="{D3D37F13-3B11-44A0-A1D0-AC6E751A08C9}"/>
              </a:ext>
            </a:extLst>
          </p:cNvPr>
          <p:cNvSpPr>
            <a:spLocks noChangeArrowheads="1"/>
          </p:cNvSpPr>
          <p:nvPr/>
        </p:nvSpPr>
        <p:spPr bwMode="auto">
          <a:xfrm>
            <a:off x="0" y="0"/>
            <a:ext cx="12213514" cy="635084"/>
          </a:xfrm>
          <a:prstGeom prst="rect">
            <a:avLst/>
          </a:prstGeom>
          <a:solidFill>
            <a:srgbClr val="31859C"/>
          </a:solidFill>
          <a:ln w="19050" algn="ctr">
            <a:noFill/>
            <a:round/>
            <a:headEnd/>
            <a:tailEnd/>
          </a:ln>
        </p:spPr>
        <p:txBody>
          <a:bodyPr wrap="none" tIns="0" bIns="0" anchor="ctr"/>
          <a:lstStyle/>
          <a:p>
            <a:pPr fontAlgn="base" latinLnBrk="0">
              <a:spcBef>
                <a:spcPct val="0"/>
              </a:spcBef>
              <a:spcAft>
                <a:spcPct val="0"/>
              </a:spcAft>
            </a:pPr>
            <a:endParaRPr kumimoji="1" lang="ko-KR" altLang="en-US" sz="2400" b="1" dirty="0">
              <a:solidFill>
                <a:schemeClr val="bg1"/>
              </a:solidFill>
              <a:latin typeface="맑은 고딕" panose="020B0503020000020004" pitchFamily="50" charset="-127"/>
            </a:endParaRPr>
          </a:p>
        </p:txBody>
      </p:sp>
      <p:sp>
        <p:nvSpPr>
          <p:cNvPr id="2" name="Title 1">
            <a:extLst>
              <a:ext uri="{FF2B5EF4-FFF2-40B4-BE49-F238E27FC236}">
                <a16:creationId xmlns:a16="http://schemas.microsoft.com/office/drawing/2014/main" id="{D193D929-249B-452B-BB08-F02869EAC462}"/>
              </a:ext>
            </a:extLst>
          </p:cNvPr>
          <p:cNvSpPr>
            <a:spLocks noGrp="1"/>
          </p:cNvSpPr>
          <p:nvPr>
            <p:ph type="title"/>
          </p:nvPr>
        </p:nvSpPr>
        <p:spPr>
          <a:xfrm>
            <a:off x="0" y="2657"/>
            <a:ext cx="9653451" cy="616829"/>
          </a:xfrm>
        </p:spPr>
        <p:txBody>
          <a:bodyPr/>
          <a:lstStyle>
            <a:lvl1pPr marL="91440">
              <a:defRPr b="1">
                <a:solidFill>
                  <a:schemeClr val="bg1"/>
                </a:solidFill>
                <a:latin typeface="+mn-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F6811F1-F1A9-4593-A187-F28F25A51794}"/>
              </a:ext>
            </a:extLst>
          </p:cNvPr>
          <p:cNvSpPr>
            <a:spLocks noGrp="1"/>
          </p:cNvSpPr>
          <p:nvPr>
            <p:ph idx="1"/>
          </p:nvPr>
        </p:nvSpPr>
        <p:spPr>
          <a:xfrm>
            <a:off x="171994" y="832848"/>
            <a:ext cx="11845836" cy="5528763"/>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슬라이드 번호 개체 틀 5">
            <a:extLst>
              <a:ext uri="{FF2B5EF4-FFF2-40B4-BE49-F238E27FC236}">
                <a16:creationId xmlns:a16="http://schemas.microsoft.com/office/drawing/2014/main" id="{24835443-A930-4182-910E-85228EC1DE80}"/>
              </a:ext>
            </a:extLst>
          </p:cNvPr>
          <p:cNvSpPr>
            <a:spLocks noGrp="1"/>
          </p:cNvSpPr>
          <p:nvPr>
            <p:ph type="sldNum" sz="quarter" idx="4"/>
          </p:nvPr>
        </p:nvSpPr>
        <p:spPr>
          <a:xfrm>
            <a:off x="5246500" y="6525346"/>
            <a:ext cx="1344149" cy="314400"/>
          </a:xfrm>
          <a:prstGeom prst="rect">
            <a:avLst/>
          </a:prstGeom>
        </p:spPr>
        <p:txBody>
          <a:bodyPr/>
          <a:lstStyle>
            <a:lvl1pPr algn="ctr">
              <a:defRPr sz="1400">
                <a:latin typeface="+mn-lt"/>
              </a:defRPr>
            </a:lvl1pPr>
          </a:lstStyle>
          <a:p>
            <a:fld id="{DD5A5ADB-DC02-4BC2-833F-FAFCE67F7AC1}" type="slidenum">
              <a:rPr lang="ko-KR" altLang="en-US" smtClean="0">
                <a:solidFill>
                  <a:prstClr val="black">
                    <a:tint val="75000"/>
                  </a:prstClr>
                </a:solidFill>
              </a:rPr>
              <a:pPr/>
              <a:t>‹#›</a:t>
            </a:fld>
            <a:endParaRPr lang="ko-KR" altLang="en-US">
              <a:solidFill>
                <a:prstClr val="black">
                  <a:tint val="75000"/>
                </a:prstClr>
              </a:solidFill>
            </a:endParaRPr>
          </a:p>
        </p:txBody>
      </p:sp>
      <p:sp>
        <p:nvSpPr>
          <p:cNvPr id="5" name="Text Placeholder 4">
            <a:extLst>
              <a:ext uri="{FF2B5EF4-FFF2-40B4-BE49-F238E27FC236}">
                <a16:creationId xmlns:a16="http://schemas.microsoft.com/office/drawing/2014/main" id="{F5C79565-B0C9-4B9F-965E-30E2FCF2B7CE}"/>
              </a:ext>
            </a:extLst>
          </p:cNvPr>
          <p:cNvSpPr>
            <a:spLocks noGrp="1"/>
          </p:cNvSpPr>
          <p:nvPr>
            <p:ph type="body" sz="quarter" idx="10"/>
          </p:nvPr>
        </p:nvSpPr>
        <p:spPr>
          <a:xfrm>
            <a:off x="9678988" y="-15875"/>
            <a:ext cx="2513012" cy="650875"/>
          </a:xfrm>
        </p:spPr>
        <p:txBody>
          <a:bodyPr anchor="ctr">
            <a:noAutofit/>
          </a:bodyPr>
          <a:lstStyle>
            <a:lvl1pPr marL="0" indent="0">
              <a:buNone/>
              <a:defRPr sz="1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989600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hart">
    <p:spTree>
      <p:nvGrpSpPr>
        <p:cNvPr id="1" name=""/>
        <p:cNvGrpSpPr/>
        <p:nvPr/>
      </p:nvGrpSpPr>
      <p:grpSpPr>
        <a:xfrm>
          <a:off x="0" y="0"/>
          <a:ext cx="0" cy="0"/>
          <a:chOff x="0" y="0"/>
          <a:chExt cx="0" cy="0"/>
        </a:xfrm>
      </p:grpSpPr>
      <p:sp>
        <p:nvSpPr>
          <p:cNvPr id="5" name="Chart Placeholder 4"/>
          <p:cNvSpPr>
            <a:spLocks noGrp="1"/>
          </p:cNvSpPr>
          <p:nvPr>
            <p:ph type="chart" sz="quarter" idx="21"/>
          </p:nvPr>
        </p:nvSpPr>
        <p:spPr bwMode="gray">
          <a:xfrm>
            <a:off x="641351" y="2186518"/>
            <a:ext cx="10968567" cy="4162425"/>
          </a:xfrm>
        </p:spPr>
        <p:txBody>
          <a:bodyPr>
            <a:noAutofit/>
          </a:bodyPr>
          <a:lstStyle>
            <a:lvl1pPr marL="0" indent="0">
              <a:buNone/>
              <a:defRPr>
                <a:latin typeface="Arial" pitchFamily="34" charset="0"/>
                <a:cs typeface="Arial" pitchFamily="34" charset="0"/>
              </a:defRPr>
            </a:lvl1pPr>
          </a:lstStyle>
          <a:p>
            <a:pPr lvl="0"/>
            <a:r>
              <a:rPr lang="en-US" noProof="0"/>
              <a:t>Click icon to add chart</a:t>
            </a:r>
            <a:endParaRPr lang="en-US" noProof="0" dirty="0"/>
          </a:p>
        </p:txBody>
      </p:sp>
      <p:sp>
        <p:nvSpPr>
          <p:cNvPr id="4" name="Title 1"/>
          <p:cNvSpPr>
            <a:spLocks noGrp="1"/>
          </p:cNvSpPr>
          <p:nvPr>
            <p:ph type="title"/>
          </p:nvPr>
        </p:nvSpPr>
        <p:spPr bwMode="gray">
          <a:xfrm>
            <a:off x="641351" y="727077"/>
            <a:ext cx="10968567" cy="656591"/>
          </a:xfrm>
          <a:noFill/>
          <a:ln w="9525">
            <a:noFill/>
            <a:miter lim="800000"/>
            <a:headEnd/>
            <a:tailEnd/>
          </a:ln>
        </p:spPr>
        <p:txBody>
          <a:bodyPr/>
          <a:lstStyle>
            <a:lvl1pPr algn="l">
              <a:defRPr lang="en-US" sz="4267" b="1" kern="1200" dirty="0">
                <a:solidFill>
                  <a:schemeClr val="tx2"/>
                </a:solidFill>
                <a:latin typeface="Arial" pitchFamily="34" charset="0"/>
                <a:ea typeface="+mj-ea"/>
                <a:cs typeface="Arial" pitchFamily="34" charset="0"/>
              </a:defRPr>
            </a:lvl1pPr>
          </a:lstStyle>
          <a:p>
            <a:pPr lvl="0"/>
            <a:r>
              <a:rPr lang="en-US"/>
              <a:t>Click to edit Master title style</a:t>
            </a:r>
            <a:endParaRPr lang="en-US" dirty="0"/>
          </a:p>
        </p:txBody>
      </p:sp>
      <p:sp>
        <p:nvSpPr>
          <p:cNvPr id="7" name="Text Placeholder 41"/>
          <p:cNvSpPr>
            <a:spLocks noGrp="1"/>
          </p:cNvSpPr>
          <p:nvPr>
            <p:ph type="body" sz="quarter" idx="13"/>
          </p:nvPr>
        </p:nvSpPr>
        <p:spPr bwMode="gray">
          <a:xfrm>
            <a:off x="641349" y="1458385"/>
            <a:ext cx="10966451" cy="276999"/>
          </a:xfrm>
        </p:spPr>
        <p:txBody>
          <a:bodyPr/>
          <a:lstStyle>
            <a:lvl1pPr marL="0" indent="0">
              <a:buNone/>
              <a:defRPr b="1">
                <a:solidFill>
                  <a:schemeClr val="bg2"/>
                </a:solidFill>
                <a:latin typeface="Arial" pitchFamily="34" charset="0"/>
                <a:cs typeface="Arial" pitchFamily="34" charset="0"/>
              </a:defRPr>
            </a:lvl1pPr>
          </a:lstStyle>
          <a:p>
            <a:pPr lvl="0"/>
            <a:r>
              <a:rPr lang="en-US"/>
              <a:t>Click to edit Master text styles</a:t>
            </a:r>
          </a:p>
        </p:txBody>
      </p:sp>
    </p:spTree>
    <p:extLst>
      <p:ext uri="{BB962C8B-B14F-4D97-AF65-F5344CB8AC3E}">
        <p14:creationId xmlns:p14="http://schemas.microsoft.com/office/powerpoint/2010/main" val="2876258462"/>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00E5C9-86F5-4F40-A31C-1CFD86C1A95B}"/>
              </a:ext>
            </a:extLst>
          </p:cNvPr>
          <p:cNvSpPr txBox="1">
            <a:spLocks noChangeArrowheads="1"/>
          </p:cNvSpPr>
          <p:nvPr/>
        </p:nvSpPr>
        <p:spPr bwMode="gray">
          <a:xfrm>
            <a:off x="1822451" y="3369734"/>
            <a:ext cx="9006416" cy="277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spcBef>
                <a:spcPts val="800"/>
              </a:spcBef>
              <a:defRPr/>
            </a:pPr>
            <a:r>
              <a:rPr lang="en-US" altLang="en-US" sz="1333" b="1">
                <a:solidFill>
                  <a:schemeClr val="tx2"/>
                </a:solidFill>
              </a:rPr>
              <a:t>Disclaimer </a:t>
            </a:r>
          </a:p>
          <a:p>
            <a:pPr algn="just" eaLnBrk="1" hangingPunct="1">
              <a:spcBef>
                <a:spcPts val="800"/>
              </a:spcBef>
              <a:defRPr/>
            </a:pPr>
            <a:r>
              <a:rPr lang="en-US" altLang="en-US" sz="1067">
                <a:solidFill>
                  <a:schemeClr val="tx2"/>
                </a:solidFill>
              </a:rPr>
              <a:t>Mahindra &amp; Mahindra herein referred to as M&amp;M, and its subsidiary companies provide a wide array of presentations and reports, with the contributions of various professionals. These presentations and reports are for informational purposes and private circulation only and do not constitute an offer to buy or sell any securities mentioned therein. They do not purport to be a complete description of the markets conditions or developments referred to in the material. While utmost care has been taken in preparing the above, we claim no responsibility for their accuracy. We shall not be liable for any direct or indirect losses arising from the use thereof and the viewers are requested to use the information contained herein at their own risk. These presentations and reports should not be reproduced, re-circulated, published in any media, website or otherwise, in any form or manner, in part or as a whole, without the express consent in writing of M&amp;M or its subsidiaries. Any unauthorized use, disclosure or public dissemination of information contained herein is prohibited. Unless specifically noted, M&amp;M or any of its subsidiary companies is not responsible for the content of these presentations and/or the opinions of the presenters. Individual situations and local practices and standards may vary, so viewers and others utilizing information contained within a presentation are free to adopt differing standards and approaches as they see fit. You may not repackage or sell the presentation. Products and names mentioned in materials or presentations are the property of their respective owners and the mention of them does not constitute an endorsement by M&amp;M or its subsidiary companies. Information contained in a presentation hosted or promoted by M&amp;M is provided “as is” without warranty of any kind, either expressed or implied, including any warranty of merchantability or fitness for a particular purpose. M&amp;M or its subsidiary companies assume no liability or responsibility for the contents of a presentation or the opinions expressed by the presenters. All expressions of opinion are subject to change without notice.</a:t>
            </a:r>
          </a:p>
        </p:txBody>
      </p:sp>
      <p:sp>
        <p:nvSpPr>
          <p:cNvPr id="6" name="TextBox 20">
            <a:extLst>
              <a:ext uri="{FF2B5EF4-FFF2-40B4-BE49-F238E27FC236}">
                <a16:creationId xmlns:a16="http://schemas.microsoft.com/office/drawing/2014/main" id="{F9B7EC49-23BB-4F43-862A-F82E9DA6E164}"/>
              </a:ext>
            </a:extLst>
          </p:cNvPr>
          <p:cNvSpPr txBox="1">
            <a:spLocks noChangeArrowheads="1"/>
          </p:cNvSpPr>
          <p:nvPr/>
        </p:nvSpPr>
        <p:spPr bwMode="gray">
          <a:xfrm>
            <a:off x="641352" y="6629400"/>
            <a:ext cx="3835987" cy="16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1067" dirty="0">
                <a:solidFill>
                  <a:schemeClr val="tx2"/>
                </a:solidFill>
              </a:rPr>
              <a:t>Copyright © 2019 Mahindra &amp; Mahindra Ltd. All rights reserved.</a:t>
            </a:r>
          </a:p>
        </p:txBody>
      </p:sp>
      <p:sp>
        <p:nvSpPr>
          <p:cNvPr id="2" name="Title 1"/>
          <p:cNvSpPr>
            <a:spLocks noGrp="1"/>
          </p:cNvSpPr>
          <p:nvPr>
            <p:ph type="title"/>
          </p:nvPr>
        </p:nvSpPr>
        <p:spPr bwMode="gray">
          <a:xfrm>
            <a:off x="1822451" y="1458385"/>
            <a:ext cx="8973312" cy="656591"/>
          </a:xfrm>
          <a:noFill/>
          <a:ln w="9525">
            <a:noFill/>
            <a:miter lim="800000"/>
            <a:headEnd/>
            <a:tailEnd/>
          </a:ln>
        </p:spPr>
        <p:txBody>
          <a:bodyPr/>
          <a:lstStyle>
            <a:lvl1pPr algn="l">
              <a:defRPr lang="en-US" sz="4267" b="1" kern="1200" dirty="0">
                <a:solidFill>
                  <a:schemeClr val="tx2"/>
                </a:solidFill>
                <a:latin typeface="Arial" pitchFamily="34" charset="0"/>
                <a:ea typeface="+mj-ea"/>
                <a:cs typeface="Arial" pitchFamily="34" charset="0"/>
              </a:defRPr>
            </a:lvl1pPr>
          </a:lstStyle>
          <a:p>
            <a:pPr lvl="0"/>
            <a:r>
              <a:rPr lang="en-US"/>
              <a:t>Click to edit Master title style</a:t>
            </a:r>
            <a:endParaRPr lang="en-US" dirty="0"/>
          </a:p>
        </p:txBody>
      </p:sp>
      <p:sp>
        <p:nvSpPr>
          <p:cNvPr id="4" name="Text Placeholder 41"/>
          <p:cNvSpPr>
            <a:spLocks noGrp="1"/>
          </p:cNvSpPr>
          <p:nvPr>
            <p:ph type="body" sz="quarter" idx="14"/>
          </p:nvPr>
        </p:nvSpPr>
        <p:spPr bwMode="gray">
          <a:xfrm>
            <a:off x="1822452" y="2224837"/>
            <a:ext cx="8979503" cy="369332"/>
          </a:xfrm>
          <a:noFill/>
          <a:ln w="9525">
            <a:noFill/>
            <a:miter lim="800000"/>
            <a:headEnd/>
            <a:tailEnd/>
          </a:ln>
        </p:spPr>
        <p:txBody>
          <a:bodyPr/>
          <a:lstStyle>
            <a:lvl1pPr marL="0" indent="0" algn="l" defTabSz="1219170" rtl="0" eaLnBrk="1" fontAlgn="base" latinLnBrk="0" hangingPunct="1">
              <a:spcBef>
                <a:spcPts val="0"/>
              </a:spcBef>
              <a:spcAft>
                <a:spcPct val="0"/>
              </a:spcAft>
              <a:buClr>
                <a:schemeClr val="tx2"/>
              </a:buClr>
              <a:buFont typeface="Arial" pitchFamily="34" charset="0"/>
              <a:buNone/>
              <a:defRPr lang="en-US" sz="2400" b="1" kern="1200" baseline="0" dirty="0" smtClean="0">
                <a:solidFill>
                  <a:schemeClr val="bg2"/>
                </a:solidFill>
                <a:latin typeface="Arial" pitchFamily="34" charset="0"/>
                <a:ea typeface="+mn-ea"/>
                <a:cs typeface="Arial" pitchFamily="34" charset="0"/>
              </a:defRPr>
            </a:lvl1pPr>
          </a:lstStyle>
          <a:p>
            <a:pPr lvl="0"/>
            <a:r>
              <a:rPr lang="en-US"/>
              <a:t>Click to edit Master text styles</a:t>
            </a:r>
          </a:p>
        </p:txBody>
      </p:sp>
    </p:spTree>
    <p:extLst>
      <p:ext uri="{BB962C8B-B14F-4D97-AF65-F5344CB8AC3E}">
        <p14:creationId xmlns:p14="http://schemas.microsoft.com/office/powerpoint/2010/main" val="1584140502"/>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2" name="Picture 6" descr="Mahindra Logo.png">
            <a:extLst>
              <a:ext uri="{FF2B5EF4-FFF2-40B4-BE49-F238E27FC236}">
                <a16:creationId xmlns:a16="http://schemas.microsoft.com/office/drawing/2014/main" id="{F24DAF7C-42F7-4535-8E2C-C19DB674765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2641600" y="2624667"/>
            <a:ext cx="6908800" cy="1608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61BD7F02-DA1D-45EE-9A0B-B9E8987D0C4F}"/>
              </a:ext>
            </a:extLst>
          </p:cNvPr>
          <p:cNvSpPr/>
          <p:nvPr/>
        </p:nvSpPr>
        <p:spPr>
          <a:xfrm>
            <a:off x="0" y="0"/>
            <a:ext cx="12192000" cy="6858000"/>
          </a:xfrm>
          <a:prstGeom prst="rect">
            <a:avLst/>
          </a:prstGeom>
          <a:noFill/>
          <a:ln>
            <a:solidFill>
              <a:schemeClr val="tx2"/>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sz="2400"/>
          </a:p>
        </p:txBody>
      </p:sp>
    </p:spTree>
    <p:extLst>
      <p:ext uri="{BB962C8B-B14F-4D97-AF65-F5344CB8AC3E}">
        <p14:creationId xmlns:p14="http://schemas.microsoft.com/office/powerpoint/2010/main" val="1692698545"/>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78C4B-E2F5-4AFE-906E-EE39447C31FC}"/>
              </a:ext>
            </a:extLst>
          </p:cNvPr>
          <p:cNvSpPr>
            <a:spLocks noGrp="1"/>
          </p:cNvSpPr>
          <p:nvPr>
            <p:ph type="ctrTitle"/>
          </p:nvPr>
        </p:nvSpPr>
        <p:spPr>
          <a:xfrm>
            <a:off x="1524000" y="1663303"/>
            <a:ext cx="9144000" cy="184666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94AE53-7AAF-49DB-B982-305F16936289}"/>
              </a:ext>
            </a:extLst>
          </p:cNvPr>
          <p:cNvSpPr>
            <a:spLocks noGrp="1"/>
          </p:cNvSpPr>
          <p:nvPr>
            <p:ph type="subTitle" idx="1"/>
          </p:nvPr>
        </p:nvSpPr>
        <p:spPr>
          <a:xfrm>
            <a:off x="1524000" y="3602038"/>
            <a:ext cx="9144000" cy="36933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FF8CB2-6AF7-45A6-ADC9-13EA272DABAA}"/>
              </a:ext>
            </a:extLst>
          </p:cNvPr>
          <p:cNvSpPr>
            <a:spLocks noGrp="1"/>
          </p:cNvSpPr>
          <p:nvPr>
            <p:ph type="dt" sz="half" idx="10"/>
          </p:nvPr>
        </p:nvSpPr>
        <p:spPr>
          <a:xfrm>
            <a:off x="0" y="0"/>
            <a:ext cx="0" cy="0"/>
          </a:xfrm>
        </p:spPr>
        <p:txBody>
          <a:bodyPr/>
          <a:lstStyle>
            <a:lvl1pPr>
              <a:defRPr/>
            </a:lvl1pPr>
          </a:lstStyle>
          <a:p>
            <a:pPr>
              <a:defRPr/>
            </a:pPr>
            <a:fld id="{591CC806-0DD2-4403-A8DB-F9B0345F89AF}" type="datetimeFigureOut">
              <a:rPr lang="en-US"/>
              <a:pPr>
                <a:defRPr/>
              </a:pPr>
              <a:t>29-Sep-20</a:t>
            </a:fld>
            <a:endParaRPr lang="en-US"/>
          </a:p>
        </p:txBody>
      </p:sp>
      <p:sp>
        <p:nvSpPr>
          <p:cNvPr id="5" name="Footer Placeholder 4">
            <a:extLst>
              <a:ext uri="{FF2B5EF4-FFF2-40B4-BE49-F238E27FC236}">
                <a16:creationId xmlns:a16="http://schemas.microsoft.com/office/drawing/2014/main" id="{D3E2EA7F-08E6-460C-B4C1-BDD6E9AB0CC4}"/>
              </a:ext>
            </a:extLst>
          </p:cNvPr>
          <p:cNvSpPr>
            <a:spLocks noGrp="1"/>
          </p:cNvSpPr>
          <p:nvPr>
            <p:ph type="ftr" sz="quarter" idx="11"/>
          </p:nvPr>
        </p:nvSpPr>
        <p:spPr>
          <a:xfrm>
            <a:off x="0" y="0"/>
            <a:ext cx="0" cy="0"/>
          </a:xfr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8F80DD0-55D9-4C94-B8FA-079C911FEB81}"/>
              </a:ext>
            </a:extLst>
          </p:cNvPr>
          <p:cNvSpPr>
            <a:spLocks noGrp="1"/>
          </p:cNvSpPr>
          <p:nvPr>
            <p:ph type="sldNum" sz="quarter" idx="12"/>
          </p:nvPr>
        </p:nvSpPr>
        <p:spPr>
          <a:xfrm>
            <a:off x="0" y="0"/>
            <a:ext cx="0" cy="0"/>
          </a:xfrm>
        </p:spPr>
        <p:txBody>
          <a:bodyPr vert="horz" wrap="square" lIns="91440" tIns="45720" rIns="91440" bIns="45720" numCol="1" anchor="t" anchorCtr="0" compatLnSpc="1">
            <a:prstTxWarp prst="textNoShape">
              <a:avLst/>
            </a:prstTxWarp>
          </a:bodyPr>
          <a:lstStyle>
            <a:lvl1pPr>
              <a:defRPr/>
            </a:lvl1pPr>
          </a:lstStyle>
          <a:p>
            <a:fld id="{DD5A5ADB-DC02-4BC2-833F-FAFCE67F7A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165222824"/>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3D929-249B-452B-BB08-F02869EAC462}"/>
              </a:ext>
            </a:extLst>
          </p:cNvPr>
          <p:cNvSpPr>
            <a:spLocks noGrp="1"/>
          </p:cNvSpPr>
          <p:nvPr>
            <p:ph type="title"/>
          </p:nvPr>
        </p:nvSpPr>
        <p:spPr>
          <a:xfrm>
            <a:off x="0" y="2657"/>
            <a:ext cx="9653451" cy="616829"/>
          </a:xfrm>
        </p:spPr>
        <p:txBody>
          <a:bodyPr/>
          <a:lstStyle>
            <a:lvl1pPr marL="91440">
              <a:defRPr b="1">
                <a:solidFill>
                  <a:schemeClr val="bg1"/>
                </a:solidFill>
                <a:latin typeface="+mn-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F6811F1-F1A9-4593-A187-F28F25A51794}"/>
              </a:ext>
            </a:extLst>
          </p:cNvPr>
          <p:cNvSpPr>
            <a:spLocks noGrp="1"/>
          </p:cNvSpPr>
          <p:nvPr>
            <p:ph idx="1"/>
          </p:nvPr>
        </p:nvSpPr>
        <p:spPr>
          <a:xfrm>
            <a:off x="171994" y="832848"/>
            <a:ext cx="11845836" cy="5528763"/>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슬라이드 번호 개체 틀 5">
            <a:extLst>
              <a:ext uri="{FF2B5EF4-FFF2-40B4-BE49-F238E27FC236}">
                <a16:creationId xmlns:a16="http://schemas.microsoft.com/office/drawing/2014/main" id="{24835443-A930-4182-910E-85228EC1DE80}"/>
              </a:ext>
            </a:extLst>
          </p:cNvPr>
          <p:cNvSpPr>
            <a:spLocks noGrp="1"/>
          </p:cNvSpPr>
          <p:nvPr>
            <p:ph type="sldNum" sz="quarter" idx="4"/>
          </p:nvPr>
        </p:nvSpPr>
        <p:spPr>
          <a:xfrm>
            <a:off x="5246500" y="6525346"/>
            <a:ext cx="1344149" cy="314400"/>
          </a:xfrm>
          <a:prstGeom prst="rect">
            <a:avLst/>
          </a:prstGeom>
        </p:spPr>
        <p:txBody>
          <a:bodyPr/>
          <a:lstStyle>
            <a:lvl1pPr algn="ctr">
              <a:defRPr sz="1400">
                <a:latin typeface="+mn-lt"/>
              </a:defRPr>
            </a:lvl1pPr>
          </a:lstStyle>
          <a:p>
            <a:fld id="{DD5A5ADB-DC02-4BC2-833F-FAFCE67F7AC1}" type="slidenum">
              <a:rPr lang="ko-KR" altLang="en-US" smtClean="0">
                <a:solidFill>
                  <a:prstClr val="black">
                    <a:tint val="75000"/>
                  </a:prstClr>
                </a:solidFill>
              </a:rPr>
              <a:pPr/>
              <a:t>‹#›</a:t>
            </a:fld>
            <a:endParaRPr lang="ko-KR" altLang="en-US">
              <a:solidFill>
                <a:prstClr val="black">
                  <a:tint val="75000"/>
                </a:prstClr>
              </a:solidFill>
            </a:endParaRPr>
          </a:p>
        </p:txBody>
      </p:sp>
      <p:sp>
        <p:nvSpPr>
          <p:cNvPr id="5" name="Text Placeholder 4">
            <a:extLst>
              <a:ext uri="{FF2B5EF4-FFF2-40B4-BE49-F238E27FC236}">
                <a16:creationId xmlns:a16="http://schemas.microsoft.com/office/drawing/2014/main" id="{F5C79565-B0C9-4B9F-965E-30E2FCF2B7CE}"/>
              </a:ext>
            </a:extLst>
          </p:cNvPr>
          <p:cNvSpPr>
            <a:spLocks noGrp="1"/>
          </p:cNvSpPr>
          <p:nvPr>
            <p:ph type="body" sz="quarter" idx="10"/>
          </p:nvPr>
        </p:nvSpPr>
        <p:spPr>
          <a:xfrm>
            <a:off x="9678988" y="-15875"/>
            <a:ext cx="2513012" cy="650875"/>
          </a:xfrm>
        </p:spPr>
        <p:txBody>
          <a:bodyPr anchor="ctr">
            <a:noAutofit/>
          </a:bodyPr>
          <a:lstStyle>
            <a:lvl1pPr marL="0" indent="0">
              <a:buNone/>
              <a:defRPr sz="1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88174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7" name="직사각형 123">
            <a:extLst>
              <a:ext uri="{FF2B5EF4-FFF2-40B4-BE49-F238E27FC236}">
                <a16:creationId xmlns:a16="http://schemas.microsoft.com/office/drawing/2014/main" id="{D3D37F13-3B11-44A0-A1D0-AC6E751A08C9}"/>
              </a:ext>
            </a:extLst>
          </p:cNvPr>
          <p:cNvSpPr>
            <a:spLocks noChangeArrowheads="1"/>
          </p:cNvSpPr>
          <p:nvPr/>
        </p:nvSpPr>
        <p:spPr bwMode="auto">
          <a:xfrm>
            <a:off x="0" y="0"/>
            <a:ext cx="12213514" cy="635084"/>
          </a:xfrm>
          <a:prstGeom prst="rect">
            <a:avLst/>
          </a:prstGeom>
          <a:solidFill>
            <a:srgbClr val="31859C"/>
          </a:solidFill>
          <a:ln w="19050" algn="ctr">
            <a:noFill/>
            <a:round/>
            <a:headEnd/>
            <a:tailEnd/>
          </a:ln>
        </p:spPr>
        <p:txBody>
          <a:bodyPr wrap="none" tIns="0" bIns="0" anchor="ctr"/>
          <a:lstStyle/>
          <a:p>
            <a:pPr fontAlgn="base" latinLnBrk="0">
              <a:spcBef>
                <a:spcPct val="0"/>
              </a:spcBef>
              <a:spcAft>
                <a:spcPct val="0"/>
              </a:spcAft>
            </a:pPr>
            <a:endParaRPr kumimoji="1" lang="ko-KR" altLang="en-US" sz="2400" b="1" dirty="0">
              <a:solidFill>
                <a:schemeClr val="bg1"/>
              </a:solidFill>
              <a:latin typeface="맑은 고딕" panose="020B0503020000020004" pitchFamily="50" charset="-127"/>
            </a:endParaRPr>
          </a:p>
        </p:txBody>
      </p:sp>
      <p:sp>
        <p:nvSpPr>
          <p:cNvPr id="2" name="Title 1">
            <a:extLst>
              <a:ext uri="{FF2B5EF4-FFF2-40B4-BE49-F238E27FC236}">
                <a16:creationId xmlns:a16="http://schemas.microsoft.com/office/drawing/2014/main" id="{D193D929-249B-452B-BB08-F02869EAC462}"/>
              </a:ext>
            </a:extLst>
          </p:cNvPr>
          <p:cNvSpPr>
            <a:spLocks noGrp="1"/>
          </p:cNvSpPr>
          <p:nvPr>
            <p:ph type="title"/>
          </p:nvPr>
        </p:nvSpPr>
        <p:spPr>
          <a:xfrm>
            <a:off x="0" y="2657"/>
            <a:ext cx="9653451" cy="616829"/>
          </a:xfrm>
        </p:spPr>
        <p:txBody>
          <a:bodyPr/>
          <a:lstStyle>
            <a:lvl1pPr marL="91440">
              <a:defRPr b="1">
                <a:solidFill>
                  <a:schemeClr val="bg1"/>
                </a:solidFill>
                <a:latin typeface="+mn-lt"/>
              </a:defRPr>
            </a:lvl1pPr>
          </a:lstStyle>
          <a:p>
            <a:r>
              <a:rPr lang="en-US"/>
              <a:t>Click to edit Master title style</a:t>
            </a:r>
            <a:endParaRPr lang="en-US" dirty="0"/>
          </a:p>
        </p:txBody>
      </p:sp>
      <p:sp>
        <p:nvSpPr>
          <p:cNvPr id="8" name="슬라이드 번호 개체 틀 5">
            <a:extLst>
              <a:ext uri="{FF2B5EF4-FFF2-40B4-BE49-F238E27FC236}">
                <a16:creationId xmlns:a16="http://schemas.microsoft.com/office/drawing/2014/main" id="{24835443-A930-4182-910E-85228EC1DE80}"/>
              </a:ext>
            </a:extLst>
          </p:cNvPr>
          <p:cNvSpPr>
            <a:spLocks noGrp="1"/>
          </p:cNvSpPr>
          <p:nvPr>
            <p:ph type="sldNum" sz="quarter" idx="4"/>
          </p:nvPr>
        </p:nvSpPr>
        <p:spPr>
          <a:xfrm>
            <a:off x="5246500" y="6525346"/>
            <a:ext cx="1344149" cy="314400"/>
          </a:xfrm>
          <a:prstGeom prst="rect">
            <a:avLst/>
          </a:prstGeom>
        </p:spPr>
        <p:txBody>
          <a:bodyPr/>
          <a:lstStyle>
            <a:lvl1pPr algn="ctr">
              <a:defRPr sz="1400">
                <a:latin typeface="+mn-lt"/>
              </a:defRPr>
            </a:lvl1pPr>
          </a:lstStyle>
          <a:p>
            <a:fld id="{DD5A5ADB-DC02-4BC2-833F-FAFCE67F7AC1}" type="slidenum">
              <a:rPr lang="ko-KR" altLang="en-US" smtClean="0">
                <a:solidFill>
                  <a:prstClr val="black">
                    <a:tint val="75000"/>
                  </a:prstClr>
                </a:solidFill>
              </a:rPr>
              <a:pPr/>
              <a:t>‹#›</a:t>
            </a:fld>
            <a:endParaRPr lang="ko-KR" altLang="en-US">
              <a:solidFill>
                <a:prstClr val="black">
                  <a:tint val="75000"/>
                </a:prstClr>
              </a:solidFill>
            </a:endParaRPr>
          </a:p>
        </p:txBody>
      </p:sp>
      <p:sp>
        <p:nvSpPr>
          <p:cNvPr id="5" name="Text Placeholder 4">
            <a:extLst>
              <a:ext uri="{FF2B5EF4-FFF2-40B4-BE49-F238E27FC236}">
                <a16:creationId xmlns:a16="http://schemas.microsoft.com/office/drawing/2014/main" id="{F5C79565-B0C9-4B9F-965E-30E2FCF2B7CE}"/>
              </a:ext>
            </a:extLst>
          </p:cNvPr>
          <p:cNvSpPr>
            <a:spLocks noGrp="1"/>
          </p:cNvSpPr>
          <p:nvPr>
            <p:ph type="body" sz="quarter" idx="10"/>
          </p:nvPr>
        </p:nvSpPr>
        <p:spPr>
          <a:xfrm>
            <a:off x="9678988" y="-15875"/>
            <a:ext cx="2513012" cy="650875"/>
          </a:xfrm>
        </p:spPr>
        <p:txBody>
          <a:bodyPr anchor="ctr">
            <a:noAutofit/>
          </a:bodyPr>
          <a:lstStyle>
            <a:lvl1pPr marL="0" indent="0">
              <a:buNone/>
              <a:defRPr sz="1600"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4037524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3D929-249B-452B-BB08-F02869EAC462}"/>
              </a:ext>
            </a:extLst>
          </p:cNvPr>
          <p:cNvSpPr>
            <a:spLocks noGrp="1"/>
          </p:cNvSpPr>
          <p:nvPr>
            <p:ph type="title"/>
          </p:nvPr>
        </p:nvSpPr>
        <p:spPr>
          <a:xfrm>
            <a:off x="-6766" y="2657"/>
            <a:ext cx="12188552" cy="616829"/>
          </a:xfrm>
        </p:spPr>
        <p:txBody>
          <a:bodyPr/>
          <a:lstStyle>
            <a:lvl1pPr marL="91440">
              <a:defRPr b="1">
                <a:solidFill>
                  <a:schemeClr val="tx1">
                    <a:lumMod val="50000"/>
                    <a:lumOff val="50000"/>
                  </a:schemeClr>
                </a:solidFill>
                <a:latin typeface="+mn-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F6811F1-F1A9-4593-A187-F28F25A51794}"/>
              </a:ext>
            </a:extLst>
          </p:cNvPr>
          <p:cNvSpPr>
            <a:spLocks noGrp="1"/>
          </p:cNvSpPr>
          <p:nvPr>
            <p:ph idx="1"/>
          </p:nvPr>
        </p:nvSpPr>
        <p:spPr>
          <a:xfrm>
            <a:off x="185057" y="849086"/>
            <a:ext cx="11845833" cy="5512524"/>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슬라이드 번호 개체 틀 5">
            <a:extLst>
              <a:ext uri="{FF2B5EF4-FFF2-40B4-BE49-F238E27FC236}">
                <a16:creationId xmlns:a16="http://schemas.microsoft.com/office/drawing/2014/main" id="{3523441B-0574-4E61-9C4B-488AE233FB2A}"/>
              </a:ext>
            </a:extLst>
          </p:cNvPr>
          <p:cNvSpPr>
            <a:spLocks noGrp="1"/>
          </p:cNvSpPr>
          <p:nvPr>
            <p:ph type="sldNum" sz="quarter" idx="4"/>
          </p:nvPr>
        </p:nvSpPr>
        <p:spPr>
          <a:xfrm>
            <a:off x="5246500" y="6525346"/>
            <a:ext cx="1344149" cy="314400"/>
          </a:xfrm>
          <a:prstGeom prst="rect">
            <a:avLst/>
          </a:prstGeom>
        </p:spPr>
        <p:txBody>
          <a:bodyPr/>
          <a:lstStyle>
            <a:lvl1pPr algn="ctr">
              <a:defRPr sz="1400">
                <a:latin typeface="+mn-lt"/>
              </a:defRPr>
            </a:lvl1pPr>
          </a:lstStyle>
          <a:p>
            <a:fld id="{DD5A5ADB-DC02-4BC2-833F-FAFCE67F7A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37652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3D929-249B-452B-BB08-F02869EAC462}"/>
              </a:ext>
            </a:extLst>
          </p:cNvPr>
          <p:cNvSpPr>
            <a:spLocks noGrp="1"/>
          </p:cNvSpPr>
          <p:nvPr>
            <p:ph type="title"/>
          </p:nvPr>
        </p:nvSpPr>
        <p:spPr>
          <a:xfrm>
            <a:off x="-6766" y="2429691"/>
            <a:ext cx="12188552" cy="1946366"/>
          </a:xfrm>
          <a:solidFill>
            <a:srgbClr val="31859C"/>
          </a:solidFill>
        </p:spPr>
        <p:txBody>
          <a:bodyPr>
            <a:normAutofit/>
          </a:bodyPr>
          <a:lstStyle>
            <a:lvl1pPr algn="ctr">
              <a:defRPr sz="4000" b="1">
                <a:solidFill>
                  <a:schemeClr val="bg1"/>
                </a:solidFill>
                <a:latin typeface="+mn-lt"/>
              </a:defRPr>
            </a:lvl1pPr>
          </a:lstStyle>
          <a:p>
            <a:r>
              <a:rPr lang="en-US"/>
              <a:t>Click to edit Master title style</a:t>
            </a:r>
            <a:endParaRPr lang="en-US" dirty="0"/>
          </a:p>
        </p:txBody>
      </p:sp>
      <p:sp>
        <p:nvSpPr>
          <p:cNvPr id="8" name="슬라이드 번호 개체 틀 5">
            <a:extLst>
              <a:ext uri="{FF2B5EF4-FFF2-40B4-BE49-F238E27FC236}">
                <a16:creationId xmlns:a16="http://schemas.microsoft.com/office/drawing/2014/main" id="{3523441B-0574-4E61-9C4B-488AE233FB2A}"/>
              </a:ext>
            </a:extLst>
          </p:cNvPr>
          <p:cNvSpPr>
            <a:spLocks noGrp="1"/>
          </p:cNvSpPr>
          <p:nvPr>
            <p:ph type="sldNum" sz="quarter" idx="4"/>
          </p:nvPr>
        </p:nvSpPr>
        <p:spPr>
          <a:xfrm>
            <a:off x="5246500" y="6525346"/>
            <a:ext cx="1344149" cy="314400"/>
          </a:xfrm>
          <a:prstGeom prst="rect">
            <a:avLst/>
          </a:prstGeom>
        </p:spPr>
        <p:txBody>
          <a:bodyPr/>
          <a:lstStyle>
            <a:lvl1pPr algn="ctr">
              <a:defRPr sz="1400">
                <a:latin typeface="+mn-lt"/>
              </a:defRPr>
            </a:lvl1pPr>
          </a:lstStyle>
          <a:p>
            <a:fld id="{DD5A5ADB-DC02-4BC2-833F-FAFCE67F7A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404634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3D929-249B-452B-BB08-F02869EAC462}"/>
              </a:ext>
            </a:extLst>
          </p:cNvPr>
          <p:cNvSpPr>
            <a:spLocks noGrp="1"/>
          </p:cNvSpPr>
          <p:nvPr>
            <p:ph type="title"/>
          </p:nvPr>
        </p:nvSpPr>
        <p:spPr>
          <a:xfrm>
            <a:off x="-6766" y="2429691"/>
            <a:ext cx="12188552" cy="1946366"/>
          </a:xfrm>
          <a:noFill/>
          <a:ln w="12700">
            <a:solidFill>
              <a:srgbClr val="31859C"/>
            </a:solidFill>
          </a:ln>
        </p:spPr>
        <p:txBody>
          <a:bodyPr>
            <a:normAutofit/>
          </a:bodyPr>
          <a:lstStyle>
            <a:lvl1pPr algn="ctr">
              <a:defRPr sz="4000" b="1">
                <a:solidFill>
                  <a:srgbClr val="31859C"/>
                </a:solidFill>
                <a:latin typeface="+mn-lt"/>
              </a:defRPr>
            </a:lvl1pPr>
          </a:lstStyle>
          <a:p>
            <a:r>
              <a:rPr lang="en-US"/>
              <a:t>Click to edit Master title style</a:t>
            </a:r>
            <a:endParaRPr lang="en-US" dirty="0"/>
          </a:p>
        </p:txBody>
      </p:sp>
      <p:sp>
        <p:nvSpPr>
          <p:cNvPr id="8" name="슬라이드 번호 개체 틀 5">
            <a:extLst>
              <a:ext uri="{FF2B5EF4-FFF2-40B4-BE49-F238E27FC236}">
                <a16:creationId xmlns:a16="http://schemas.microsoft.com/office/drawing/2014/main" id="{3523441B-0574-4E61-9C4B-488AE233FB2A}"/>
              </a:ext>
            </a:extLst>
          </p:cNvPr>
          <p:cNvSpPr>
            <a:spLocks noGrp="1"/>
          </p:cNvSpPr>
          <p:nvPr>
            <p:ph type="sldNum" sz="quarter" idx="4"/>
          </p:nvPr>
        </p:nvSpPr>
        <p:spPr>
          <a:xfrm>
            <a:off x="5246500" y="6525346"/>
            <a:ext cx="1344149" cy="314400"/>
          </a:xfrm>
          <a:prstGeom prst="rect">
            <a:avLst/>
          </a:prstGeom>
        </p:spPr>
        <p:txBody>
          <a:bodyPr/>
          <a:lstStyle>
            <a:lvl1pPr algn="ctr">
              <a:defRPr sz="1400">
                <a:latin typeface="+mn-lt"/>
              </a:defRPr>
            </a:lvl1pPr>
          </a:lstStyle>
          <a:p>
            <a:fld id="{DD5A5ADB-DC02-4BC2-833F-FAFCE67F7A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504294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슬라이드 번호 개체 틀 5">
            <a:extLst>
              <a:ext uri="{FF2B5EF4-FFF2-40B4-BE49-F238E27FC236}">
                <a16:creationId xmlns:a16="http://schemas.microsoft.com/office/drawing/2014/main" id="{0BCF6BE9-72D2-47DF-A9C9-F0A09E0BAB05}"/>
              </a:ext>
            </a:extLst>
          </p:cNvPr>
          <p:cNvSpPr>
            <a:spLocks noGrp="1"/>
          </p:cNvSpPr>
          <p:nvPr>
            <p:ph type="sldNum" sz="quarter" idx="4"/>
          </p:nvPr>
        </p:nvSpPr>
        <p:spPr>
          <a:xfrm>
            <a:off x="5261248" y="6525346"/>
            <a:ext cx="1344149" cy="314400"/>
          </a:xfrm>
          <a:prstGeom prst="rect">
            <a:avLst/>
          </a:prstGeom>
        </p:spPr>
        <p:txBody>
          <a:bodyPr/>
          <a:lstStyle>
            <a:lvl1pPr algn="ctr">
              <a:defRPr sz="1400">
                <a:latin typeface="+mn-lt"/>
              </a:defRPr>
            </a:lvl1pPr>
          </a:lstStyle>
          <a:p>
            <a:fld id="{DD5A5ADB-DC02-4BC2-833F-FAFCE67F7AC1}"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158487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extBox 20">
            <a:extLst>
              <a:ext uri="{FF2B5EF4-FFF2-40B4-BE49-F238E27FC236}">
                <a16:creationId xmlns:a16="http://schemas.microsoft.com/office/drawing/2014/main" id="{18AD347D-4406-4979-B965-5D83876EC8F1}"/>
              </a:ext>
            </a:extLst>
          </p:cNvPr>
          <p:cNvSpPr txBox="1">
            <a:spLocks noChangeArrowheads="1"/>
          </p:cNvSpPr>
          <p:nvPr/>
        </p:nvSpPr>
        <p:spPr bwMode="gray">
          <a:xfrm>
            <a:off x="336552" y="6629400"/>
            <a:ext cx="3835987" cy="16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1067" dirty="0">
                <a:solidFill>
                  <a:schemeClr val="tx2"/>
                </a:solidFill>
              </a:rPr>
              <a:t>Copyright © 2018 Mahindra &amp; Mahindra Ltd. All rights reserved.</a:t>
            </a:r>
          </a:p>
        </p:txBody>
      </p:sp>
      <p:sp>
        <p:nvSpPr>
          <p:cNvPr id="3" name="Slide Number Placeholder 5">
            <a:extLst>
              <a:ext uri="{FF2B5EF4-FFF2-40B4-BE49-F238E27FC236}">
                <a16:creationId xmlns:a16="http://schemas.microsoft.com/office/drawing/2014/main" id="{9A5535E7-BC21-462B-9AFF-C65724638D95}"/>
              </a:ext>
            </a:extLst>
          </p:cNvPr>
          <p:cNvSpPr txBox="1">
            <a:spLocks/>
          </p:cNvSpPr>
          <p:nvPr/>
        </p:nvSpPr>
        <p:spPr bwMode="auto">
          <a:xfrm>
            <a:off x="11761874" y="6589282"/>
            <a:ext cx="209993" cy="205121"/>
          </a:xfrm>
          <a:prstGeom prst="rect">
            <a:avLst/>
          </a:prstGeom>
          <a:noFill/>
          <a:ln w="9525">
            <a:noFill/>
            <a:miter lim="800000"/>
            <a:headEnd/>
            <a:tailEnd/>
          </a:ln>
        </p:spPr>
        <p:txBody>
          <a:bodyPr wrap="none" lIns="0" tIns="0" rIns="0" bIns="0"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CFE889AA-5773-4B1F-BF8D-87525ACB95F1}" type="slidenum">
              <a:rPr lang="en-US" altLang="en-US" sz="1333">
                <a:solidFill>
                  <a:schemeClr val="tx2"/>
                </a:solidFill>
              </a:rPr>
              <a:pPr algn="r" eaLnBrk="1" hangingPunct="1"/>
              <a:t>‹#›</a:t>
            </a:fld>
            <a:endParaRPr lang="en-US" altLang="en-US" sz="1333">
              <a:solidFill>
                <a:schemeClr val="tx2"/>
              </a:solidFill>
            </a:endParaRPr>
          </a:p>
        </p:txBody>
      </p:sp>
      <p:pic>
        <p:nvPicPr>
          <p:cNvPr id="4" name="Picture 9" descr="ridge4.png">
            <a:extLst>
              <a:ext uri="{FF2B5EF4-FFF2-40B4-BE49-F238E27FC236}">
                <a16:creationId xmlns:a16="http://schemas.microsoft.com/office/drawing/2014/main" id="{F807DBC8-36CB-41CB-A66B-D6CA3186EA9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ltGray">
          <a:xfrm>
            <a:off x="0" y="0"/>
            <a:ext cx="5291667" cy="192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C:\Users\213398\AppData\Local\Temp\wz5542\Mahindra_Rise_white.gif">
            <a:extLst>
              <a:ext uri="{FF2B5EF4-FFF2-40B4-BE49-F238E27FC236}">
                <a16:creationId xmlns:a16="http://schemas.microsoft.com/office/drawing/2014/main" id="{3729C287-D475-459E-9B50-D2F2D359F8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9167" y="474134"/>
            <a:ext cx="3158067" cy="734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4860808"/>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2">
    <p:spTree>
      <p:nvGrpSpPr>
        <p:cNvPr id="1" name=""/>
        <p:cNvGrpSpPr/>
        <p:nvPr/>
      </p:nvGrpSpPr>
      <p:grpSpPr>
        <a:xfrm>
          <a:off x="0" y="0"/>
          <a:ext cx="0" cy="0"/>
          <a:chOff x="0" y="0"/>
          <a:chExt cx="0" cy="0"/>
        </a:xfrm>
      </p:grpSpPr>
      <p:sp>
        <p:nvSpPr>
          <p:cNvPr id="4" name="TextBox 20">
            <a:extLst>
              <a:ext uri="{FF2B5EF4-FFF2-40B4-BE49-F238E27FC236}">
                <a16:creationId xmlns:a16="http://schemas.microsoft.com/office/drawing/2014/main" id="{A47523A1-5841-44A6-918C-B0CF55D385DA}"/>
              </a:ext>
            </a:extLst>
          </p:cNvPr>
          <p:cNvSpPr txBox="1">
            <a:spLocks noChangeArrowheads="1"/>
          </p:cNvSpPr>
          <p:nvPr/>
        </p:nvSpPr>
        <p:spPr bwMode="gray">
          <a:xfrm>
            <a:off x="336552" y="6629400"/>
            <a:ext cx="3835987" cy="16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1067" dirty="0">
                <a:solidFill>
                  <a:schemeClr val="tx2"/>
                </a:solidFill>
              </a:rPr>
              <a:t>Copyright © 2018 Mahindra &amp; Mahindra Ltd. All rights reserved.</a:t>
            </a:r>
          </a:p>
        </p:txBody>
      </p:sp>
      <p:pic>
        <p:nvPicPr>
          <p:cNvPr id="5" name="Picture 7" descr="Mahindra Logo.png">
            <a:extLst>
              <a:ext uri="{FF2B5EF4-FFF2-40B4-BE49-F238E27FC236}">
                <a16:creationId xmlns:a16="http://schemas.microsoft.com/office/drawing/2014/main" id="{DE0F6047-FEE2-464F-A102-232715DA2A7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gray">
          <a:xfrm>
            <a:off x="8432800" y="582085"/>
            <a:ext cx="3259667" cy="757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descr="ridge4.png">
            <a:extLst>
              <a:ext uri="{FF2B5EF4-FFF2-40B4-BE49-F238E27FC236}">
                <a16:creationId xmlns:a16="http://schemas.microsoft.com/office/drawing/2014/main" id="{A738240D-DEFD-4454-8582-25E1DFE1586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ltGray">
          <a:xfrm>
            <a:off x="0" y="0"/>
            <a:ext cx="5291667" cy="192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bwMode="gray">
          <a:xfrm>
            <a:off x="2436284" y="4053702"/>
            <a:ext cx="7349067" cy="276999"/>
          </a:xfrm>
        </p:spPr>
        <p:txBody>
          <a:bodyPr anchor="b">
            <a:noAutofit/>
          </a:bodyPr>
          <a:lstStyle>
            <a:lvl1pPr marL="0" indent="0" algn="l">
              <a:buNone/>
              <a:defRPr b="1">
                <a:solidFill>
                  <a:schemeClr val="tx2"/>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9" name="Title 8"/>
          <p:cNvSpPr>
            <a:spLocks noGrp="1"/>
          </p:cNvSpPr>
          <p:nvPr>
            <p:ph type="title"/>
          </p:nvPr>
        </p:nvSpPr>
        <p:spPr bwMode="gray">
          <a:xfrm>
            <a:off x="2436284" y="2184400"/>
            <a:ext cx="7349067" cy="1641475"/>
          </a:xfrm>
        </p:spPr>
        <p:txBody>
          <a:bodyPr/>
          <a:lstStyle>
            <a:lvl1pPr algn="l">
              <a:defRPr sz="5333" b="1">
                <a:solidFill>
                  <a:schemeClr val="bg2"/>
                </a:solidFill>
                <a:latin typeface="Arial" pitchFamily="34" charset="0"/>
                <a:cs typeface="Arial"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9494721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10" Type="http://schemas.openxmlformats.org/officeDocument/2006/relationships/slideLayout" Target="../slideLayouts/slideLayout17.xml"/><Relationship Id="rId19" Type="http://schemas.openxmlformats.org/officeDocument/2006/relationships/image" Target="../media/image2.png"/><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F396DD-A894-47C5-BC3F-E9D2FD37D999}"/>
              </a:ext>
            </a:extLst>
          </p:cNvPr>
          <p:cNvSpPr>
            <a:spLocks noGrp="1"/>
          </p:cNvSpPr>
          <p:nvPr>
            <p:ph type="title"/>
          </p:nvPr>
        </p:nvSpPr>
        <p:spPr>
          <a:xfrm>
            <a:off x="3448" y="18255"/>
            <a:ext cx="12188552" cy="765511"/>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8486B9C-392A-4380-BEAE-09F1795DE485}"/>
              </a:ext>
            </a:extLst>
          </p:cNvPr>
          <p:cNvSpPr>
            <a:spLocks noGrp="1"/>
          </p:cNvSpPr>
          <p:nvPr>
            <p:ph type="body" idx="1"/>
          </p:nvPr>
        </p:nvSpPr>
        <p:spPr>
          <a:xfrm>
            <a:off x="215999" y="1015727"/>
            <a:ext cx="11789187" cy="53408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a:extLst>
              <a:ext uri="{FF2B5EF4-FFF2-40B4-BE49-F238E27FC236}">
                <a16:creationId xmlns:a16="http://schemas.microsoft.com/office/drawing/2014/main" id="{FC5969D8-1B19-4B58-90D8-17ED6877AC65}"/>
              </a:ext>
            </a:extLst>
          </p:cNvPr>
          <p:cNvCxnSpPr/>
          <p:nvPr/>
        </p:nvCxnSpPr>
        <p:spPr>
          <a:xfrm>
            <a:off x="-8803" y="6525344"/>
            <a:ext cx="12200803" cy="0"/>
          </a:xfrm>
          <a:prstGeom prst="line">
            <a:avLst/>
          </a:prstGeom>
          <a:ln>
            <a:solidFill>
              <a:srgbClr val="31859C"/>
            </a:solidFill>
          </a:ln>
        </p:spPr>
        <p:style>
          <a:lnRef idx="1">
            <a:schemeClr val="accent1"/>
          </a:lnRef>
          <a:fillRef idx="0">
            <a:schemeClr val="accent1"/>
          </a:fillRef>
          <a:effectRef idx="0">
            <a:schemeClr val="accent1"/>
          </a:effectRef>
          <a:fontRef idx="minor">
            <a:schemeClr val="tx1"/>
          </a:fontRef>
        </p:style>
      </p:cxnSp>
      <p:sp>
        <p:nvSpPr>
          <p:cNvPr id="8" name="슬라이드 번호 개체 틀 5">
            <a:extLst>
              <a:ext uri="{FF2B5EF4-FFF2-40B4-BE49-F238E27FC236}">
                <a16:creationId xmlns:a16="http://schemas.microsoft.com/office/drawing/2014/main" id="{7F9006EA-4F8B-4CE7-9746-C0C63FBC1BC7}"/>
              </a:ext>
            </a:extLst>
          </p:cNvPr>
          <p:cNvSpPr>
            <a:spLocks noGrp="1"/>
          </p:cNvSpPr>
          <p:nvPr>
            <p:ph type="sldNum" sz="quarter" idx="4"/>
          </p:nvPr>
        </p:nvSpPr>
        <p:spPr>
          <a:xfrm>
            <a:off x="5261248" y="6525346"/>
            <a:ext cx="1344149" cy="314400"/>
          </a:xfrm>
          <a:prstGeom prst="rect">
            <a:avLst/>
          </a:prstGeom>
        </p:spPr>
        <p:txBody>
          <a:bodyPr/>
          <a:lstStyle>
            <a:lvl1pPr algn="ctr">
              <a:defRPr sz="1400">
                <a:latin typeface="+mn-lt"/>
              </a:defRPr>
            </a:lvl1pPr>
          </a:lstStyle>
          <a:p>
            <a:fld id="{DD5A5ADB-DC02-4BC2-833F-FAFCE67F7AC1}" type="slidenum">
              <a:rPr lang="ko-KR" altLang="en-US" smtClean="0">
                <a:solidFill>
                  <a:prstClr val="black">
                    <a:tint val="75000"/>
                  </a:prstClr>
                </a:solidFill>
              </a:rPr>
              <a:pPr/>
              <a:t>‹#›</a:t>
            </a:fld>
            <a:endParaRPr lang="ko-KR" altLang="en-US">
              <a:solidFill>
                <a:prstClr val="black">
                  <a:tint val="75000"/>
                </a:prstClr>
              </a:solidFill>
            </a:endParaRPr>
          </a:p>
        </p:txBody>
      </p:sp>
      <p:grpSp>
        <p:nvGrpSpPr>
          <p:cNvPr id="9" name="Group 8">
            <a:extLst>
              <a:ext uri="{FF2B5EF4-FFF2-40B4-BE49-F238E27FC236}">
                <a16:creationId xmlns:a16="http://schemas.microsoft.com/office/drawing/2014/main" id="{ADE6BF9F-3EAA-4CA3-94C3-9AD4C71C05FC}"/>
              </a:ext>
            </a:extLst>
          </p:cNvPr>
          <p:cNvGrpSpPr/>
          <p:nvPr/>
        </p:nvGrpSpPr>
        <p:grpSpPr>
          <a:xfrm>
            <a:off x="9610808" y="6534000"/>
            <a:ext cx="2246771" cy="338554"/>
            <a:chOff x="8346075" y="6538630"/>
            <a:chExt cx="2246771" cy="338554"/>
          </a:xfrm>
        </p:grpSpPr>
        <p:sp>
          <p:nvSpPr>
            <p:cNvPr id="10" name="TextBox 9">
              <a:extLst>
                <a:ext uri="{FF2B5EF4-FFF2-40B4-BE49-F238E27FC236}">
                  <a16:creationId xmlns:a16="http://schemas.microsoft.com/office/drawing/2014/main" id="{10781175-3012-4436-A49C-47D1CB64CDE2}"/>
                </a:ext>
              </a:extLst>
            </p:cNvPr>
            <p:cNvSpPr txBox="1"/>
            <p:nvPr/>
          </p:nvSpPr>
          <p:spPr>
            <a:xfrm>
              <a:off x="8346075" y="6538630"/>
              <a:ext cx="2246771" cy="338554"/>
            </a:xfrm>
            <a:prstGeom prst="rect">
              <a:avLst/>
            </a:prstGeom>
            <a:noFill/>
          </p:spPr>
          <p:txBody>
            <a:bodyPr wrap="square" rtlCol="0">
              <a:spAutoFit/>
            </a:bodyPr>
            <a:lstStyle/>
            <a:p>
              <a:pPr algn="r"/>
              <a:r>
                <a:rPr lang="en-US" sz="1600" b="1" dirty="0">
                  <a:solidFill>
                    <a:schemeClr val="bg1">
                      <a:lumMod val="50000"/>
                    </a:schemeClr>
                  </a:solidFill>
                </a:rPr>
                <a:t>GPD </a:t>
              </a:r>
              <a:r>
                <a:rPr lang="en-US" sz="1200" b="1" dirty="0">
                  <a:solidFill>
                    <a:schemeClr val="bg1">
                      <a:lumMod val="50000"/>
                    </a:schemeClr>
                  </a:solidFill>
                </a:rPr>
                <a:t>- Automotive </a:t>
              </a:r>
              <a:endParaRPr lang="en-US" sz="1300" b="1" dirty="0">
                <a:solidFill>
                  <a:schemeClr val="bg1">
                    <a:lumMod val="50000"/>
                  </a:schemeClr>
                </a:solidFill>
              </a:endParaRPr>
            </a:p>
          </p:txBody>
        </p:sp>
        <p:pic>
          <p:nvPicPr>
            <p:cNvPr id="11" name="Picture 2" descr="Image result for mahindra symbol">
              <a:extLst>
                <a:ext uri="{FF2B5EF4-FFF2-40B4-BE49-F238E27FC236}">
                  <a16:creationId xmlns:a16="http://schemas.microsoft.com/office/drawing/2014/main" id="{F86A88E4-476A-4FEC-B5B3-3368520B2E22}"/>
                </a:ext>
              </a:extLst>
            </p:cNvPr>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a:stretch/>
          </p:blipFill>
          <p:spPr bwMode="auto">
            <a:xfrm>
              <a:off x="8645507" y="6605388"/>
              <a:ext cx="566936" cy="214299"/>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TextBox 20">
            <a:extLst>
              <a:ext uri="{FF2B5EF4-FFF2-40B4-BE49-F238E27FC236}">
                <a16:creationId xmlns:a16="http://schemas.microsoft.com/office/drawing/2014/main" id="{3EAD7877-3A22-40B6-AAEC-093AFC6B8BC1}"/>
              </a:ext>
            </a:extLst>
          </p:cNvPr>
          <p:cNvSpPr txBox="1">
            <a:spLocks noChangeArrowheads="1"/>
          </p:cNvSpPr>
          <p:nvPr/>
        </p:nvSpPr>
        <p:spPr bwMode="gray">
          <a:xfrm>
            <a:off x="216000" y="6579000"/>
            <a:ext cx="1456937" cy="246221"/>
          </a:xfrm>
          <a:prstGeom prst="rect">
            <a:avLst/>
          </a:prstGeom>
          <a:noFill/>
          <a:ln w="9525">
            <a:noFill/>
            <a:miter lim="800000"/>
            <a:headEnd/>
            <a:tailEnd/>
          </a:ln>
        </p:spPr>
        <p:txBody>
          <a:bodyPr wrap="none" lIns="0" tIns="0" rIns="0" bIns="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indent="0" algn="l" defTabSz="914400" rtl="0" eaLnBrk="1" fontAlgn="auto" latinLnBrk="1" hangingPunct="1">
              <a:lnSpc>
                <a:spcPct val="100000"/>
              </a:lnSpc>
              <a:spcBef>
                <a:spcPts val="0"/>
              </a:spcBef>
              <a:spcAft>
                <a:spcPts val="0"/>
              </a:spcAft>
              <a:buClrTx/>
              <a:buSzTx/>
              <a:buFontTx/>
              <a:buNone/>
              <a:tabLst/>
              <a:defRPr/>
            </a:pPr>
            <a:r>
              <a:rPr lang="en-US" sz="1600" b="1" i="1" kern="1200" dirty="0">
                <a:solidFill>
                  <a:schemeClr val="tx1">
                    <a:lumMod val="50000"/>
                    <a:lumOff val="50000"/>
                  </a:schemeClr>
                </a:solidFill>
                <a:effectLst/>
                <a:latin typeface="+mn-lt"/>
                <a:ea typeface="+mn-ea"/>
                <a:cs typeface="+mn-cs"/>
              </a:rPr>
              <a:t>We Can…We Will</a:t>
            </a:r>
            <a:endParaRPr lang="en-US" sz="1600" b="1" i="1" dirty="0">
              <a:solidFill>
                <a:schemeClr val="tx1">
                  <a:lumMod val="50000"/>
                  <a:lumOff val="50000"/>
                </a:schemeClr>
              </a:solidFill>
              <a:latin typeface="Arial" pitchFamily="34" charset="0"/>
              <a:cs typeface="Arial" pitchFamily="34" charset="0"/>
            </a:endParaRPr>
          </a:p>
        </p:txBody>
      </p:sp>
      <p:sp>
        <p:nvSpPr>
          <p:cNvPr id="14" name="Slide Number Placeholder 5">
            <a:extLst>
              <a:ext uri="{FF2B5EF4-FFF2-40B4-BE49-F238E27FC236}">
                <a16:creationId xmlns:a16="http://schemas.microsoft.com/office/drawing/2014/main" id="{17497734-989E-4B7E-AAC0-CAC9265F88BE}"/>
              </a:ext>
            </a:extLst>
          </p:cNvPr>
          <p:cNvSpPr txBox="1">
            <a:spLocks/>
          </p:cNvSpPr>
          <p:nvPr/>
        </p:nvSpPr>
        <p:spPr bwMode="auto">
          <a:xfrm>
            <a:off x="8835764" y="6630963"/>
            <a:ext cx="984244" cy="153888"/>
          </a:xfrm>
          <a:prstGeom prst="rect">
            <a:avLst/>
          </a:prstGeom>
          <a:noFill/>
          <a:ln w="9525">
            <a:noFill/>
            <a:miter lim="800000"/>
            <a:headEnd/>
            <a:tailEnd/>
          </a:ln>
        </p:spPr>
        <p:txBody>
          <a:bodyPr wrap="none" lIns="0" tIns="0" rIns="0" bIns="0" anchor="ctr">
            <a:spAutoFit/>
          </a:bodyPr>
          <a:lstStyle/>
          <a:p>
            <a:pPr algn="r">
              <a:defRPr/>
            </a:pPr>
            <a:r>
              <a:rPr lang="en-US" sz="1000" dirty="0">
                <a:solidFill>
                  <a:srgbClr val="6D6E71"/>
                </a:solidFill>
                <a:latin typeface="+mj-lt"/>
                <a:cs typeface="Arial" pitchFamily="34" charset="0"/>
              </a:rPr>
              <a:t>||  Confidential  ||</a:t>
            </a:r>
          </a:p>
        </p:txBody>
      </p:sp>
    </p:spTree>
    <p:extLst>
      <p:ext uri="{BB962C8B-B14F-4D97-AF65-F5344CB8AC3E}">
        <p14:creationId xmlns:p14="http://schemas.microsoft.com/office/powerpoint/2010/main" val="42118353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1" r:id="rId5"/>
    <p:sldLayoutId id="2147483662" r:id="rId6"/>
    <p:sldLayoutId id="2147483655" r:id="rId7"/>
  </p:sldLayoutIdLst>
  <p:hf hdr="0" ftr="0" dt="0"/>
  <p:txStyles>
    <p:titleStyle>
      <a:lvl1pPr marL="91440" algn="l" defTabSz="914400" rtl="0" eaLnBrk="1" latinLnBrk="0" hangingPunct="1">
        <a:lnSpc>
          <a:spcPct val="90000"/>
        </a:lnSpc>
        <a:spcBef>
          <a:spcPct val="0"/>
        </a:spcBef>
        <a:buNone/>
        <a:defRPr sz="2400" b="1" kern="1200">
          <a:solidFill>
            <a:schemeClr val="tx1">
              <a:lumMod val="50000"/>
              <a:lumOff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50000"/>
              <a:lumOff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EC378567-0322-42AE-B2D1-D04BEDC63C15}"/>
              </a:ext>
            </a:extLst>
          </p:cNvPr>
          <p:cNvSpPr>
            <a:spLocks noGrp="1"/>
          </p:cNvSpPr>
          <p:nvPr>
            <p:ph type="title"/>
          </p:nvPr>
        </p:nvSpPr>
        <p:spPr bwMode="auto">
          <a:xfrm>
            <a:off x="624418" y="711201"/>
            <a:ext cx="10949516" cy="656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en-US"/>
              <a:t>Click to edit Master title style</a:t>
            </a:r>
          </a:p>
        </p:txBody>
      </p:sp>
      <p:sp>
        <p:nvSpPr>
          <p:cNvPr id="3" name="Text Placeholder 2">
            <a:extLst>
              <a:ext uri="{FF2B5EF4-FFF2-40B4-BE49-F238E27FC236}">
                <a16:creationId xmlns:a16="http://schemas.microsoft.com/office/drawing/2014/main" id="{0BE66F7D-E748-492C-AD6C-628F809C7E1F}"/>
              </a:ext>
            </a:extLst>
          </p:cNvPr>
          <p:cNvSpPr>
            <a:spLocks noGrp="1"/>
          </p:cNvSpPr>
          <p:nvPr>
            <p:ph type="body" idx="1"/>
          </p:nvPr>
        </p:nvSpPr>
        <p:spPr>
          <a:xfrm>
            <a:off x="641351" y="1970617"/>
            <a:ext cx="10949516" cy="160050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dirty="0"/>
              <a:t>Click to edit master text styles</a:t>
            </a:r>
          </a:p>
          <a:p>
            <a:pPr lvl="2"/>
            <a:r>
              <a:rPr lang="en-US" dirty="0"/>
              <a:t>First level</a:t>
            </a:r>
          </a:p>
          <a:p>
            <a:pPr lvl="3"/>
            <a:r>
              <a:rPr lang="en-US" dirty="0"/>
              <a:t>Second level</a:t>
            </a:r>
          </a:p>
          <a:p>
            <a:pPr lvl="4"/>
            <a:r>
              <a:rPr lang="en-US" dirty="0"/>
              <a:t>Third level</a:t>
            </a:r>
          </a:p>
          <a:p>
            <a:pPr lvl="5"/>
            <a:r>
              <a:rPr lang="en-US" dirty="0"/>
              <a:t>Fifth level</a:t>
            </a:r>
          </a:p>
        </p:txBody>
      </p:sp>
      <p:sp>
        <p:nvSpPr>
          <p:cNvPr id="9" name="Slide Number Placeholder 5">
            <a:extLst>
              <a:ext uri="{FF2B5EF4-FFF2-40B4-BE49-F238E27FC236}">
                <a16:creationId xmlns:a16="http://schemas.microsoft.com/office/drawing/2014/main" id="{5AADEF48-93C5-4530-B7E4-315F7381B1E3}"/>
              </a:ext>
            </a:extLst>
          </p:cNvPr>
          <p:cNvSpPr txBox="1">
            <a:spLocks/>
          </p:cNvSpPr>
          <p:nvPr/>
        </p:nvSpPr>
        <p:spPr bwMode="auto">
          <a:xfrm>
            <a:off x="11761874" y="6589282"/>
            <a:ext cx="209993" cy="205121"/>
          </a:xfrm>
          <a:prstGeom prst="rect">
            <a:avLst/>
          </a:prstGeom>
          <a:noFill/>
          <a:ln w="9525">
            <a:noFill/>
            <a:miter lim="800000"/>
            <a:headEnd/>
            <a:tailEnd/>
          </a:ln>
        </p:spPr>
        <p:txBody>
          <a:bodyPr wrap="none" lIns="0" tIns="0" rIns="0" bIns="0"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C3017CD2-DDB4-4C49-9BE4-57EF3B1E1B5C}" type="slidenum">
              <a:rPr lang="en-US" altLang="en-US" sz="1333">
                <a:solidFill>
                  <a:schemeClr val="tx2"/>
                </a:solidFill>
              </a:rPr>
              <a:pPr algn="r" eaLnBrk="1" hangingPunct="1"/>
              <a:t>‹#›</a:t>
            </a:fld>
            <a:endParaRPr lang="en-US" altLang="en-US" sz="1333">
              <a:solidFill>
                <a:schemeClr val="tx2"/>
              </a:solidFill>
            </a:endParaRPr>
          </a:p>
        </p:txBody>
      </p:sp>
      <p:pic>
        <p:nvPicPr>
          <p:cNvPr id="1029" name="Picture 5" descr="Ridge.pdf">
            <a:extLst>
              <a:ext uri="{FF2B5EF4-FFF2-40B4-BE49-F238E27FC236}">
                <a16:creationId xmlns:a16="http://schemas.microsoft.com/office/drawing/2014/main" id="{057CEBC2-53E9-4CF2-B5BE-B8A1DB955C17}"/>
              </a:ext>
            </a:extLst>
          </p:cNvPr>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ltGray">
          <a:xfrm>
            <a:off x="1" y="1"/>
            <a:ext cx="2247900" cy="81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821555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Lst>
  <p:hf hdr="0" ftr="0" dt="0"/>
  <p:txStyles>
    <p:titleStyle>
      <a:lvl1pPr algn="l" rtl="0" eaLnBrk="1" fontAlgn="base" hangingPunct="1">
        <a:spcBef>
          <a:spcPct val="0"/>
        </a:spcBef>
        <a:spcAft>
          <a:spcPct val="0"/>
        </a:spcAft>
        <a:defRPr lang="en-US" sz="4267" b="1" kern="1200" dirty="0">
          <a:solidFill>
            <a:schemeClr val="tx2"/>
          </a:solidFill>
          <a:latin typeface="Arial" pitchFamily="34" charset="0"/>
          <a:ea typeface="+mj-ea"/>
          <a:cs typeface="Arial" pitchFamily="34" charset="0"/>
        </a:defRPr>
      </a:lvl1pPr>
      <a:lvl2pPr algn="l" rtl="0" eaLnBrk="1" fontAlgn="base" hangingPunct="1">
        <a:spcBef>
          <a:spcPct val="0"/>
        </a:spcBef>
        <a:spcAft>
          <a:spcPct val="0"/>
        </a:spcAft>
        <a:defRPr sz="4267" b="1">
          <a:solidFill>
            <a:schemeClr val="tx2"/>
          </a:solidFill>
          <a:latin typeface="Arial" panose="020B0604020202020204" pitchFamily="34" charset="0"/>
          <a:cs typeface="Arial" panose="020B0604020202020204" pitchFamily="34" charset="0"/>
        </a:defRPr>
      </a:lvl2pPr>
      <a:lvl3pPr algn="l" rtl="0" eaLnBrk="1" fontAlgn="base" hangingPunct="1">
        <a:spcBef>
          <a:spcPct val="0"/>
        </a:spcBef>
        <a:spcAft>
          <a:spcPct val="0"/>
        </a:spcAft>
        <a:defRPr sz="4267" b="1">
          <a:solidFill>
            <a:schemeClr val="tx2"/>
          </a:solidFill>
          <a:latin typeface="Arial" panose="020B0604020202020204" pitchFamily="34" charset="0"/>
          <a:cs typeface="Arial" panose="020B0604020202020204" pitchFamily="34" charset="0"/>
        </a:defRPr>
      </a:lvl3pPr>
      <a:lvl4pPr algn="l" rtl="0" eaLnBrk="1" fontAlgn="base" hangingPunct="1">
        <a:spcBef>
          <a:spcPct val="0"/>
        </a:spcBef>
        <a:spcAft>
          <a:spcPct val="0"/>
        </a:spcAft>
        <a:defRPr sz="4267" b="1">
          <a:solidFill>
            <a:schemeClr val="tx2"/>
          </a:solidFill>
          <a:latin typeface="Arial" panose="020B0604020202020204" pitchFamily="34" charset="0"/>
          <a:cs typeface="Arial" panose="020B0604020202020204" pitchFamily="34" charset="0"/>
        </a:defRPr>
      </a:lvl4pPr>
      <a:lvl5pPr algn="l" rtl="0" eaLnBrk="1" fontAlgn="base" hangingPunct="1">
        <a:spcBef>
          <a:spcPct val="0"/>
        </a:spcBef>
        <a:spcAft>
          <a:spcPct val="0"/>
        </a:spcAft>
        <a:defRPr sz="4267" b="1">
          <a:solidFill>
            <a:schemeClr val="tx2"/>
          </a:solidFill>
          <a:latin typeface="Arial" panose="020B0604020202020204" pitchFamily="34" charset="0"/>
          <a:cs typeface="Arial" panose="020B0604020202020204" pitchFamily="34" charset="0"/>
        </a:defRPr>
      </a:lvl5pPr>
      <a:lvl6pPr marL="609585" algn="l" rtl="0" eaLnBrk="1" fontAlgn="base" hangingPunct="1">
        <a:spcBef>
          <a:spcPct val="0"/>
        </a:spcBef>
        <a:spcAft>
          <a:spcPct val="0"/>
        </a:spcAft>
        <a:defRPr sz="4267" b="1">
          <a:solidFill>
            <a:schemeClr val="tx2"/>
          </a:solidFill>
          <a:latin typeface="Arial" panose="020B0604020202020204" pitchFamily="34" charset="0"/>
          <a:cs typeface="Arial" panose="020B0604020202020204" pitchFamily="34" charset="0"/>
        </a:defRPr>
      </a:lvl6pPr>
      <a:lvl7pPr marL="1219170" algn="l" rtl="0" eaLnBrk="1" fontAlgn="base" hangingPunct="1">
        <a:spcBef>
          <a:spcPct val="0"/>
        </a:spcBef>
        <a:spcAft>
          <a:spcPct val="0"/>
        </a:spcAft>
        <a:defRPr sz="4267" b="1">
          <a:solidFill>
            <a:schemeClr val="tx2"/>
          </a:solidFill>
          <a:latin typeface="Arial" panose="020B0604020202020204" pitchFamily="34" charset="0"/>
          <a:cs typeface="Arial" panose="020B0604020202020204" pitchFamily="34" charset="0"/>
        </a:defRPr>
      </a:lvl7pPr>
      <a:lvl8pPr marL="1828754" algn="l" rtl="0" eaLnBrk="1" fontAlgn="base" hangingPunct="1">
        <a:spcBef>
          <a:spcPct val="0"/>
        </a:spcBef>
        <a:spcAft>
          <a:spcPct val="0"/>
        </a:spcAft>
        <a:defRPr sz="4267" b="1">
          <a:solidFill>
            <a:schemeClr val="tx2"/>
          </a:solidFill>
          <a:latin typeface="Arial" panose="020B0604020202020204" pitchFamily="34" charset="0"/>
          <a:cs typeface="Arial" panose="020B0604020202020204" pitchFamily="34" charset="0"/>
        </a:defRPr>
      </a:lvl8pPr>
      <a:lvl9pPr marL="2438339" algn="l" rtl="0" eaLnBrk="1" fontAlgn="base" hangingPunct="1">
        <a:spcBef>
          <a:spcPct val="0"/>
        </a:spcBef>
        <a:spcAft>
          <a:spcPct val="0"/>
        </a:spcAft>
        <a:defRPr sz="4267" b="1">
          <a:solidFill>
            <a:schemeClr val="tx2"/>
          </a:solidFill>
          <a:latin typeface="Arial" panose="020B0604020202020204" pitchFamily="34" charset="0"/>
          <a:cs typeface="Arial" panose="020B0604020202020204" pitchFamily="34" charset="0"/>
        </a:defRPr>
      </a:lvl9pPr>
    </p:titleStyle>
    <p:bodyStyle>
      <a:lvl1pPr marL="387341" indent="-387341" algn="l" rtl="0" eaLnBrk="1" fontAlgn="base" hangingPunct="1">
        <a:spcBef>
          <a:spcPct val="0"/>
        </a:spcBef>
        <a:spcAft>
          <a:spcPct val="0"/>
        </a:spcAft>
        <a:buClr>
          <a:schemeClr val="bg2"/>
        </a:buClr>
        <a:buSzPct val="120000"/>
        <a:buFont typeface="Wingdings" panose="05000000000000000000" pitchFamily="2" charset="2"/>
        <a:buChar char="§"/>
        <a:defRPr lang="en-US" kern="1200" dirty="0">
          <a:solidFill>
            <a:schemeClr val="tx1"/>
          </a:solidFill>
          <a:latin typeface="Arial" pitchFamily="34" charset="0"/>
          <a:ea typeface="+mn-ea"/>
          <a:cs typeface="Arial" pitchFamily="34" charset="0"/>
        </a:defRPr>
      </a:lvl1pPr>
      <a:lvl2pPr marL="380990" indent="-380990" algn="l" rtl="0" eaLnBrk="1" fontAlgn="base" hangingPunct="1">
        <a:spcBef>
          <a:spcPct val="0"/>
        </a:spcBef>
        <a:spcAft>
          <a:spcPct val="0"/>
        </a:spcAft>
        <a:buClr>
          <a:schemeClr val="bg2"/>
        </a:buClr>
        <a:buSzPct val="100000"/>
        <a:buFont typeface="Wingdings" panose="05000000000000000000" pitchFamily="2" charset="2"/>
        <a:buChar char="§"/>
        <a:defRPr lang="en-US" kern="1200" dirty="0">
          <a:solidFill>
            <a:schemeClr val="tx1"/>
          </a:solidFill>
          <a:latin typeface="+mn-lt"/>
          <a:ea typeface="+mn-ea"/>
          <a:cs typeface="Arial" panose="020B0604020202020204" pitchFamily="34" charset="0"/>
        </a:defRPr>
      </a:lvl2pPr>
      <a:lvl3pPr marL="761981" indent="-372524" algn="l" rtl="0" eaLnBrk="1" fontAlgn="base" hangingPunct="1">
        <a:spcBef>
          <a:spcPct val="0"/>
        </a:spcBef>
        <a:spcAft>
          <a:spcPct val="0"/>
        </a:spcAft>
        <a:buClr>
          <a:schemeClr val="bg2"/>
        </a:buClr>
        <a:buSzPct val="90000"/>
        <a:buFont typeface="Arial" panose="020B0604020202020204" pitchFamily="34" charset="0"/>
        <a:buChar char="–"/>
        <a:defRPr lang="en-US" kern="1200" dirty="0">
          <a:solidFill>
            <a:schemeClr val="tx1"/>
          </a:solidFill>
          <a:latin typeface="Arial" pitchFamily="34" charset="0"/>
          <a:ea typeface="+mn-ea"/>
          <a:cs typeface="Arial" pitchFamily="34" charset="0"/>
        </a:defRPr>
      </a:lvl3pPr>
      <a:lvl4pPr marL="1134505" indent="-372524" algn="l" rtl="0" eaLnBrk="1" fontAlgn="base" hangingPunct="1">
        <a:spcBef>
          <a:spcPct val="0"/>
        </a:spcBef>
        <a:spcAft>
          <a:spcPct val="0"/>
        </a:spcAft>
        <a:buClr>
          <a:schemeClr val="bg2"/>
        </a:buClr>
        <a:buSzPct val="80000"/>
        <a:buFont typeface="Wingdings" panose="05000000000000000000" pitchFamily="2" charset="2"/>
        <a:buChar char="§"/>
        <a:defRPr lang="en-US" kern="1200" dirty="0">
          <a:solidFill>
            <a:schemeClr val="tx1"/>
          </a:solidFill>
          <a:latin typeface="Arial" pitchFamily="34" charset="0"/>
          <a:ea typeface="+mn-ea"/>
          <a:cs typeface="Arial" panose="020B0604020202020204" pitchFamily="34" charset="0"/>
        </a:defRPr>
      </a:lvl4pPr>
      <a:lvl5pPr marL="1515495" indent="-380990" algn="l" defTabSz="1244569" rtl="0" eaLnBrk="1" fontAlgn="base" hangingPunct="1">
        <a:spcBef>
          <a:spcPct val="0"/>
        </a:spcBef>
        <a:spcAft>
          <a:spcPct val="0"/>
        </a:spcAft>
        <a:buClr>
          <a:schemeClr val="bg2"/>
        </a:buClr>
        <a:buSzPct val="70000"/>
        <a:buFont typeface="Arial" panose="020B0604020202020204" pitchFamily="34" charset="0"/>
        <a:buChar char="–"/>
        <a:defRPr lang="en-US" kern="1200" dirty="0">
          <a:solidFill>
            <a:schemeClr val="tx1"/>
          </a:solidFill>
          <a:latin typeface="Arial" pitchFamily="34" charset="0"/>
          <a:ea typeface="+mn-ea"/>
          <a:cs typeface="Arial" panose="020B0604020202020204" pitchFamily="34" charset="0"/>
        </a:defRPr>
      </a:lvl5pPr>
      <a:lvl6pPr marL="1828754" indent="-321725" algn="l" defTabSz="1219170" rtl="0" eaLnBrk="1" latinLnBrk="0" hangingPunct="1">
        <a:spcBef>
          <a:spcPct val="20000"/>
        </a:spcBef>
        <a:buClr>
          <a:schemeClr val="bg2"/>
        </a:buClr>
        <a:buSzPct val="60000"/>
        <a:buFont typeface="Wingdings" pitchFamily="2" charset="2"/>
        <a:buChar char="§"/>
        <a:defRPr sz="2667" kern="1200">
          <a:solidFill>
            <a:schemeClr val="tx1"/>
          </a:solidFill>
          <a:latin typeface="Arial" pitchFamily="34" charset="0"/>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3.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6.xml"/><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16.xml"/><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hyperlink" Target="http://cordys2.mahindra.com/home/Mahindra/MathApps/mathapps.html#/about" TargetMode="External"/><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16.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24.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220.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a:extLst>
              <a:ext uri="{FF2B5EF4-FFF2-40B4-BE49-F238E27FC236}">
                <a16:creationId xmlns:a16="http://schemas.microsoft.com/office/drawing/2014/main" id="{BF8084EC-F118-429E-84E3-B06A69B26D3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351"/>
            <a:ext cx="12192000" cy="6870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7">
            <a:extLst>
              <a:ext uri="{FF2B5EF4-FFF2-40B4-BE49-F238E27FC236}">
                <a16:creationId xmlns:a16="http://schemas.microsoft.com/office/drawing/2014/main" id="{42751571-6328-40D0-80D6-D18C3EC419D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5122" t="12363" r="3941" b="14597"/>
          <a:stretch>
            <a:fillRect/>
          </a:stretch>
        </p:blipFill>
        <p:spPr bwMode="auto">
          <a:xfrm>
            <a:off x="7723717" y="137584"/>
            <a:ext cx="4011083" cy="1166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5">
            <a:extLst>
              <a:ext uri="{FF2B5EF4-FFF2-40B4-BE49-F238E27FC236}">
                <a16:creationId xmlns:a16="http://schemas.microsoft.com/office/drawing/2014/main" id="{AE196B25-B388-40FE-A1C3-FC45FB29357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6350"/>
            <a:ext cx="3602567" cy="1310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Placeholder 3"/>
          <p:cNvSpPr>
            <a:spLocks noGrp="1" noChangeArrowheads="1"/>
          </p:cNvSpPr>
          <p:nvPr>
            <p:ph type="body" sz="quarter" idx="12"/>
          </p:nvPr>
        </p:nvSpPr>
        <p:spPr>
          <a:xfrm>
            <a:off x="641351" y="2159001"/>
            <a:ext cx="5245100" cy="370417"/>
          </a:xfrm>
        </p:spPr>
        <p:txBody>
          <a:bodyPr/>
          <a:lstStyle/>
          <a:p>
            <a:pPr eaLnBrk="1" hangingPunct="1">
              <a:spcBef>
                <a:spcPct val="0"/>
              </a:spcBef>
              <a:spcAft>
                <a:spcPct val="0"/>
              </a:spcAft>
            </a:pPr>
            <a:r>
              <a:rPr altLang="en-US" dirty="0"/>
              <a:t>Loading &amp; Constraints</a:t>
            </a:r>
          </a:p>
        </p:txBody>
      </p:sp>
      <p:sp>
        <p:nvSpPr>
          <p:cNvPr id="25605" name="Text Placeholder 4"/>
          <p:cNvSpPr>
            <a:spLocks noGrp="1" noChangeArrowheads="1"/>
          </p:cNvSpPr>
          <p:nvPr>
            <p:ph type="body" sz="quarter" idx="13"/>
          </p:nvPr>
        </p:nvSpPr>
        <p:spPr>
          <a:xfrm>
            <a:off x="6364818" y="2159001"/>
            <a:ext cx="5245100" cy="370417"/>
          </a:xfrm>
        </p:spPr>
        <p:txBody>
          <a:bodyPr/>
          <a:lstStyle/>
          <a:p>
            <a:pPr eaLnBrk="1" hangingPunct="1">
              <a:spcBef>
                <a:spcPct val="0"/>
              </a:spcBef>
              <a:spcAft>
                <a:spcPct val="0"/>
              </a:spcAft>
            </a:pPr>
            <a:r>
              <a:rPr altLang="en-US" dirty="0"/>
              <a:t>Results</a:t>
            </a:r>
          </a:p>
        </p:txBody>
      </p:sp>
      <p:sp>
        <p:nvSpPr>
          <p:cNvPr id="25606" name="Title 5"/>
          <p:cNvSpPr>
            <a:spLocks noGrp="1"/>
          </p:cNvSpPr>
          <p:nvPr>
            <p:ph type="title"/>
          </p:nvPr>
        </p:nvSpPr>
        <p:spPr>
          <a:xfrm>
            <a:off x="641351" y="819165"/>
            <a:ext cx="10968567" cy="492443"/>
          </a:xfrm>
          <a:ln/>
        </p:spPr>
        <p:txBody>
          <a:bodyPr/>
          <a:lstStyle/>
          <a:p>
            <a:pPr marL="91440"/>
            <a:r>
              <a:rPr lang="en-US" altLang="en-US" sz="3200" dirty="0"/>
              <a:t>Global Stiffness Analysis</a:t>
            </a:r>
          </a:p>
        </p:txBody>
      </p:sp>
      <p:sp>
        <p:nvSpPr>
          <p:cNvPr id="25607" name="Text Placeholder 6"/>
          <p:cNvSpPr>
            <a:spLocks noGrp="1" noChangeArrowheads="1"/>
          </p:cNvSpPr>
          <p:nvPr>
            <p:ph type="body" sz="quarter" idx="14"/>
          </p:nvPr>
        </p:nvSpPr>
        <p:spPr>
          <a:xfrm>
            <a:off x="816145" y="1372984"/>
            <a:ext cx="10966449" cy="276999"/>
          </a:xfrm>
        </p:spPr>
        <p:txBody>
          <a:bodyPr/>
          <a:lstStyle/>
          <a:p>
            <a:pPr eaLnBrk="1" hangingPunct="1"/>
            <a:r>
              <a:rPr altLang="en-US" dirty="0"/>
              <a:t>Bending Stiffness</a:t>
            </a:r>
          </a:p>
        </p:txBody>
      </p:sp>
      <p:pic>
        <p:nvPicPr>
          <p:cNvPr id="2" name="Picture 1">
            <a:extLst>
              <a:ext uri="{FF2B5EF4-FFF2-40B4-BE49-F238E27FC236}">
                <a16:creationId xmlns:a16="http://schemas.microsoft.com/office/drawing/2014/main" id="{29359F94-57EF-4670-9158-B004B4620A87}"/>
              </a:ext>
            </a:extLst>
          </p:cNvPr>
          <p:cNvPicPr>
            <a:picLocks noChangeAspect="1"/>
          </p:cNvPicPr>
          <p:nvPr/>
        </p:nvPicPr>
        <p:blipFill>
          <a:blip r:embed="rId3"/>
          <a:stretch>
            <a:fillRect/>
          </a:stretch>
        </p:blipFill>
        <p:spPr>
          <a:xfrm>
            <a:off x="6557901" y="2859679"/>
            <a:ext cx="4858933" cy="2664183"/>
          </a:xfrm>
          <a:prstGeom prst="rect">
            <a:avLst/>
          </a:prstGeom>
        </p:spPr>
      </p:pic>
      <p:pic>
        <p:nvPicPr>
          <p:cNvPr id="3" name="Picture 2">
            <a:extLst>
              <a:ext uri="{FF2B5EF4-FFF2-40B4-BE49-F238E27FC236}">
                <a16:creationId xmlns:a16="http://schemas.microsoft.com/office/drawing/2014/main" id="{2F80489A-8CE5-4187-94A1-99A9B6222727}"/>
              </a:ext>
            </a:extLst>
          </p:cNvPr>
          <p:cNvPicPr>
            <a:picLocks noChangeAspect="1"/>
          </p:cNvPicPr>
          <p:nvPr/>
        </p:nvPicPr>
        <p:blipFill>
          <a:blip r:embed="rId4"/>
          <a:stretch>
            <a:fillRect/>
          </a:stretch>
        </p:blipFill>
        <p:spPr>
          <a:xfrm>
            <a:off x="816145" y="2859678"/>
            <a:ext cx="4895512" cy="2664183"/>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8C02122A-4FB5-4824-94A4-8BAAEE47EA29}"/>
                  </a:ext>
                </a:extLst>
              </p:cNvPr>
              <p:cNvSpPr txBox="1"/>
              <p:nvPr/>
            </p:nvSpPr>
            <p:spPr>
              <a:xfrm>
                <a:off x="8521271" y="5744600"/>
                <a:ext cx="1293303" cy="770532"/>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14:m>
                  <m:oMathPara xmlns:m="http://schemas.openxmlformats.org/officeDocument/2006/math">
                    <m:oMathParaPr>
                      <m:jc m:val="centerGroup"/>
                    </m:oMathParaPr>
                    <m:oMath xmlns:m="http://schemas.openxmlformats.org/officeDocument/2006/math">
                      <m:r>
                        <a:rPr lang="en-US" sz="2400" b="0" i="1" dirty="0" smtClean="0">
                          <a:latin typeface="Cambria Math" panose="02040503050406030204" pitchFamily="18" charset="0"/>
                        </a:rPr>
                        <m:t>[</m:t>
                      </m:r>
                      <m:r>
                        <a:rPr lang="en-US" sz="2400" i="1" dirty="0" smtClean="0">
                          <a:latin typeface="Cambria Math" panose="02040503050406030204" pitchFamily="18" charset="0"/>
                        </a:rPr>
                        <m:t>𝑘</m:t>
                      </m:r>
                      <m:r>
                        <a:rPr lang="en-US" sz="2400" b="0" i="1" dirty="0" smtClean="0">
                          <a:latin typeface="Cambria Math" panose="02040503050406030204" pitchFamily="18" charset="0"/>
                        </a:rPr>
                        <m:t>]</m:t>
                      </m:r>
                      <m:r>
                        <a:rPr lang="en-US" sz="2400" i="0" dirty="0" smtClean="0">
                          <a:latin typeface="Cambria Math" panose="02040503050406030204" pitchFamily="18" charset="0"/>
                        </a:rPr>
                        <m:t>=</m:t>
                      </m:r>
                      <m:f>
                        <m:fPr>
                          <m:ctrlPr>
                            <a:rPr lang="en-US" sz="2400" i="1" dirty="0" smtClean="0">
                              <a:latin typeface="Cambria Math" panose="02040503050406030204" pitchFamily="18" charset="0"/>
                            </a:rPr>
                          </m:ctrlPr>
                        </m:fPr>
                        <m:num>
                          <m:r>
                            <a:rPr lang="en-US" sz="2400" b="0" i="1" dirty="0" smtClean="0">
                              <a:latin typeface="Cambria Math" panose="02040503050406030204" pitchFamily="18" charset="0"/>
                            </a:rPr>
                            <m:t>[</m:t>
                          </m:r>
                          <m:r>
                            <a:rPr lang="en-US" sz="2400" i="1" dirty="0" smtClean="0">
                              <a:latin typeface="Cambria Math" panose="02040503050406030204" pitchFamily="18" charset="0"/>
                            </a:rPr>
                            <m:t>𝐹</m:t>
                          </m:r>
                          <m:r>
                            <a:rPr lang="en-US" sz="2400" b="0" i="1" dirty="0" smtClean="0">
                              <a:latin typeface="Cambria Math" panose="02040503050406030204" pitchFamily="18" charset="0"/>
                            </a:rPr>
                            <m:t>]</m:t>
                          </m:r>
                        </m:num>
                        <m:den>
                          <m:r>
                            <a:rPr lang="en-US" sz="2400" b="0" i="1" dirty="0" smtClean="0">
                              <a:latin typeface="Cambria Math" panose="02040503050406030204" pitchFamily="18" charset="0"/>
                            </a:rPr>
                            <m:t>[</m:t>
                          </m:r>
                          <m:r>
                            <a:rPr lang="en-US" sz="2400" i="1" dirty="0" smtClean="0">
                              <a:latin typeface="Cambria Math" panose="02040503050406030204" pitchFamily="18" charset="0"/>
                            </a:rPr>
                            <m:t>𝛿</m:t>
                          </m:r>
                          <m:r>
                            <a:rPr lang="en-US" sz="2400" b="0" i="1" dirty="0" smtClean="0">
                              <a:latin typeface="Cambria Math" panose="02040503050406030204" pitchFamily="18" charset="0"/>
                            </a:rPr>
                            <m:t>]</m:t>
                          </m:r>
                        </m:den>
                      </m:f>
                    </m:oMath>
                  </m:oMathPara>
                </a14:m>
                <a:endParaRPr lang="en-US" sz="2400" dirty="0">
                  <a:latin typeface="+mj-lt"/>
                </a:endParaRPr>
              </a:p>
            </p:txBody>
          </p:sp>
        </mc:Choice>
        <mc:Fallback xmlns="">
          <p:sp>
            <p:nvSpPr>
              <p:cNvPr id="20" name="TextBox 19">
                <a:extLst>
                  <a:ext uri="{FF2B5EF4-FFF2-40B4-BE49-F238E27FC236}">
                    <a16:creationId xmlns:a16="http://schemas.microsoft.com/office/drawing/2014/main" id="{8C02122A-4FB5-4824-94A4-8BAAEE47EA29}"/>
                  </a:ext>
                </a:extLst>
              </p:cNvPr>
              <p:cNvSpPr txBox="1">
                <a:spLocks noRot="1" noChangeAspect="1" noMove="1" noResize="1" noEditPoints="1" noAdjustHandles="1" noChangeArrowheads="1" noChangeShapeType="1" noTextEdit="1"/>
              </p:cNvSpPr>
              <p:nvPr/>
            </p:nvSpPr>
            <p:spPr>
              <a:xfrm>
                <a:off x="8521271" y="5744600"/>
                <a:ext cx="1293303" cy="770532"/>
              </a:xfrm>
              <a:prstGeom prst="rect">
                <a:avLst/>
              </a:prstGeom>
              <a:blipFill>
                <a:blip r:embed="rId5"/>
                <a:stretch>
                  <a:fillRect/>
                </a:stretch>
              </a:blipFill>
              <a:ln w="9525">
                <a:noFill/>
                <a:miter lim="800000"/>
                <a:headEnd/>
                <a:tailEnd/>
              </a:ln>
            </p:spPr>
            <p:txBody>
              <a:bodyPr/>
              <a:lstStyle/>
              <a:p>
                <a:r>
                  <a:rPr lang="en-US">
                    <a:noFill/>
                  </a:rPr>
                  <a:t> </a:t>
                </a:r>
              </a:p>
            </p:txBody>
          </p:sp>
        </mc:Fallback>
      </mc:AlternateContent>
      <p:sp>
        <p:nvSpPr>
          <p:cNvPr id="4" name="TextBox 3">
            <a:extLst>
              <a:ext uri="{FF2B5EF4-FFF2-40B4-BE49-F238E27FC236}">
                <a16:creationId xmlns:a16="http://schemas.microsoft.com/office/drawing/2014/main" id="{222F11BC-C111-49D2-B376-3C91BA183416}"/>
              </a:ext>
            </a:extLst>
          </p:cNvPr>
          <p:cNvSpPr txBox="1"/>
          <p:nvPr/>
        </p:nvSpPr>
        <p:spPr>
          <a:xfrm>
            <a:off x="9007197" y="5138442"/>
            <a:ext cx="2205732" cy="276999"/>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IN" b="1" dirty="0">
                <a:latin typeface="+mj-lt"/>
              </a:rPr>
              <a:t>Z Displacement Plot</a:t>
            </a:r>
            <a:endParaRPr lang="en-US" b="1" dirty="0">
              <a:latin typeface="+mj-lt"/>
            </a:endParaRPr>
          </a:p>
        </p:txBody>
      </p:sp>
      <p:sp>
        <p:nvSpPr>
          <p:cNvPr id="24" name="Oval 23">
            <a:extLst>
              <a:ext uri="{FF2B5EF4-FFF2-40B4-BE49-F238E27FC236}">
                <a16:creationId xmlns:a16="http://schemas.microsoft.com/office/drawing/2014/main" id="{C1177C7F-68F8-41D5-A191-23C4556DA9A1}"/>
              </a:ext>
            </a:extLst>
          </p:cNvPr>
          <p:cNvSpPr/>
          <p:nvPr/>
        </p:nvSpPr>
        <p:spPr>
          <a:xfrm>
            <a:off x="4612100" y="3623829"/>
            <a:ext cx="296785" cy="338571"/>
          </a:xfrm>
          <a:prstGeom prst="ellipse">
            <a:avLst/>
          </a:prstGeom>
          <a:solidFill>
            <a:srgbClr val="C0000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Oval 24">
            <a:extLst>
              <a:ext uri="{FF2B5EF4-FFF2-40B4-BE49-F238E27FC236}">
                <a16:creationId xmlns:a16="http://schemas.microsoft.com/office/drawing/2014/main" id="{1AB85EE4-E351-45F8-AD9B-8E84F8C1B760}"/>
              </a:ext>
            </a:extLst>
          </p:cNvPr>
          <p:cNvSpPr/>
          <p:nvPr/>
        </p:nvSpPr>
        <p:spPr>
          <a:xfrm>
            <a:off x="3769889" y="3134832"/>
            <a:ext cx="296785" cy="338571"/>
          </a:xfrm>
          <a:prstGeom prst="ellipse">
            <a:avLst/>
          </a:prstGeom>
          <a:solidFill>
            <a:srgbClr val="C0000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Oval 25">
            <a:extLst>
              <a:ext uri="{FF2B5EF4-FFF2-40B4-BE49-F238E27FC236}">
                <a16:creationId xmlns:a16="http://schemas.microsoft.com/office/drawing/2014/main" id="{6D95ABAA-8D25-41FF-BF20-D28A015ABC6B}"/>
              </a:ext>
            </a:extLst>
          </p:cNvPr>
          <p:cNvSpPr/>
          <p:nvPr/>
        </p:nvSpPr>
        <p:spPr>
          <a:xfrm>
            <a:off x="2070708" y="4366342"/>
            <a:ext cx="296785" cy="338571"/>
          </a:xfrm>
          <a:prstGeom prst="ellipse">
            <a:avLst/>
          </a:prstGeom>
          <a:solidFill>
            <a:srgbClr val="C0000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Rectangle: Rounded Corners 42">
            <a:extLst>
              <a:ext uri="{FF2B5EF4-FFF2-40B4-BE49-F238E27FC236}">
                <a16:creationId xmlns:a16="http://schemas.microsoft.com/office/drawing/2014/main" id="{5E2608CA-F89D-4D7B-948A-A174C8FF601C}"/>
              </a:ext>
            </a:extLst>
          </p:cNvPr>
          <p:cNvSpPr/>
          <p:nvPr/>
        </p:nvSpPr>
        <p:spPr>
          <a:xfrm>
            <a:off x="3215856" y="4810741"/>
            <a:ext cx="850808" cy="488372"/>
          </a:xfrm>
          <a:prstGeom prst="round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IN" sz="1600" dirty="0"/>
              <a:t>Point Force</a:t>
            </a:r>
            <a:endParaRPr lang="en-US" sz="1600" dirty="0"/>
          </a:p>
        </p:txBody>
      </p:sp>
      <p:sp>
        <p:nvSpPr>
          <p:cNvPr id="45" name="Oval 44">
            <a:extLst>
              <a:ext uri="{FF2B5EF4-FFF2-40B4-BE49-F238E27FC236}">
                <a16:creationId xmlns:a16="http://schemas.microsoft.com/office/drawing/2014/main" id="{E1BDBEFD-E629-4844-837F-AAC3C595AF18}"/>
              </a:ext>
            </a:extLst>
          </p:cNvPr>
          <p:cNvSpPr/>
          <p:nvPr/>
        </p:nvSpPr>
        <p:spPr>
          <a:xfrm>
            <a:off x="1549339" y="3968553"/>
            <a:ext cx="296785" cy="338571"/>
          </a:xfrm>
          <a:prstGeom prst="ellipse">
            <a:avLst/>
          </a:prstGeom>
          <a:solidFill>
            <a:srgbClr val="C0000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1" name="Straight Arrow Connector 40">
            <a:extLst>
              <a:ext uri="{FF2B5EF4-FFF2-40B4-BE49-F238E27FC236}">
                <a16:creationId xmlns:a16="http://schemas.microsoft.com/office/drawing/2014/main" id="{9ADD2B69-6A58-49F1-A168-35447A4C5FB1}"/>
              </a:ext>
            </a:extLst>
          </p:cNvPr>
          <p:cNvCxnSpPr>
            <a:cxnSpLocks/>
          </p:cNvCxnSpPr>
          <p:nvPr/>
        </p:nvCxnSpPr>
        <p:spPr>
          <a:xfrm>
            <a:off x="2759242" y="3914274"/>
            <a:ext cx="0" cy="40394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FDAE938B-FEF9-4F8C-B21E-EBD4298001AE}"/>
              </a:ext>
            </a:extLst>
          </p:cNvPr>
          <p:cNvCxnSpPr>
            <a:cxnSpLocks/>
          </p:cNvCxnSpPr>
          <p:nvPr/>
        </p:nvCxnSpPr>
        <p:spPr>
          <a:xfrm>
            <a:off x="3549019" y="4370823"/>
            <a:ext cx="0" cy="40394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53" name="Rectangle: Rounded Corners 52">
            <a:extLst>
              <a:ext uri="{FF2B5EF4-FFF2-40B4-BE49-F238E27FC236}">
                <a16:creationId xmlns:a16="http://schemas.microsoft.com/office/drawing/2014/main" id="{29436683-FB9B-47DD-9044-2711149C78AA}"/>
              </a:ext>
            </a:extLst>
          </p:cNvPr>
          <p:cNvSpPr/>
          <p:nvPr/>
        </p:nvSpPr>
        <p:spPr>
          <a:xfrm>
            <a:off x="2307103" y="3242048"/>
            <a:ext cx="850810" cy="458589"/>
          </a:xfrm>
          <a:prstGeom prst="round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IN" sz="1600" dirty="0"/>
              <a:t>Point Force</a:t>
            </a:r>
            <a:endParaRPr lang="en-US" sz="1600" dirty="0"/>
          </a:p>
        </p:txBody>
      </p:sp>
      <p:sp>
        <p:nvSpPr>
          <p:cNvPr id="48" name="TextBox 47">
            <a:extLst>
              <a:ext uri="{FF2B5EF4-FFF2-40B4-BE49-F238E27FC236}">
                <a16:creationId xmlns:a16="http://schemas.microsoft.com/office/drawing/2014/main" id="{79D521BF-7524-4C1A-983B-33C347719CA9}"/>
              </a:ext>
            </a:extLst>
          </p:cNvPr>
          <p:cNvSpPr txBox="1"/>
          <p:nvPr/>
        </p:nvSpPr>
        <p:spPr>
          <a:xfrm>
            <a:off x="785971" y="5663515"/>
            <a:ext cx="4888294" cy="553998"/>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algn="ctr" fontAlgn="base">
              <a:buClr>
                <a:schemeClr val="tx2"/>
              </a:buClr>
            </a:pPr>
            <a:r>
              <a:rPr lang="en-IN" dirty="0">
                <a:latin typeface="+mj-lt"/>
              </a:rPr>
              <a:t>Force is applied at the centre and the </a:t>
            </a:r>
          </a:p>
          <a:p>
            <a:pPr algn="ctr" fontAlgn="base">
              <a:buClr>
                <a:schemeClr val="tx2"/>
              </a:buClr>
            </a:pPr>
            <a:r>
              <a:rPr lang="en-IN" dirty="0">
                <a:latin typeface="+mj-lt"/>
              </a:rPr>
              <a:t>Z-displacement is measured</a:t>
            </a:r>
            <a:endParaRPr lang="en-US" dirty="0">
              <a:latin typeface="+mj-lt"/>
            </a:endParaRPr>
          </a:p>
        </p:txBody>
      </p:sp>
      <p:sp>
        <p:nvSpPr>
          <p:cNvPr id="23" name="Rectangle: Rounded Corners 22">
            <a:extLst>
              <a:ext uri="{FF2B5EF4-FFF2-40B4-BE49-F238E27FC236}">
                <a16:creationId xmlns:a16="http://schemas.microsoft.com/office/drawing/2014/main" id="{D932D0F0-48A6-4C83-862D-0542D6F4AE0B}"/>
              </a:ext>
            </a:extLst>
          </p:cNvPr>
          <p:cNvSpPr/>
          <p:nvPr/>
        </p:nvSpPr>
        <p:spPr>
          <a:xfrm>
            <a:off x="4388578" y="4137838"/>
            <a:ext cx="1164134" cy="335088"/>
          </a:xfrm>
          <a:prstGeom prst="round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IN" sz="1600" dirty="0"/>
              <a:t>Constraint</a:t>
            </a:r>
            <a:endParaRPr lang="en-US" sz="1600" dirty="0"/>
          </a:p>
        </p:txBody>
      </p:sp>
    </p:spTree>
    <p:extLst>
      <p:ext uri="{BB962C8B-B14F-4D97-AF65-F5344CB8AC3E}">
        <p14:creationId xmlns:p14="http://schemas.microsoft.com/office/powerpoint/2010/main" val="14386346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875D0EA-EBF4-48AF-8F9C-44C46F5E131B}"/>
              </a:ext>
            </a:extLst>
          </p:cNvPr>
          <p:cNvPicPr>
            <a:picLocks noChangeAspect="1"/>
          </p:cNvPicPr>
          <p:nvPr/>
        </p:nvPicPr>
        <p:blipFill>
          <a:blip r:embed="rId3"/>
          <a:stretch>
            <a:fillRect/>
          </a:stretch>
        </p:blipFill>
        <p:spPr>
          <a:xfrm>
            <a:off x="627152" y="2743145"/>
            <a:ext cx="5273497" cy="3060457"/>
          </a:xfrm>
          <a:prstGeom prst="rect">
            <a:avLst/>
          </a:prstGeom>
        </p:spPr>
      </p:pic>
      <p:pic>
        <p:nvPicPr>
          <p:cNvPr id="3" name="Picture 2">
            <a:extLst>
              <a:ext uri="{FF2B5EF4-FFF2-40B4-BE49-F238E27FC236}">
                <a16:creationId xmlns:a16="http://schemas.microsoft.com/office/drawing/2014/main" id="{D7932617-0123-4D0E-B3E9-5E72672B6DCE}"/>
              </a:ext>
            </a:extLst>
          </p:cNvPr>
          <p:cNvPicPr>
            <a:picLocks noChangeAspect="1"/>
          </p:cNvPicPr>
          <p:nvPr/>
        </p:nvPicPr>
        <p:blipFill>
          <a:blip r:embed="rId4"/>
          <a:stretch>
            <a:fillRect/>
          </a:stretch>
        </p:blipFill>
        <p:spPr>
          <a:xfrm>
            <a:off x="6517072" y="2743146"/>
            <a:ext cx="5102794" cy="3060457"/>
          </a:xfrm>
          <a:prstGeom prst="rect">
            <a:avLst/>
          </a:prstGeom>
        </p:spPr>
      </p:pic>
      <p:sp>
        <p:nvSpPr>
          <p:cNvPr id="25604" name="Text Placeholder 3"/>
          <p:cNvSpPr>
            <a:spLocks noGrp="1" noChangeArrowheads="1"/>
          </p:cNvSpPr>
          <p:nvPr>
            <p:ph type="body" sz="quarter" idx="12"/>
          </p:nvPr>
        </p:nvSpPr>
        <p:spPr>
          <a:xfrm>
            <a:off x="641351" y="2159001"/>
            <a:ext cx="5245100" cy="370417"/>
          </a:xfrm>
        </p:spPr>
        <p:txBody>
          <a:bodyPr/>
          <a:lstStyle/>
          <a:p>
            <a:pPr eaLnBrk="1" hangingPunct="1">
              <a:spcBef>
                <a:spcPct val="0"/>
              </a:spcBef>
              <a:spcAft>
                <a:spcPct val="0"/>
              </a:spcAft>
            </a:pPr>
            <a:r>
              <a:rPr altLang="en-US" dirty="0"/>
              <a:t>Loading &amp; Constraints</a:t>
            </a:r>
          </a:p>
        </p:txBody>
      </p:sp>
      <p:sp>
        <p:nvSpPr>
          <p:cNvPr id="25605" name="Text Placeholder 4"/>
          <p:cNvSpPr>
            <a:spLocks noGrp="1" noChangeArrowheads="1"/>
          </p:cNvSpPr>
          <p:nvPr>
            <p:ph type="body" sz="quarter" idx="13"/>
          </p:nvPr>
        </p:nvSpPr>
        <p:spPr>
          <a:xfrm>
            <a:off x="6364818" y="2159001"/>
            <a:ext cx="5245100" cy="370417"/>
          </a:xfrm>
        </p:spPr>
        <p:txBody>
          <a:bodyPr/>
          <a:lstStyle/>
          <a:p>
            <a:pPr eaLnBrk="1" hangingPunct="1">
              <a:spcBef>
                <a:spcPct val="0"/>
              </a:spcBef>
              <a:spcAft>
                <a:spcPct val="0"/>
              </a:spcAft>
            </a:pPr>
            <a:r>
              <a:rPr altLang="en-US" dirty="0"/>
              <a:t>Results</a:t>
            </a:r>
          </a:p>
        </p:txBody>
      </p:sp>
      <p:sp>
        <p:nvSpPr>
          <p:cNvPr id="25606" name="Title 5"/>
          <p:cNvSpPr>
            <a:spLocks noGrp="1"/>
          </p:cNvSpPr>
          <p:nvPr>
            <p:ph type="title"/>
          </p:nvPr>
        </p:nvSpPr>
        <p:spPr>
          <a:xfrm>
            <a:off x="611716" y="846275"/>
            <a:ext cx="10968567" cy="492443"/>
          </a:xfrm>
          <a:ln/>
        </p:spPr>
        <p:txBody>
          <a:bodyPr/>
          <a:lstStyle/>
          <a:p>
            <a:pPr marL="91440"/>
            <a:r>
              <a:rPr lang="en-US" altLang="en-US" sz="3200" dirty="0"/>
              <a:t>Global Stiffness Analysis</a:t>
            </a:r>
          </a:p>
        </p:txBody>
      </p:sp>
      <p:sp>
        <p:nvSpPr>
          <p:cNvPr id="25607" name="Text Placeholder 6"/>
          <p:cNvSpPr>
            <a:spLocks noGrp="1" noChangeArrowheads="1"/>
          </p:cNvSpPr>
          <p:nvPr>
            <p:ph type="body" sz="quarter" idx="14"/>
          </p:nvPr>
        </p:nvSpPr>
        <p:spPr>
          <a:xfrm>
            <a:off x="780417" y="1411405"/>
            <a:ext cx="10966449" cy="276999"/>
          </a:xfrm>
        </p:spPr>
        <p:txBody>
          <a:bodyPr/>
          <a:lstStyle/>
          <a:p>
            <a:pPr eaLnBrk="1" hangingPunct="1"/>
            <a:r>
              <a:rPr altLang="en-US" dirty="0"/>
              <a:t>Torsional Stiffness</a:t>
            </a:r>
          </a:p>
        </p:txBody>
      </p:sp>
      <p:sp>
        <p:nvSpPr>
          <p:cNvPr id="14" name="TextBox 13">
            <a:extLst>
              <a:ext uri="{FF2B5EF4-FFF2-40B4-BE49-F238E27FC236}">
                <a16:creationId xmlns:a16="http://schemas.microsoft.com/office/drawing/2014/main" id="{6D2E8BB8-6D0C-4613-A846-C1AE926824C8}"/>
              </a:ext>
            </a:extLst>
          </p:cNvPr>
          <p:cNvSpPr txBox="1"/>
          <p:nvPr/>
        </p:nvSpPr>
        <p:spPr>
          <a:xfrm>
            <a:off x="8139458" y="5417948"/>
            <a:ext cx="3411190" cy="276999"/>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IN" b="1" dirty="0">
                <a:latin typeface="+mj-lt"/>
              </a:rPr>
              <a:t>X Rotational Displacement Plot</a:t>
            </a:r>
            <a:endParaRPr lang="en-US" b="1" dirty="0">
              <a:latin typeface="+mj-lt"/>
            </a:endParaRP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EEDD3657-460C-48A8-8F31-58D13A1EC855}"/>
                  </a:ext>
                </a:extLst>
              </p:cNvPr>
              <p:cNvSpPr/>
              <p:nvPr/>
            </p:nvSpPr>
            <p:spPr>
              <a:xfrm>
                <a:off x="8356266" y="5803602"/>
                <a:ext cx="1620828" cy="862865"/>
              </a:xfrm>
              <a:prstGeom prst="rect">
                <a:avLst/>
              </a:prstGeom>
            </p:spPr>
            <p:txBody>
              <a:bodyPr wrap="none">
                <a:spAutoFit/>
              </a:bodyPr>
              <a:lstStyle/>
              <a:p>
                <a:pPr fontAlgn="base">
                  <a:buClr>
                    <a:schemeClr val="tx2"/>
                  </a:buClr>
                </a:pPr>
                <a14:m>
                  <m:oMathPara xmlns:m="http://schemas.openxmlformats.org/officeDocument/2006/math">
                    <m:oMathParaPr>
                      <m:jc m:val="centerGroup"/>
                    </m:oMathParaPr>
                    <m:oMath xmlns:m="http://schemas.openxmlformats.org/officeDocument/2006/math">
                      <m:sSub>
                        <m:sSubPr>
                          <m:ctrlPr>
                            <a:rPr lang="en-US" sz="2400" i="1" dirty="0">
                              <a:latin typeface="Cambria Math" panose="02040503050406030204" pitchFamily="18" charset="0"/>
                            </a:rPr>
                          </m:ctrlPr>
                        </m:sSubPr>
                        <m:e>
                          <m:r>
                            <a:rPr lang="en-US" sz="2400" dirty="0">
                              <a:latin typeface="Cambria Math" panose="02040503050406030204" pitchFamily="18" charset="0"/>
                            </a:rPr>
                            <m:t>[</m:t>
                          </m:r>
                          <m:r>
                            <a:rPr lang="en-US" sz="2400" dirty="0">
                              <a:latin typeface="Cambria Math" panose="02040503050406030204" pitchFamily="18" charset="0"/>
                            </a:rPr>
                            <m:t>𝑘</m:t>
                          </m:r>
                        </m:e>
                        <m:sub>
                          <m:r>
                            <a:rPr lang="en-US" sz="2400" dirty="0">
                              <a:latin typeface="Cambria Math" panose="02040503050406030204" pitchFamily="18" charset="0"/>
                            </a:rPr>
                            <m:t>𝜃</m:t>
                          </m:r>
                        </m:sub>
                      </m:sSub>
                      <m:r>
                        <a:rPr lang="en-US" sz="2400" i="1" dirty="0">
                          <a:latin typeface="Cambria Math" panose="02040503050406030204" pitchFamily="18" charset="0"/>
                        </a:rPr>
                        <m:t>]</m:t>
                      </m:r>
                      <m:r>
                        <a:rPr lang="en-US" sz="2400" dirty="0">
                          <a:latin typeface="Cambria Math" panose="02040503050406030204" pitchFamily="18" charset="0"/>
                        </a:rPr>
                        <m:t>=</m:t>
                      </m:r>
                      <m:f>
                        <m:fPr>
                          <m:ctrlPr>
                            <a:rPr lang="en-US" sz="2400" i="1" dirty="0">
                              <a:latin typeface="Cambria Math" panose="02040503050406030204" pitchFamily="18" charset="0"/>
                            </a:rPr>
                          </m:ctrlPr>
                        </m:fPr>
                        <m:num>
                          <m:r>
                            <a:rPr lang="en-US" sz="2400" i="1" dirty="0">
                              <a:latin typeface="Cambria Math" panose="02040503050406030204" pitchFamily="18" charset="0"/>
                            </a:rPr>
                            <m:t>[</m:t>
                          </m:r>
                          <m:r>
                            <a:rPr lang="en-US" sz="2400" i="1" dirty="0">
                              <a:latin typeface="Cambria Math" panose="02040503050406030204" pitchFamily="18" charset="0"/>
                            </a:rPr>
                            <m:t>𝑇</m:t>
                          </m:r>
                          <m:r>
                            <a:rPr lang="en-US" sz="2400" i="1" dirty="0">
                              <a:latin typeface="Cambria Math" panose="02040503050406030204" pitchFamily="18" charset="0"/>
                            </a:rPr>
                            <m:t>]</m:t>
                          </m:r>
                        </m:num>
                        <m:den>
                          <m:r>
                            <a:rPr lang="en-US" sz="2400" i="1" dirty="0">
                              <a:latin typeface="Cambria Math" panose="02040503050406030204" pitchFamily="18" charset="0"/>
                            </a:rPr>
                            <m:t>[</m:t>
                          </m:r>
                          <m:r>
                            <m:rPr>
                              <m:sty m:val="p"/>
                            </m:rPr>
                            <a:rPr lang="el-GR" sz="2400" i="1" dirty="0">
                              <a:latin typeface="Cambria Math" panose="02040503050406030204" pitchFamily="18" charset="0"/>
                            </a:rPr>
                            <m:t>θ</m:t>
                          </m:r>
                          <m:r>
                            <a:rPr lang="en-US" sz="2400" i="1" dirty="0">
                              <a:latin typeface="Cambria Math" panose="02040503050406030204" pitchFamily="18" charset="0"/>
                            </a:rPr>
                            <m:t>]</m:t>
                          </m:r>
                        </m:den>
                      </m:f>
                    </m:oMath>
                  </m:oMathPara>
                </a14:m>
                <a:endParaRPr lang="en-US" sz="2800" dirty="0"/>
              </a:p>
            </p:txBody>
          </p:sp>
        </mc:Choice>
        <mc:Fallback xmlns="">
          <p:sp>
            <p:nvSpPr>
              <p:cNvPr id="5" name="Rectangle 4">
                <a:extLst>
                  <a:ext uri="{FF2B5EF4-FFF2-40B4-BE49-F238E27FC236}">
                    <a16:creationId xmlns:a16="http://schemas.microsoft.com/office/drawing/2014/main" id="{EEDD3657-460C-48A8-8F31-58D13A1EC855}"/>
                  </a:ext>
                </a:extLst>
              </p:cNvPr>
              <p:cNvSpPr>
                <a:spLocks noRot="1" noChangeAspect="1" noMove="1" noResize="1" noEditPoints="1" noAdjustHandles="1" noChangeArrowheads="1" noChangeShapeType="1" noTextEdit="1"/>
              </p:cNvSpPr>
              <p:nvPr/>
            </p:nvSpPr>
            <p:spPr>
              <a:xfrm>
                <a:off x="8356266" y="5803602"/>
                <a:ext cx="1620828" cy="862865"/>
              </a:xfrm>
              <a:prstGeom prst="rect">
                <a:avLst/>
              </a:prstGeom>
              <a:blipFill>
                <a:blip r:embed="rId5"/>
                <a:stretch>
                  <a:fillRect/>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713855BA-EBEA-441A-910C-70CE5BD76384}"/>
              </a:ext>
            </a:extLst>
          </p:cNvPr>
          <p:cNvSpPr txBox="1"/>
          <p:nvPr/>
        </p:nvSpPr>
        <p:spPr>
          <a:xfrm>
            <a:off x="641351" y="5938870"/>
            <a:ext cx="5259298" cy="553998"/>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algn="ctr" fontAlgn="base">
              <a:buClr>
                <a:schemeClr val="tx2"/>
              </a:buClr>
            </a:pPr>
            <a:r>
              <a:rPr lang="en-IN" dirty="0">
                <a:latin typeface="+mj-lt"/>
              </a:rPr>
              <a:t>Moment is applied and the rotational displacement is measured at the load application points</a:t>
            </a:r>
            <a:endParaRPr lang="en-US" dirty="0">
              <a:latin typeface="+mj-lt"/>
            </a:endParaRPr>
          </a:p>
        </p:txBody>
      </p:sp>
      <p:sp>
        <p:nvSpPr>
          <p:cNvPr id="25" name="Oval 24">
            <a:extLst>
              <a:ext uri="{FF2B5EF4-FFF2-40B4-BE49-F238E27FC236}">
                <a16:creationId xmlns:a16="http://schemas.microsoft.com/office/drawing/2014/main" id="{E5506308-5DA0-4D00-AC66-80CAB47D4AA5}"/>
              </a:ext>
            </a:extLst>
          </p:cNvPr>
          <p:cNvSpPr/>
          <p:nvPr/>
        </p:nvSpPr>
        <p:spPr>
          <a:xfrm>
            <a:off x="4547932" y="3784249"/>
            <a:ext cx="296785" cy="338571"/>
          </a:xfrm>
          <a:prstGeom prst="ellipse">
            <a:avLst/>
          </a:prstGeom>
          <a:solidFill>
            <a:srgbClr val="C0000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Oval 25">
            <a:extLst>
              <a:ext uri="{FF2B5EF4-FFF2-40B4-BE49-F238E27FC236}">
                <a16:creationId xmlns:a16="http://schemas.microsoft.com/office/drawing/2014/main" id="{2ED369B4-C63E-40C1-9944-6D34802A16D8}"/>
              </a:ext>
            </a:extLst>
          </p:cNvPr>
          <p:cNvSpPr/>
          <p:nvPr/>
        </p:nvSpPr>
        <p:spPr>
          <a:xfrm>
            <a:off x="3705721" y="3295252"/>
            <a:ext cx="296785" cy="338571"/>
          </a:xfrm>
          <a:prstGeom prst="ellipse">
            <a:avLst/>
          </a:prstGeom>
          <a:solidFill>
            <a:srgbClr val="C0000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19B4D181-6A20-49BE-90F4-FCB34718CD52}"/>
              </a:ext>
            </a:extLst>
          </p:cNvPr>
          <p:cNvSpPr/>
          <p:nvPr/>
        </p:nvSpPr>
        <p:spPr>
          <a:xfrm>
            <a:off x="2985571" y="2842399"/>
            <a:ext cx="1218334" cy="385219"/>
          </a:xfrm>
          <a:prstGeom prst="round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IN" sz="1600" dirty="0"/>
              <a:t>Constraint</a:t>
            </a:r>
            <a:endParaRPr lang="en-US" sz="1600" dirty="0"/>
          </a:p>
        </p:txBody>
      </p:sp>
      <p:sp>
        <p:nvSpPr>
          <p:cNvPr id="29" name="Rectangle: Rounded Corners 28">
            <a:extLst>
              <a:ext uri="{FF2B5EF4-FFF2-40B4-BE49-F238E27FC236}">
                <a16:creationId xmlns:a16="http://schemas.microsoft.com/office/drawing/2014/main" id="{7AD8D3AE-5094-4C1D-8A8B-4ABB3ACCBDC4}"/>
              </a:ext>
            </a:extLst>
          </p:cNvPr>
          <p:cNvSpPr/>
          <p:nvPr/>
        </p:nvSpPr>
        <p:spPr>
          <a:xfrm>
            <a:off x="889672" y="3633823"/>
            <a:ext cx="1042728" cy="552107"/>
          </a:xfrm>
          <a:prstGeom prst="round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IN" sz="1600" dirty="0"/>
              <a:t>Moment</a:t>
            </a:r>
            <a:endParaRPr lang="en-US" sz="1600" dirty="0"/>
          </a:p>
        </p:txBody>
      </p:sp>
      <p:sp>
        <p:nvSpPr>
          <p:cNvPr id="30" name="Oval 29">
            <a:extLst>
              <a:ext uri="{FF2B5EF4-FFF2-40B4-BE49-F238E27FC236}">
                <a16:creationId xmlns:a16="http://schemas.microsoft.com/office/drawing/2014/main" id="{F24CA769-C856-44D7-BA3D-F7A3867E56DF}"/>
              </a:ext>
            </a:extLst>
          </p:cNvPr>
          <p:cNvSpPr/>
          <p:nvPr/>
        </p:nvSpPr>
        <p:spPr>
          <a:xfrm>
            <a:off x="1624599" y="4678229"/>
            <a:ext cx="204202" cy="246312"/>
          </a:xfrm>
          <a:prstGeom prst="ellipse">
            <a:avLst/>
          </a:prstGeom>
          <a:solidFill>
            <a:srgbClr val="C0000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Arrow Connector 31">
            <a:extLst>
              <a:ext uri="{FF2B5EF4-FFF2-40B4-BE49-F238E27FC236}">
                <a16:creationId xmlns:a16="http://schemas.microsoft.com/office/drawing/2014/main" id="{32FF4623-3C1B-4DDA-A227-88E1960C1159}"/>
              </a:ext>
            </a:extLst>
          </p:cNvPr>
          <p:cNvCxnSpPr>
            <a:cxnSpLocks/>
          </p:cNvCxnSpPr>
          <p:nvPr/>
        </p:nvCxnSpPr>
        <p:spPr>
          <a:xfrm>
            <a:off x="2069432" y="4700287"/>
            <a:ext cx="0" cy="40394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C75A0785-3D7D-482D-9576-6728CE4E4D62}"/>
              </a:ext>
            </a:extLst>
          </p:cNvPr>
          <p:cNvCxnSpPr>
            <a:cxnSpLocks/>
          </p:cNvCxnSpPr>
          <p:nvPr/>
        </p:nvCxnSpPr>
        <p:spPr>
          <a:xfrm flipV="1">
            <a:off x="1451810" y="4185930"/>
            <a:ext cx="0" cy="40394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C0387BE6-B4E5-490D-A919-9C1A6E91804D}"/>
              </a:ext>
            </a:extLst>
          </p:cNvPr>
          <p:cNvSpPr/>
          <p:nvPr/>
        </p:nvSpPr>
        <p:spPr>
          <a:xfrm>
            <a:off x="4367638" y="4254785"/>
            <a:ext cx="1164134" cy="335088"/>
          </a:xfrm>
          <a:prstGeom prst="round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IN" sz="1600" dirty="0"/>
              <a:t>Constraint</a:t>
            </a:r>
            <a:endParaRPr lang="en-US" sz="1600" dirty="0"/>
          </a:p>
        </p:txBody>
      </p:sp>
    </p:spTree>
    <p:extLst>
      <p:ext uri="{BB962C8B-B14F-4D97-AF65-F5344CB8AC3E}">
        <p14:creationId xmlns:p14="http://schemas.microsoft.com/office/powerpoint/2010/main" val="2779999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Placeholder 3"/>
          <p:cNvSpPr>
            <a:spLocks noGrp="1" noChangeArrowheads="1"/>
          </p:cNvSpPr>
          <p:nvPr>
            <p:ph type="body" sz="quarter" idx="12"/>
          </p:nvPr>
        </p:nvSpPr>
        <p:spPr>
          <a:xfrm>
            <a:off x="641351" y="2159001"/>
            <a:ext cx="5245100" cy="370417"/>
          </a:xfrm>
        </p:spPr>
        <p:txBody>
          <a:bodyPr/>
          <a:lstStyle/>
          <a:p>
            <a:pPr eaLnBrk="1" hangingPunct="1">
              <a:spcBef>
                <a:spcPct val="0"/>
              </a:spcBef>
              <a:spcAft>
                <a:spcPct val="0"/>
              </a:spcAft>
            </a:pPr>
            <a:r>
              <a:rPr altLang="en-US" dirty="0"/>
              <a:t>Loading &amp; Constraints</a:t>
            </a:r>
          </a:p>
        </p:txBody>
      </p:sp>
      <p:sp>
        <p:nvSpPr>
          <p:cNvPr id="25605" name="Text Placeholder 4"/>
          <p:cNvSpPr>
            <a:spLocks noGrp="1" noChangeArrowheads="1"/>
          </p:cNvSpPr>
          <p:nvPr>
            <p:ph type="body" sz="quarter" idx="13"/>
          </p:nvPr>
        </p:nvSpPr>
        <p:spPr>
          <a:xfrm>
            <a:off x="6364818" y="2159001"/>
            <a:ext cx="5245100" cy="370417"/>
          </a:xfrm>
        </p:spPr>
        <p:txBody>
          <a:bodyPr/>
          <a:lstStyle/>
          <a:p>
            <a:pPr eaLnBrk="1" hangingPunct="1">
              <a:spcBef>
                <a:spcPct val="0"/>
              </a:spcBef>
              <a:spcAft>
                <a:spcPct val="0"/>
              </a:spcAft>
            </a:pPr>
            <a:r>
              <a:rPr altLang="en-US" dirty="0"/>
              <a:t>Results</a:t>
            </a:r>
          </a:p>
        </p:txBody>
      </p:sp>
      <p:sp>
        <p:nvSpPr>
          <p:cNvPr id="25606" name="Title 5"/>
          <p:cNvSpPr>
            <a:spLocks noGrp="1"/>
          </p:cNvSpPr>
          <p:nvPr>
            <p:ph type="title"/>
          </p:nvPr>
        </p:nvSpPr>
        <p:spPr>
          <a:xfrm>
            <a:off x="636764" y="931334"/>
            <a:ext cx="10968567" cy="492443"/>
          </a:xfrm>
          <a:ln/>
        </p:spPr>
        <p:txBody>
          <a:bodyPr/>
          <a:lstStyle/>
          <a:p>
            <a:pPr marL="91440"/>
            <a:r>
              <a:rPr lang="en-US" altLang="en-US" sz="3200" dirty="0"/>
              <a:t>Modal Analysis : Eigenfrequencies</a:t>
            </a:r>
          </a:p>
        </p:txBody>
      </p:sp>
      <p:pic>
        <p:nvPicPr>
          <p:cNvPr id="4" name="Picture 3">
            <a:extLst>
              <a:ext uri="{FF2B5EF4-FFF2-40B4-BE49-F238E27FC236}">
                <a16:creationId xmlns:a16="http://schemas.microsoft.com/office/drawing/2014/main" id="{225A8058-0ED7-449C-83A1-B65974DAE134}"/>
              </a:ext>
            </a:extLst>
          </p:cNvPr>
          <p:cNvPicPr>
            <a:picLocks noChangeAspect="1"/>
          </p:cNvPicPr>
          <p:nvPr/>
        </p:nvPicPr>
        <p:blipFill>
          <a:blip r:embed="rId3"/>
          <a:stretch>
            <a:fillRect/>
          </a:stretch>
        </p:blipFill>
        <p:spPr>
          <a:xfrm>
            <a:off x="636764" y="2868697"/>
            <a:ext cx="5245100" cy="3261169"/>
          </a:xfrm>
          <a:prstGeom prst="rect">
            <a:avLst/>
          </a:prstGeom>
          <a:ln>
            <a:solidFill>
              <a:schemeClr val="tx1"/>
            </a:solidFill>
          </a:ln>
        </p:spPr>
      </p:pic>
      <p:pic>
        <p:nvPicPr>
          <p:cNvPr id="6" name="Picture 5">
            <a:extLst>
              <a:ext uri="{FF2B5EF4-FFF2-40B4-BE49-F238E27FC236}">
                <a16:creationId xmlns:a16="http://schemas.microsoft.com/office/drawing/2014/main" id="{3C1F2F70-221D-4107-8BB6-3B0C5447FE23}"/>
              </a:ext>
            </a:extLst>
          </p:cNvPr>
          <p:cNvPicPr>
            <a:picLocks noChangeAspect="1"/>
          </p:cNvPicPr>
          <p:nvPr/>
        </p:nvPicPr>
        <p:blipFill>
          <a:blip r:embed="rId4"/>
          <a:stretch>
            <a:fillRect/>
          </a:stretch>
        </p:blipFill>
        <p:spPr>
          <a:xfrm>
            <a:off x="6667639" y="2868696"/>
            <a:ext cx="4887597" cy="3261169"/>
          </a:xfrm>
          <a:prstGeom prst="rect">
            <a:avLst/>
          </a:prstGeom>
        </p:spPr>
      </p:pic>
      <p:sp>
        <p:nvSpPr>
          <p:cNvPr id="7" name="TextBox 6">
            <a:extLst>
              <a:ext uri="{FF2B5EF4-FFF2-40B4-BE49-F238E27FC236}">
                <a16:creationId xmlns:a16="http://schemas.microsoft.com/office/drawing/2014/main" id="{64A0BCE7-5C27-43BA-A034-47EE40B5914C}"/>
              </a:ext>
            </a:extLst>
          </p:cNvPr>
          <p:cNvSpPr txBox="1"/>
          <p:nvPr/>
        </p:nvSpPr>
        <p:spPr>
          <a:xfrm>
            <a:off x="2137212" y="6192146"/>
            <a:ext cx="2244204" cy="276999"/>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IN" dirty="0"/>
              <a:t>Free – Free Condition</a:t>
            </a:r>
            <a:endParaRPr lang="en-US" dirty="0"/>
          </a:p>
        </p:txBody>
      </p:sp>
      <p:sp>
        <p:nvSpPr>
          <p:cNvPr id="16" name="TextBox 15">
            <a:extLst>
              <a:ext uri="{FF2B5EF4-FFF2-40B4-BE49-F238E27FC236}">
                <a16:creationId xmlns:a16="http://schemas.microsoft.com/office/drawing/2014/main" id="{6752C2BB-A339-4224-BF9E-B34111F0AB56}"/>
              </a:ext>
            </a:extLst>
          </p:cNvPr>
          <p:cNvSpPr txBox="1"/>
          <p:nvPr/>
        </p:nvSpPr>
        <p:spPr>
          <a:xfrm>
            <a:off x="7050776" y="6164234"/>
            <a:ext cx="4121321" cy="276999"/>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algn="ctr" fontAlgn="base">
              <a:buClr>
                <a:schemeClr val="tx2"/>
              </a:buClr>
            </a:pPr>
            <a:r>
              <a:rPr lang="en-IN" dirty="0"/>
              <a:t>1</a:t>
            </a:r>
            <a:r>
              <a:rPr lang="en-IN" baseline="30000" dirty="0"/>
              <a:t>st</a:t>
            </a:r>
            <a:r>
              <a:rPr lang="en-IN" dirty="0"/>
              <a:t> 12 Eigenfrequencies &amp; Mode Shapes</a:t>
            </a:r>
            <a:endParaRPr lang="en-US" dirty="0"/>
          </a:p>
        </p:txBody>
      </p:sp>
    </p:spTree>
    <p:extLst>
      <p:ext uri="{BB962C8B-B14F-4D97-AF65-F5344CB8AC3E}">
        <p14:creationId xmlns:p14="http://schemas.microsoft.com/office/powerpoint/2010/main" val="704702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791912E6-0D67-4B69-9CDF-839D09886C44}"/>
              </a:ext>
            </a:extLst>
          </p:cNvPr>
          <p:cNvSpPr>
            <a:spLocks noGrp="1"/>
          </p:cNvSpPr>
          <p:nvPr>
            <p:ph type="title"/>
          </p:nvPr>
        </p:nvSpPr>
        <p:spPr>
          <a:xfrm>
            <a:off x="641352" y="719667"/>
            <a:ext cx="10966449" cy="492443"/>
          </a:xfrm>
          <a:ln/>
        </p:spPr>
        <p:txBody>
          <a:bodyPr/>
          <a:lstStyle/>
          <a:p>
            <a:r>
              <a:rPr lang="en-US" altLang="en-US" sz="3200" dirty="0"/>
              <a:t>Application Builder &amp; COMSOL Server</a:t>
            </a:r>
            <a:endParaRPr altLang="en-US" sz="3200" dirty="0"/>
          </a:p>
        </p:txBody>
      </p:sp>
      <p:sp>
        <p:nvSpPr>
          <p:cNvPr id="4" name="Text Placeholder 2">
            <a:extLst>
              <a:ext uri="{FF2B5EF4-FFF2-40B4-BE49-F238E27FC236}">
                <a16:creationId xmlns:a16="http://schemas.microsoft.com/office/drawing/2014/main" id="{D84FE07B-8CF4-47AB-8386-FC5572C201A5}"/>
              </a:ext>
            </a:extLst>
          </p:cNvPr>
          <p:cNvSpPr>
            <a:spLocks noGrp="1" noChangeArrowheads="1"/>
          </p:cNvSpPr>
          <p:nvPr>
            <p:ph type="body" sz="quarter" idx="10"/>
          </p:nvPr>
        </p:nvSpPr>
        <p:spPr>
          <a:xfrm>
            <a:off x="641353" y="1800055"/>
            <a:ext cx="4635816" cy="4062651"/>
          </a:xfrm>
        </p:spPr>
        <p:txBody>
          <a:bodyPr/>
          <a:lstStyle/>
          <a:p>
            <a:pPr marL="395807" indent="-395807">
              <a:spcBef>
                <a:spcPct val="0"/>
              </a:spcBef>
              <a:spcAft>
                <a:spcPct val="0"/>
              </a:spcAft>
            </a:pPr>
            <a:r>
              <a:rPr lang="en-US" altLang="en-US" dirty="0"/>
              <a:t>Application Builder in COMSOL enables Democratization of Models for Engineers</a:t>
            </a:r>
          </a:p>
          <a:p>
            <a:pPr marL="395807" indent="-395807">
              <a:spcBef>
                <a:spcPct val="0"/>
              </a:spcBef>
              <a:spcAft>
                <a:spcPct val="0"/>
              </a:spcAft>
            </a:pPr>
            <a:endParaRPr lang="en-US" altLang="en-US" dirty="0"/>
          </a:p>
          <a:p>
            <a:pPr marL="395807" indent="-395807">
              <a:spcBef>
                <a:spcPct val="0"/>
              </a:spcBef>
              <a:spcAft>
                <a:spcPct val="0"/>
              </a:spcAft>
            </a:pPr>
            <a:r>
              <a:rPr lang="en-US" altLang="en-US" dirty="0"/>
              <a:t>Parametric Model gives flexibility of Design Iteration</a:t>
            </a:r>
          </a:p>
          <a:p>
            <a:pPr marL="395807" indent="-395807">
              <a:spcBef>
                <a:spcPct val="0"/>
              </a:spcBef>
              <a:spcAft>
                <a:spcPct val="0"/>
              </a:spcAft>
            </a:pPr>
            <a:endParaRPr lang="en-US" altLang="en-US" dirty="0"/>
          </a:p>
          <a:p>
            <a:pPr marL="395807" indent="-395807">
              <a:spcBef>
                <a:spcPct val="0"/>
              </a:spcBef>
              <a:spcAft>
                <a:spcPct val="0"/>
              </a:spcAft>
            </a:pPr>
            <a:r>
              <a:rPr lang="en-US" altLang="en-US" dirty="0"/>
              <a:t>Quick Analysis at concept level gives more scope at CAE analysis level.</a:t>
            </a:r>
          </a:p>
        </p:txBody>
      </p:sp>
      <p:sp>
        <p:nvSpPr>
          <p:cNvPr id="15" name="Arrow: Right 14">
            <a:extLst>
              <a:ext uri="{FF2B5EF4-FFF2-40B4-BE49-F238E27FC236}">
                <a16:creationId xmlns:a16="http://schemas.microsoft.com/office/drawing/2014/main" id="{079C6A2C-EC60-43E7-8DB4-1C97D5779508}"/>
              </a:ext>
            </a:extLst>
          </p:cNvPr>
          <p:cNvSpPr/>
          <p:nvPr/>
        </p:nvSpPr>
        <p:spPr>
          <a:xfrm rot="5400000">
            <a:off x="8063656" y="4246375"/>
            <a:ext cx="628087" cy="542736"/>
          </a:xfrm>
          <a:prstGeom prst="rightArrow">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algn="l" rtl="0" fontAlgn="base">
              <a:spcBef>
                <a:spcPct val="0"/>
              </a:spcBef>
              <a:spcAft>
                <a:spcPct val="0"/>
              </a:spcAft>
              <a:defRPr kern="1200">
                <a:solidFill>
                  <a:schemeClr val="tx1"/>
                </a:solidFill>
                <a:latin typeface="+mn-lt"/>
                <a:ea typeface="+mn-ea"/>
                <a:cs typeface="+mn-cs"/>
              </a:defRPr>
            </a:lvl1pPr>
            <a:lvl2pPr marL="457200" algn="l" rtl="0" fontAlgn="base">
              <a:spcBef>
                <a:spcPct val="0"/>
              </a:spcBef>
              <a:spcAft>
                <a:spcPct val="0"/>
              </a:spcAft>
              <a:defRPr kern="1200">
                <a:solidFill>
                  <a:schemeClr val="tx1"/>
                </a:solidFill>
                <a:latin typeface="+mn-lt"/>
                <a:ea typeface="+mn-ea"/>
                <a:cs typeface="+mn-cs"/>
              </a:defRPr>
            </a:lvl2pPr>
            <a:lvl3pPr marL="914400" algn="l" rtl="0" fontAlgn="base">
              <a:spcBef>
                <a:spcPct val="0"/>
              </a:spcBef>
              <a:spcAft>
                <a:spcPct val="0"/>
              </a:spcAft>
              <a:defRPr kern="1200">
                <a:solidFill>
                  <a:schemeClr val="tx1"/>
                </a:solidFill>
                <a:latin typeface="+mn-lt"/>
                <a:ea typeface="+mn-ea"/>
                <a:cs typeface="+mn-cs"/>
              </a:defRPr>
            </a:lvl3pPr>
            <a:lvl4pPr marL="1371600" algn="l" rtl="0" fontAlgn="base">
              <a:spcBef>
                <a:spcPct val="0"/>
              </a:spcBef>
              <a:spcAft>
                <a:spcPct val="0"/>
              </a:spcAft>
              <a:defRPr kern="1200">
                <a:solidFill>
                  <a:schemeClr val="tx1"/>
                </a:solidFill>
                <a:latin typeface="+mn-lt"/>
                <a:ea typeface="+mn-ea"/>
                <a:cs typeface="+mn-cs"/>
              </a:defRPr>
            </a:lvl4pPr>
            <a:lvl5pPr marL="1828800" algn="l" rtl="0" fontAlgn="base">
              <a:spcBef>
                <a:spcPct val="0"/>
              </a:spcBef>
              <a:spcAft>
                <a:spcPct val="0"/>
              </a:spcAft>
              <a:defRPr kern="1200">
                <a:solidFill>
                  <a:schemeClr val="tx1"/>
                </a:solidFill>
                <a:latin typeface="+mn-lt"/>
                <a:ea typeface="+mn-ea"/>
                <a:cs typeface="+mn-cs"/>
              </a:defRPr>
            </a:lvl5pPr>
            <a:lvl6pPr marL="2286000" algn="l" defTabSz="914400" rtl="0" eaLnBrk="1" latinLnBrk="0" hangingPunct="1">
              <a:defRPr kern="1200">
                <a:solidFill>
                  <a:schemeClr val="tx1"/>
                </a:solidFill>
                <a:latin typeface="+mn-lt"/>
                <a:ea typeface="+mn-ea"/>
                <a:cs typeface="+mn-cs"/>
              </a:defRPr>
            </a:lvl6pPr>
            <a:lvl7pPr marL="2743200" algn="l" defTabSz="914400" rtl="0" eaLnBrk="1" latinLnBrk="0" hangingPunct="1">
              <a:defRPr kern="1200">
                <a:solidFill>
                  <a:schemeClr val="tx1"/>
                </a:solidFill>
                <a:latin typeface="+mn-lt"/>
                <a:ea typeface="+mn-ea"/>
                <a:cs typeface="+mn-cs"/>
              </a:defRPr>
            </a:lvl7pPr>
            <a:lvl8pPr marL="3200400" algn="l" defTabSz="914400" rtl="0" eaLnBrk="1" latinLnBrk="0" hangingPunct="1">
              <a:defRPr kern="1200">
                <a:solidFill>
                  <a:schemeClr val="tx1"/>
                </a:solidFill>
                <a:latin typeface="+mn-lt"/>
                <a:ea typeface="+mn-ea"/>
                <a:cs typeface="+mn-cs"/>
              </a:defRPr>
            </a:lvl8pPr>
            <a:lvl9pPr marL="3657600" algn="l" defTabSz="914400" rtl="0" eaLnBrk="1" latinLnBrk="0" hangingPunct="1">
              <a:defRPr kern="1200">
                <a:solidFill>
                  <a:schemeClr val="tx1"/>
                </a:solidFill>
                <a:latin typeface="+mn-lt"/>
                <a:ea typeface="+mn-ea"/>
                <a:cs typeface="+mn-cs"/>
              </a:defRPr>
            </a:lvl9pPr>
          </a:lstStyle>
          <a:p>
            <a:pPr algn="ctr"/>
            <a:endParaRPr lang="en-IN"/>
          </a:p>
        </p:txBody>
      </p:sp>
      <p:sp>
        <p:nvSpPr>
          <p:cNvPr id="16" name="AutoShape 2">
            <a:extLst>
              <a:ext uri="{FF2B5EF4-FFF2-40B4-BE49-F238E27FC236}">
                <a16:creationId xmlns:a16="http://schemas.microsoft.com/office/drawing/2014/main" id="{7F9FCC76-C655-4051-A841-64E74CFC77F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7" name="Picture 16">
            <a:hlinkClick r:id="rId3"/>
            <a:extLst>
              <a:ext uri="{FF2B5EF4-FFF2-40B4-BE49-F238E27FC236}">
                <a16:creationId xmlns:a16="http://schemas.microsoft.com/office/drawing/2014/main" id="{45406193-2DF1-4010-AE9E-9E52908D1F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72455" y="4831787"/>
            <a:ext cx="1410490" cy="1410490"/>
          </a:xfrm>
          <a:prstGeom prst="rect">
            <a:avLst/>
          </a:prstGeom>
        </p:spPr>
      </p:pic>
      <p:pic>
        <p:nvPicPr>
          <p:cNvPr id="2" name="Picture 1">
            <a:extLst>
              <a:ext uri="{FF2B5EF4-FFF2-40B4-BE49-F238E27FC236}">
                <a16:creationId xmlns:a16="http://schemas.microsoft.com/office/drawing/2014/main" id="{39912E45-E989-4DA6-84F8-5EF4B6622903}"/>
              </a:ext>
            </a:extLst>
          </p:cNvPr>
          <p:cNvPicPr>
            <a:picLocks noChangeAspect="1"/>
          </p:cNvPicPr>
          <p:nvPr/>
        </p:nvPicPr>
        <p:blipFill>
          <a:blip r:embed="rId5"/>
          <a:stretch>
            <a:fillRect/>
          </a:stretch>
        </p:blipFill>
        <p:spPr>
          <a:xfrm>
            <a:off x="6620153" y="1571735"/>
            <a:ext cx="3327958" cy="2536420"/>
          </a:xfrm>
          <a:prstGeom prst="rect">
            <a:avLst/>
          </a:prstGeom>
        </p:spPr>
      </p:pic>
    </p:spTree>
    <p:extLst>
      <p:ext uri="{BB962C8B-B14F-4D97-AF65-F5344CB8AC3E}">
        <p14:creationId xmlns:p14="http://schemas.microsoft.com/office/powerpoint/2010/main" val="1852508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791912E6-0D67-4B69-9CDF-839D09886C44}"/>
              </a:ext>
            </a:extLst>
          </p:cNvPr>
          <p:cNvSpPr>
            <a:spLocks noGrp="1"/>
          </p:cNvSpPr>
          <p:nvPr>
            <p:ph type="title"/>
          </p:nvPr>
        </p:nvSpPr>
        <p:spPr>
          <a:xfrm>
            <a:off x="641352" y="719667"/>
            <a:ext cx="10966449" cy="492443"/>
          </a:xfrm>
          <a:ln/>
        </p:spPr>
        <p:txBody>
          <a:bodyPr/>
          <a:lstStyle/>
          <a:p>
            <a:r>
              <a:rPr lang="en-US" altLang="en-US" sz="3200" dirty="0"/>
              <a:t>Analysis Process Flow</a:t>
            </a:r>
            <a:endParaRPr altLang="en-US" sz="3200" dirty="0"/>
          </a:p>
        </p:txBody>
      </p:sp>
      <p:pic>
        <p:nvPicPr>
          <p:cNvPr id="5" name="Picture 4">
            <a:extLst>
              <a:ext uri="{FF2B5EF4-FFF2-40B4-BE49-F238E27FC236}">
                <a16:creationId xmlns:a16="http://schemas.microsoft.com/office/drawing/2014/main" id="{CEEE033A-69F5-49AD-9E78-D8F302065F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380" y="4017030"/>
            <a:ext cx="3362225" cy="2360025"/>
          </a:xfrm>
          <a:prstGeom prst="rect">
            <a:avLst/>
          </a:prstGeom>
          <a:ln>
            <a:solidFill>
              <a:schemeClr val="tx1"/>
            </a:solidFill>
          </a:ln>
        </p:spPr>
      </p:pic>
      <p:graphicFrame>
        <p:nvGraphicFramePr>
          <p:cNvPr id="6" name="Table 5">
            <a:extLst>
              <a:ext uri="{FF2B5EF4-FFF2-40B4-BE49-F238E27FC236}">
                <a16:creationId xmlns:a16="http://schemas.microsoft.com/office/drawing/2014/main" id="{E5749409-6677-4816-9CEA-5F93DE2BAAE1}"/>
              </a:ext>
            </a:extLst>
          </p:cNvPr>
          <p:cNvGraphicFramePr>
            <a:graphicFrameLocks noGrp="1"/>
          </p:cNvGraphicFramePr>
          <p:nvPr>
            <p:extLst>
              <p:ext uri="{D42A27DB-BD31-4B8C-83A1-F6EECF244321}">
                <p14:modId xmlns:p14="http://schemas.microsoft.com/office/powerpoint/2010/main" val="338534189"/>
              </p:ext>
            </p:extLst>
          </p:nvPr>
        </p:nvGraphicFramePr>
        <p:xfrm>
          <a:off x="5721292" y="4080025"/>
          <a:ext cx="6140740" cy="1186699"/>
        </p:xfrm>
        <a:graphic>
          <a:graphicData uri="http://schemas.openxmlformats.org/drawingml/2006/table">
            <a:tbl>
              <a:tblPr>
                <a:tableStyleId>{616DA210-FB5B-4158-B5E0-FEB733F419BA}</a:tableStyleId>
              </a:tblPr>
              <a:tblGrid>
                <a:gridCol w="1109287">
                  <a:extLst>
                    <a:ext uri="{9D8B030D-6E8A-4147-A177-3AD203B41FA5}">
                      <a16:colId xmlns:a16="http://schemas.microsoft.com/office/drawing/2014/main" val="2811425542"/>
                    </a:ext>
                  </a:extLst>
                </a:gridCol>
                <a:gridCol w="678360">
                  <a:extLst>
                    <a:ext uri="{9D8B030D-6E8A-4147-A177-3AD203B41FA5}">
                      <a16:colId xmlns:a16="http://schemas.microsoft.com/office/drawing/2014/main" val="2853903104"/>
                    </a:ext>
                  </a:extLst>
                </a:gridCol>
                <a:gridCol w="678360">
                  <a:extLst>
                    <a:ext uri="{9D8B030D-6E8A-4147-A177-3AD203B41FA5}">
                      <a16:colId xmlns:a16="http://schemas.microsoft.com/office/drawing/2014/main" val="1042341657"/>
                    </a:ext>
                  </a:extLst>
                </a:gridCol>
                <a:gridCol w="678360">
                  <a:extLst>
                    <a:ext uri="{9D8B030D-6E8A-4147-A177-3AD203B41FA5}">
                      <a16:colId xmlns:a16="http://schemas.microsoft.com/office/drawing/2014/main" val="520754757"/>
                    </a:ext>
                  </a:extLst>
                </a:gridCol>
                <a:gridCol w="678360">
                  <a:extLst>
                    <a:ext uri="{9D8B030D-6E8A-4147-A177-3AD203B41FA5}">
                      <a16:colId xmlns:a16="http://schemas.microsoft.com/office/drawing/2014/main" val="4269788658"/>
                    </a:ext>
                  </a:extLst>
                </a:gridCol>
                <a:gridCol w="747044">
                  <a:extLst>
                    <a:ext uri="{9D8B030D-6E8A-4147-A177-3AD203B41FA5}">
                      <a16:colId xmlns:a16="http://schemas.microsoft.com/office/drawing/2014/main" val="2441306659"/>
                    </a:ext>
                  </a:extLst>
                </a:gridCol>
                <a:gridCol w="901088">
                  <a:extLst>
                    <a:ext uri="{9D8B030D-6E8A-4147-A177-3AD203B41FA5}">
                      <a16:colId xmlns:a16="http://schemas.microsoft.com/office/drawing/2014/main" val="2712656423"/>
                    </a:ext>
                  </a:extLst>
                </a:gridCol>
                <a:gridCol w="669881">
                  <a:extLst>
                    <a:ext uri="{9D8B030D-6E8A-4147-A177-3AD203B41FA5}">
                      <a16:colId xmlns:a16="http://schemas.microsoft.com/office/drawing/2014/main" val="2067009014"/>
                    </a:ext>
                  </a:extLst>
                </a:gridCol>
              </a:tblGrid>
              <a:tr h="363739">
                <a:tc>
                  <a:txBody>
                    <a:bodyPr/>
                    <a:lstStyle/>
                    <a:p>
                      <a:pPr marL="0" algn="ctr" defTabSz="685779" rtl="0" eaLnBrk="1" latinLnBrk="1" hangingPunct="1"/>
                      <a:r>
                        <a:rPr lang="en-IN" sz="1200" b="1" kern="1200" dirty="0">
                          <a:solidFill>
                            <a:schemeClr val="bg1"/>
                          </a:solidFill>
                          <a:latin typeface="+mn-lt"/>
                          <a:ea typeface="+mn-ea"/>
                          <a:cs typeface="+mn-cs"/>
                        </a:rPr>
                        <a:t>Sr no.</a:t>
                      </a:r>
                      <a:endParaRPr lang="en-US" sz="1200" b="1" kern="1200" dirty="0">
                        <a:solidFill>
                          <a:schemeClr val="bg1"/>
                        </a:solidFill>
                        <a:latin typeface="+mn-lt"/>
                        <a:ea typeface="+mn-ea"/>
                        <a:cs typeface="+mn-cs"/>
                      </a:endParaRPr>
                    </a:p>
                  </a:txBody>
                  <a:tcPr anchor="ctr">
                    <a:solidFill>
                      <a:srgbClr val="31859C"/>
                    </a:solidFill>
                  </a:tcPr>
                </a:tc>
                <a:tc>
                  <a:txBody>
                    <a:bodyPr/>
                    <a:lstStyle/>
                    <a:p>
                      <a:pPr marL="0" algn="ctr" defTabSz="685779" rtl="0" eaLnBrk="1" latinLnBrk="1" hangingPunct="1"/>
                      <a:r>
                        <a:rPr lang="en-IN" sz="1200" b="1" kern="1200" dirty="0">
                          <a:solidFill>
                            <a:schemeClr val="bg1"/>
                          </a:solidFill>
                          <a:latin typeface="+mn-lt"/>
                          <a:ea typeface="+mn-ea"/>
                          <a:cs typeface="+mn-cs"/>
                        </a:rPr>
                        <a:t>A</a:t>
                      </a:r>
                      <a:endParaRPr lang="en-US" sz="1200" b="1" kern="1200" dirty="0">
                        <a:solidFill>
                          <a:schemeClr val="bg1"/>
                        </a:solidFill>
                        <a:latin typeface="+mn-lt"/>
                        <a:ea typeface="+mn-ea"/>
                        <a:cs typeface="+mn-cs"/>
                      </a:endParaRPr>
                    </a:p>
                  </a:txBody>
                  <a:tcPr anchor="ctr">
                    <a:solidFill>
                      <a:srgbClr val="31859C"/>
                    </a:solidFill>
                  </a:tcPr>
                </a:tc>
                <a:tc>
                  <a:txBody>
                    <a:bodyPr/>
                    <a:lstStyle/>
                    <a:p>
                      <a:pPr marL="0" algn="ctr" defTabSz="685779" rtl="0" eaLnBrk="1" latinLnBrk="1" hangingPunct="1"/>
                      <a:r>
                        <a:rPr lang="en-IN" sz="1200" b="1" kern="1200" dirty="0">
                          <a:solidFill>
                            <a:schemeClr val="bg1"/>
                          </a:solidFill>
                          <a:latin typeface="+mn-lt"/>
                          <a:ea typeface="+mn-ea"/>
                          <a:cs typeface="+mn-cs"/>
                        </a:rPr>
                        <a:t>B</a:t>
                      </a:r>
                      <a:endParaRPr lang="en-US" sz="1200" b="1" kern="1200" dirty="0">
                        <a:solidFill>
                          <a:schemeClr val="bg1"/>
                        </a:solidFill>
                        <a:latin typeface="+mn-lt"/>
                        <a:ea typeface="+mn-ea"/>
                        <a:cs typeface="+mn-cs"/>
                      </a:endParaRPr>
                    </a:p>
                  </a:txBody>
                  <a:tcPr anchor="ctr">
                    <a:solidFill>
                      <a:srgbClr val="31859C"/>
                    </a:solidFill>
                  </a:tcPr>
                </a:tc>
                <a:tc>
                  <a:txBody>
                    <a:bodyPr/>
                    <a:lstStyle/>
                    <a:p>
                      <a:pPr marL="0" algn="ctr" defTabSz="685779" rtl="0" eaLnBrk="1" latinLnBrk="1" hangingPunct="1"/>
                      <a:r>
                        <a:rPr lang="en-IN" sz="1200" b="1" kern="1200" dirty="0">
                          <a:solidFill>
                            <a:schemeClr val="bg1"/>
                          </a:solidFill>
                          <a:latin typeface="+mn-lt"/>
                          <a:ea typeface="+mn-ea"/>
                          <a:cs typeface="+mn-cs"/>
                        </a:rPr>
                        <a:t>C</a:t>
                      </a:r>
                      <a:endParaRPr lang="en-US" sz="1200" b="1" kern="1200" dirty="0">
                        <a:solidFill>
                          <a:schemeClr val="bg1"/>
                        </a:solidFill>
                        <a:latin typeface="+mn-lt"/>
                        <a:ea typeface="+mn-ea"/>
                        <a:cs typeface="+mn-cs"/>
                      </a:endParaRPr>
                    </a:p>
                  </a:txBody>
                  <a:tcPr anchor="ctr">
                    <a:solidFill>
                      <a:srgbClr val="31859C"/>
                    </a:solidFill>
                  </a:tcPr>
                </a:tc>
                <a:tc>
                  <a:txBody>
                    <a:bodyPr/>
                    <a:lstStyle/>
                    <a:p>
                      <a:pPr marL="0" algn="ctr" defTabSz="685779" rtl="0" eaLnBrk="1" latinLnBrk="1" hangingPunct="1"/>
                      <a:r>
                        <a:rPr lang="en-IN" sz="1200" b="1" kern="1200" dirty="0">
                          <a:solidFill>
                            <a:schemeClr val="bg1"/>
                          </a:solidFill>
                          <a:latin typeface="+mn-lt"/>
                          <a:ea typeface="+mn-ea"/>
                          <a:cs typeface="+mn-cs"/>
                        </a:rPr>
                        <a:t>D</a:t>
                      </a:r>
                      <a:endParaRPr lang="en-US" sz="1200" b="1" kern="1200" dirty="0">
                        <a:solidFill>
                          <a:schemeClr val="bg1"/>
                        </a:solidFill>
                        <a:latin typeface="+mn-lt"/>
                        <a:ea typeface="+mn-ea"/>
                        <a:cs typeface="+mn-cs"/>
                      </a:endParaRPr>
                    </a:p>
                  </a:txBody>
                  <a:tcPr anchor="ctr">
                    <a:solidFill>
                      <a:srgbClr val="31859C"/>
                    </a:solidFill>
                  </a:tcPr>
                </a:tc>
                <a:tc>
                  <a:txBody>
                    <a:bodyPr/>
                    <a:lstStyle/>
                    <a:p>
                      <a:pPr marL="0" algn="ctr" defTabSz="685779" rtl="0" eaLnBrk="1" latinLnBrk="1" hangingPunct="1"/>
                      <a:r>
                        <a:rPr lang="en-IN" sz="1200" b="1" kern="1200" dirty="0">
                          <a:solidFill>
                            <a:schemeClr val="bg1"/>
                          </a:solidFill>
                          <a:latin typeface="+mn-lt"/>
                          <a:ea typeface="+mn-ea"/>
                          <a:cs typeface="+mn-cs"/>
                        </a:rPr>
                        <a:t>Weight</a:t>
                      </a:r>
                    </a:p>
                  </a:txBody>
                  <a:tcPr anchor="ctr">
                    <a:solidFill>
                      <a:srgbClr val="31859C"/>
                    </a:solidFill>
                  </a:tcPr>
                </a:tc>
                <a:tc>
                  <a:txBody>
                    <a:bodyPr/>
                    <a:lstStyle/>
                    <a:p>
                      <a:pPr marL="0" algn="ctr" defTabSz="685779" rtl="0" eaLnBrk="1" latinLnBrk="1" hangingPunct="1"/>
                      <a:r>
                        <a:rPr lang="en-IN" sz="1200" b="1" kern="1200" dirty="0">
                          <a:solidFill>
                            <a:schemeClr val="bg1"/>
                          </a:solidFill>
                          <a:latin typeface="+mn-lt"/>
                          <a:ea typeface="+mn-ea"/>
                          <a:cs typeface="+mn-cs"/>
                        </a:rPr>
                        <a:t>TS</a:t>
                      </a:r>
                    </a:p>
                  </a:txBody>
                  <a:tcPr anchor="ctr">
                    <a:solidFill>
                      <a:srgbClr val="31859C"/>
                    </a:solidFill>
                  </a:tcPr>
                </a:tc>
                <a:tc>
                  <a:txBody>
                    <a:bodyPr/>
                    <a:lstStyle/>
                    <a:p>
                      <a:pPr marL="0" algn="ctr" defTabSz="685779" rtl="0" eaLnBrk="1" latinLnBrk="1" hangingPunct="1"/>
                      <a:r>
                        <a:rPr lang="en-IN" sz="1200" b="1" kern="1200" dirty="0">
                          <a:solidFill>
                            <a:schemeClr val="bg1"/>
                          </a:solidFill>
                          <a:latin typeface="+mn-lt"/>
                          <a:ea typeface="+mn-ea"/>
                          <a:cs typeface="+mn-cs"/>
                        </a:rPr>
                        <a:t>BS</a:t>
                      </a:r>
                    </a:p>
                  </a:txBody>
                  <a:tcPr anchor="ctr">
                    <a:solidFill>
                      <a:srgbClr val="31859C"/>
                    </a:solidFill>
                  </a:tcPr>
                </a:tc>
                <a:extLst>
                  <a:ext uri="{0D108BD9-81ED-4DB2-BD59-A6C34878D82A}">
                    <a16:rowId xmlns:a16="http://schemas.microsoft.com/office/drawing/2014/main" val="70267125"/>
                  </a:ext>
                </a:extLst>
              </a:tr>
              <a:tr h="274320">
                <a:tc>
                  <a:txBody>
                    <a:bodyPr/>
                    <a:lstStyle/>
                    <a:p>
                      <a:pPr algn="ctr" fontAlgn="b"/>
                      <a:r>
                        <a:rPr lang="en-US" sz="1200" u="none" strike="noStrike" dirty="0">
                          <a:effectLst/>
                        </a:rPr>
                        <a:t>Proposal no 1</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a16="http://schemas.microsoft.com/office/drawing/2014/main" val="877116720"/>
                  </a:ext>
                </a:extLst>
              </a:tr>
              <a:tr h="274320">
                <a:tc>
                  <a:txBody>
                    <a:bodyPr/>
                    <a:lstStyle/>
                    <a:p>
                      <a:pPr algn="ctr" fontAlgn="b"/>
                      <a:r>
                        <a:rPr lang="en-US" sz="1200" u="none" strike="noStrike" dirty="0">
                          <a:effectLst/>
                        </a:rPr>
                        <a:t>Proposal no 2</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tc>
                  <a:txBody>
                    <a:bodyPr/>
                    <a:lstStyle/>
                    <a:p>
                      <a:pPr algn="ctr" fontAlgn="b"/>
                      <a:endParaRPr lang="en-US" sz="1200" b="0" i="0" u="none" strike="noStrike">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a16="http://schemas.microsoft.com/office/drawing/2014/main" val="143673073"/>
                  </a:ext>
                </a:extLst>
              </a:tr>
              <a:tr h="274320">
                <a:tc>
                  <a:txBody>
                    <a:bodyPr/>
                    <a:lstStyle/>
                    <a:p>
                      <a:pPr algn="ctr" fontAlgn="b"/>
                      <a:r>
                        <a:rPr lang="en-US" sz="1200" u="none" strike="noStrike" dirty="0">
                          <a:effectLst/>
                        </a:rPr>
                        <a:t>Proposal no 3</a:t>
                      </a:r>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ctr">
                    <a:solidFill>
                      <a:srgbClr val="92D050"/>
                    </a:solidFill>
                  </a:tcPr>
                </a:tc>
                <a:extLst>
                  <a:ext uri="{0D108BD9-81ED-4DB2-BD59-A6C34878D82A}">
                    <a16:rowId xmlns:a16="http://schemas.microsoft.com/office/drawing/2014/main" val="4140848651"/>
                  </a:ext>
                </a:extLst>
              </a:tr>
            </a:tbl>
          </a:graphicData>
        </a:graphic>
      </p:graphicFrame>
      <p:graphicFrame>
        <p:nvGraphicFramePr>
          <p:cNvPr id="7" name="Table 6">
            <a:extLst>
              <a:ext uri="{FF2B5EF4-FFF2-40B4-BE49-F238E27FC236}">
                <a16:creationId xmlns:a16="http://schemas.microsoft.com/office/drawing/2014/main" id="{66B7002F-EFED-4A43-A89C-D620FC3F51AD}"/>
              </a:ext>
            </a:extLst>
          </p:cNvPr>
          <p:cNvGraphicFramePr>
            <a:graphicFrameLocks noGrp="1"/>
          </p:cNvGraphicFramePr>
          <p:nvPr>
            <p:extLst>
              <p:ext uri="{D42A27DB-BD31-4B8C-83A1-F6EECF244321}">
                <p14:modId xmlns:p14="http://schemas.microsoft.com/office/powerpoint/2010/main" val="3683405001"/>
              </p:ext>
            </p:extLst>
          </p:nvPr>
        </p:nvGraphicFramePr>
        <p:xfrm>
          <a:off x="5706394" y="5636307"/>
          <a:ext cx="6151188" cy="548640"/>
        </p:xfrm>
        <a:graphic>
          <a:graphicData uri="http://schemas.openxmlformats.org/drawingml/2006/table">
            <a:tbl>
              <a:tblPr firstRow="1" bandRow="1">
                <a:tableStyleId>{5940675A-B579-460E-94D1-54222C63F5DA}</a:tableStyleId>
              </a:tblPr>
              <a:tblGrid>
                <a:gridCol w="1143288">
                  <a:extLst>
                    <a:ext uri="{9D8B030D-6E8A-4147-A177-3AD203B41FA5}">
                      <a16:colId xmlns:a16="http://schemas.microsoft.com/office/drawing/2014/main" val="1930103535"/>
                    </a:ext>
                  </a:extLst>
                </a:gridCol>
                <a:gridCol w="674726">
                  <a:extLst>
                    <a:ext uri="{9D8B030D-6E8A-4147-A177-3AD203B41FA5}">
                      <a16:colId xmlns:a16="http://schemas.microsoft.com/office/drawing/2014/main" val="1626346676"/>
                    </a:ext>
                  </a:extLst>
                </a:gridCol>
                <a:gridCol w="655981">
                  <a:extLst>
                    <a:ext uri="{9D8B030D-6E8A-4147-A177-3AD203B41FA5}">
                      <a16:colId xmlns:a16="http://schemas.microsoft.com/office/drawing/2014/main" val="818585738"/>
                    </a:ext>
                  </a:extLst>
                </a:gridCol>
                <a:gridCol w="702840">
                  <a:extLst>
                    <a:ext uri="{9D8B030D-6E8A-4147-A177-3AD203B41FA5}">
                      <a16:colId xmlns:a16="http://schemas.microsoft.com/office/drawing/2014/main" val="2759405402"/>
                    </a:ext>
                  </a:extLst>
                </a:gridCol>
                <a:gridCol w="664177">
                  <a:extLst>
                    <a:ext uri="{9D8B030D-6E8A-4147-A177-3AD203B41FA5}">
                      <a16:colId xmlns:a16="http://schemas.microsoft.com/office/drawing/2014/main" val="2869302766"/>
                    </a:ext>
                  </a:extLst>
                </a:gridCol>
                <a:gridCol w="754558">
                  <a:extLst>
                    <a:ext uri="{9D8B030D-6E8A-4147-A177-3AD203B41FA5}">
                      <a16:colId xmlns:a16="http://schemas.microsoft.com/office/drawing/2014/main" val="1488027307"/>
                    </a:ext>
                  </a:extLst>
                </a:gridCol>
                <a:gridCol w="880892">
                  <a:extLst>
                    <a:ext uri="{9D8B030D-6E8A-4147-A177-3AD203B41FA5}">
                      <a16:colId xmlns:a16="http://schemas.microsoft.com/office/drawing/2014/main" val="2128214318"/>
                    </a:ext>
                  </a:extLst>
                </a:gridCol>
                <a:gridCol w="674726">
                  <a:extLst>
                    <a:ext uri="{9D8B030D-6E8A-4147-A177-3AD203B41FA5}">
                      <a16:colId xmlns:a16="http://schemas.microsoft.com/office/drawing/2014/main" val="898158234"/>
                    </a:ext>
                  </a:extLst>
                </a:gridCol>
              </a:tblGrid>
              <a:tr h="0">
                <a:tc>
                  <a:txBody>
                    <a:bodyPr/>
                    <a:lstStyle/>
                    <a:p>
                      <a:pPr algn="ctr"/>
                      <a:r>
                        <a:rPr lang="en-IN" sz="1200" dirty="0"/>
                        <a:t>Reference 1</a:t>
                      </a:r>
                      <a:endParaRPr lang="en-US" sz="1200" dirty="0"/>
                    </a:p>
                  </a:txBody>
                  <a:tcPr/>
                </a:tc>
                <a:tc>
                  <a:txBody>
                    <a:bodyPr/>
                    <a:lstStyle/>
                    <a:p>
                      <a:pPr algn="ctr"/>
                      <a:endParaRPr lang="en-US" sz="1200" dirty="0"/>
                    </a:p>
                  </a:txBody>
                  <a:tcPr/>
                </a:tc>
                <a:tc>
                  <a:txBody>
                    <a:bodyPr/>
                    <a:lstStyle/>
                    <a:p>
                      <a:pPr algn="ctr"/>
                      <a:endParaRPr lang="en-US" sz="1200" dirty="0"/>
                    </a:p>
                  </a:txBody>
                  <a:tcPr/>
                </a:tc>
                <a:tc>
                  <a:txBody>
                    <a:bodyPr/>
                    <a:lstStyle/>
                    <a:p>
                      <a:pPr algn="ctr"/>
                      <a:endParaRPr lang="en-US" sz="1200" dirty="0"/>
                    </a:p>
                  </a:txBody>
                  <a:tcPr/>
                </a:tc>
                <a:tc>
                  <a:txBody>
                    <a:bodyPr/>
                    <a:lstStyle/>
                    <a:p>
                      <a:pPr algn="ctr"/>
                      <a:endParaRPr lang="en-US" sz="1200" dirty="0"/>
                    </a:p>
                  </a:txBody>
                  <a:tcPr/>
                </a:tc>
                <a:tc>
                  <a:txBody>
                    <a:bodyPr/>
                    <a:lstStyle/>
                    <a:p>
                      <a:pPr algn="ctr"/>
                      <a:endParaRPr lang="en-US" sz="1200" dirty="0"/>
                    </a:p>
                  </a:txBody>
                  <a:tcPr>
                    <a:solidFill>
                      <a:srgbClr val="92D050"/>
                    </a:solidFill>
                  </a:tcPr>
                </a:tc>
                <a:tc>
                  <a:txBody>
                    <a:bodyPr/>
                    <a:lstStyle/>
                    <a:p>
                      <a:pPr algn="ctr"/>
                      <a:endParaRPr lang="en-US" sz="1200" dirty="0"/>
                    </a:p>
                  </a:txBody>
                  <a:tcPr>
                    <a:solidFill>
                      <a:srgbClr val="92D050"/>
                    </a:solidFill>
                  </a:tcPr>
                </a:tc>
                <a:tc>
                  <a:txBody>
                    <a:bodyPr/>
                    <a:lstStyle/>
                    <a:p>
                      <a:pPr algn="ctr"/>
                      <a:endParaRPr lang="en-US" sz="1200" dirty="0"/>
                    </a:p>
                  </a:txBody>
                  <a:tcPr>
                    <a:solidFill>
                      <a:srgbClr val="92D050"/>
                    </a:solidFill>
                  </a:tcPr>
                </a:tc>
                <a:extLst>
                  <a:ext uri="{0D108BD9-81ED-4DB2-BD59-A6C34878D82A}">
                    <a16:rowId xmlns:a16="http://schemas.microsoft.com/office/drawing/2014/main" val="3557630018"/>
                  </a:ext>
                </a:extLst>
              </a:tr>
              <a:tr h="0">
                <a:tc>
                  <a:txBody>
                    <a:bodyPr/>
                    <a:lstStyle/>
                    <a:p>
                      <a:pPr algn="ctr"/>
                      <a:r>
                        <a:rPr lang="en-IN" sz="1200" dirty="0"/>
                        <a:t>Reference 2</a:t>
                      </a:r>
                      <a:endParaRPr lang="en-US" sz="1200" dirty="0"/>
                    </a:p>
                  </a:txBody>
                  <a:tcPr/>
                </a:tc>
                <a:tc>
                  <a:txBody>
                    <a:bodyPr/>
                    <a:lstStyle/>
                    <a:p>
                      <a:pPr algn="ctr"/>
                      <a:endParaRPr lang="en-US" sz="1200" dirty="0"/>
                    </a:p>
                  </a:txBody>
                  <a:tcPr/>
                </a:tc>
                <a:tc>
                  <a:txBody>
                    <a:bodyPr/>
                    <a:lstStyle/>
                    <a:p>
                      <a:pPr algn="ctr"/>
                      <a:endParaRPr lang="en-US" sz="1200" dirty="0"/>
                    </a:p>
                  </a:txBody>
                  <a:tcPr/>
                </a:tc>
                <a:tc>
                  <a:txBody>
                    <a:bodyPr/>
                    <a:lstStyle/>
                    <a:p>
                      <a:pPr algn="ctr"/>
                      <a:endParaRPr lang="en-US" sz="1200" dirty="0"/>
                    </a:p>
                  </a:txBody>
                  <a:tcPr/>
                </a:tc>
                <a:tc>
                  <a:txBody>
                    <a:bodyPr/>
                    <a:lstStyle/>
                    <a:p>
                      <a:pPr algn="ctr"/>
                      <a:endParaRPr lang="en-US" sz="1200" dirty="0"/>
                    </a:p>
                  </a:txBody>
                  <a:tcPr/>
                </a:tc>
                <a:tc>
                  <a:txBody>
                    <a:bodyPr/>
                    <a:lstStyle/>
                    <a:p>
                      <a:pPr algn="ctr"/>
                      <a:endParaRPr lang="en-US" sz="1200" dirty="0"/>
                    </a:p>
                  </a:txBody>
                  <a:tcPr>
                    <a:solidFill>
                      <a:srgbClr val="92D050"/>
                    </a:solidFill>
                  </a:tcPr>
                </a:tc>
                <a:tc>
                  <a:txBody>
                    <a:bodyPr/>
                    <a:lstStyle/>
                    <a:p>
                      <a:pPr algn="ctr"/>
                      <a:endParaRPr lang="en-US" sz="1200" dirty="0"/>
                    </a:p>
                  </a:txBody>
                  <a:tcPr>
                    <a:solidFill>
                      <a:srgbClr val="92D050"/>
                    </a:solidFill>
                  </a:tcPr>
                </a:tc>
                <a:tc>
                  <a:txBody>
                    <a:bodyPr/>
                    <a:lstStyle/>
                    <a:p>
                      <a:pPr algn="ctr"/>
                      <a:endParaRPr lang="en-US" sz="1200" dirty="0"/>
                    </a:p>
                  </a:txBody>
                  <a:tcPr>
                    <a:solidFill>
                      <a:srgbClr val="92D050"/>
                    </a:solidFill>
                  </a:tcPr>
                </a:tc>
                <a:extLst>
                  <a:ext uri="{0D108BD9-81ED-4DB2-BD59-A6C34878D82A}">
                    <a16:rowId xmlns:a16="http://schemas.microsoft.com/office/drawing/2014/main" val="3183951209"/>
                  </a:ext>
                </a:extLst>
              </a:tr>
            </a:tbl>
          </a:graphicData>
        </a:graphic>
      </p:graphicFrame>
      <p:cxnSp>
        <p:nvCxnSpPr>
          <p:cNvPr id="8" name="Connector: Elbow 7">
            <a:extLst>
              <a:ext uri="{FF2B5EF4-FFF2-40B4-BE49-F238E27FC236}">
                <a16:creationId xmlns:a16="http://schemas.microsoft.com/office/drawing/2014/main" id="{6069CD6C-C4CA-4542-B7E8-3293EDC563B5}"/>
              </a:ext>
            </a:extLst>
          </p:cNvPr>
          <p:cNvCxnSpPr>
            <a:cxnSpLocks/>
            <a:stCxn id="17" idx="3"/>
            <a:endCxn id="5" idx="1"/>
          </p:cNvCxnSpPr>
          <p:nvPr/>
        </p:nvCxnSpPr>
        <p:spPr>
          <a:xfrm flipH="1">
            <a:off x="748380" y="2492276"/>
            <a:ext cx="10791433" cy="2704767"/>
          </a:xfrm>
          <a:prstGeom prst="bentConnector5">
            <a:avLst>
              <a:gd name="adj1" fmla="val -2118"/>
              <a:gd name="adj2" fmla="val 37017"/>
              <a:gd name="adj3" fmla="val 102118"/>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BFBB6BF-066E-4451-854E-6CB9B93969D0}"/>
              </a:ext>
            </a:extLst>
          </p:cNvPr>
          <p:cNvCxnSpPr>
            <a:cxnSpLocks/>
            <a:stCxn id="2" idx="3"/>
            <a:endCxn id="20" idx="1"/>
          </p:cNvCxnSpPr>
          <p:nvPr/>
        </p:nvCxnSpPr>
        <p:spPr>
          <a:xfrm flipV="1">
            <a:off x="3798866" y="2494005"/>
            <a:ext cx="719515" cy="198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C22762B2-5A66-40ED-A411-5E13B8550CD4}"/>
              </a:ext>
            </a:extLst>
          </p:cNvPr>
          <p:cNvCxnSpPr>
            <a:cxnSpLocks/>
          </p:cNvCxnSpPr>
          <p:nvPr/>
        </p:nvCxnSpPr>
        <p:spPr>
          <a:xfrm>
            <a:off x="4202884" y="5090558"/>
            <a:ext cx="147738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CF11A1F-B2E5-42D3-AE1D-B5F9A7A8C416}"/>
              </a:ext>
            </a:extLst>
          </p:cNvPr>
          <p:cNvSpPr txBox="1"/>
          <p:nvPr/>
        </p:nvSpPr>
        <p:spPr>
          <a:xfrm>
            <a:off x="5716842" y="3693915"/>
            <a:ext cx="6140740" cy="369332"/>
          </a:xfrm>
          <a:prstGeom prst="rect">
            <a:avLst/>
          </a:prstGeom>
          <a:noFill/>
          <a:ln>
            <a:solidFill>
              <a:schemeClr val="tx1"/>
            </a:solidFill>
          </a:ln>
        </p:spPr>
        <p:txBody>
          <a:bodyPr wrap="square" rtlCol="0">
            <a:spAutoFit/>
          </a:bodyPr>
          <a:lstStyle/>
          <a:p>
            <a:pPr algn="ctr"/>
            <a:r>
              <a:rPr lang="en-IN" dirty="0"/>
              <a:t>Proposals Generated from the Optimization</a:t>
            </a:r>
            <a:endParaRPr lang="en-US" dirty="0"/>
          </a:p>
        </p:txBody>
      </p:sp>
      <p:sp>
        <p:nvSpPr>
          <p:cNvPr id="12" name="TextBox 11">
            <a:extLst>
              <a:ext uri="{FF2B5EF4-FFF2-40B4-BE49-F238E27FC236}">
                <a16:creationId xmlns:a16="http://schemas.microsoft.com/office/drawing/2014/main" id="{277B331D-9825-4912-A292-C2525AB4D22F}"/>
              </a:ext>
            </a:extLst>
          </p:cNvPr>
          <p:cNvSpPr txBox="1"/>
          <p:nvPr/>
        </p:nvSpPr>
        <p:spPr>
          <a:xfrm>
            <a:off x="748381" y="3636371"/>
            <a:ext cx="3362224" cy="369332"/>
          </a:xfrm>
          <a:prstGeom prst="rect">
            <a:avLst/>
          </a:prstGeom>
          <a:solidFill>
            <a:srgbClr val="00B0F0"/>
          </a:solidFill>
          <a:ln>
            <a:solidFill>
              <a:schemeClr val="tx1"/>
            </a:solidFill>
          </a:ln>
        </p:spPr>
        <p:txBody>
          <a:bodyPr wrap="square" rtlCol="0">
            <a:spAutoFit/>
          </a:bodyPr>
          <a:lstStyle/>
          <a:p>
            <a:pPr algn="ctr"/>
            <a:r>
              <a:rPr lang="en-IN" dirty="0"/>
              <a:t>Optimization</a:t>
            </a:r>
            <a:endParaRPr lang="en-US" dirty="0"/>
          </a:p>
        </p:txBody>
      </p:sp>
      <p:sp>
        <p:nvSpPr>
          <p:cNvPr id="13" name="TextBox 12">
            <a:extLst>
              <a:ext uri="{FF2B5EF4-FFF2-40B4-BE49-F238E27FC236}">
                <a16:creationId xmlns:a16="http://schemas.microsoft.com/office/drawing/2014/main" id="{B2CFB183-624B-4A2F-BA02-91BD75193E75}"/>
              </a:ext>
            </a:extLst>
          </p:cNvPr>
          <p:cNvSpPr txBox="1"/>
          <p:nvPr/>
        </p:nvSpPr>
        <p:spPr>
          <a:xfrm>
            <a:off x="436641" y="1325502"/>
            <a:ext cx="3362224" cy="369332"/>
          </a:xfrm>
          <a:prstGeom prst="rect">
            <a:avLst/>
          </a:prstGeom>
          <a:solidFill>
            <a:srgbClr val="00B0F0"/>
          </a:solidFill>
          <a:ln>
            <a:solidFill>
              <a:schemeClr val="tx1"/>
            </a:solidFill>
          </a:ln>
        </p:spPr>
        <p:txBody>
          <a:bodyPr wrap="square" rtlCol="0">
            <a:spAutoFit/>
          </a:bodyPr>
          <a:lstStyle/>
          <a:p>
            <a:pPr algn="ctr"/>
            <a:r>
              <a:rPr lang="en-IN" dirty="0"/>
              <a:t>Design of Experiments</a:t>
            </a:r>
            <a:endParaRPr lang="en-US" dirty="0"/>
          </a:p>
        </p:txBody>
      </p:sp>
      <p:sp>
        <p:nvSpPr>
          <p:cNvPr id="14" name="TextBox 13">
            <a:extLst>
              <a:ext uri="{FF2B5EF4-FFF2-40B4-BE49-F238E27FC236}">
                <a16:creationId xmlns:a16="http://schemas.microsoft.com/office/drawing/2014/main" id="{91200C07-27C5-49EB-BF72-5479C9EF7ED7}"/>
              </a:ext>
            </a:extLst>
          </p:cNvPr>
          <p:cNvSpPr txBox="1"/>
          <p:nvPr/>
        </p:nvSpPr>
        <p:spPr>
          <a:xfrm>
            <a:off x="8384575" y="1313464"/>
            <a:ext cx="3155236" cy="369332"/>
          </a:xfrm>
          <a:prstGeom prst="rect">
            <a:avLst/>
          </a:prstGeom>
          <a:noFill/>
          <a:ln>
            <a:solidFill>
              <a:schemeClr val="tx1"/>
            </a:solidFill>
          </a:ln>
        </p:spPr>
        <p:txBody>
          <a:bodyPr wrap="square" rtlCol="0">
            <a:spAutoFit/>
          </a:bodyPr>
          <a:lstStyle/>
          <a:p>
            <a:pPr algn="ctr"/>
            <a:r>
              <a:rPr lang="en-IN" dirty="0"/>
              <a:t>Optimization Targets</a:t>
            </a:r>
            <a:endParaRPr lang="en-US" dirty="0"/>
          </a:p>
        </p:txBody>
      </p:sp>
      <p:sp>
        <p:nvSpPr>
          <p:cNvPr id="15" name="TextBox 14">
            <a:extLst>
              <a:ext uri="{FF2B5EF4-FFF2-40B4-BE49-F238E27FC236}">
                <a16:creationId xmlns:a16="http://schemas.microsoft.com/office/drawing/2014/main" id="{30B959EE-1234-494A-ABD0-D0D62C01F3D6}"/>
              </a:ext>
            </a:extLst>
          </p:cNvPr>
          <p:cNvSpPr txBox="1"/>
          <p:nvPr/>
        </p:nvSpPr>
        <p:spPr>
          <a:xfrm>
            <a:off x="5706395" y="5277703"/>
            <a:ext cx="6151187" cy="369332"/>
          </a:xfrm>
          <a:prstGeom prst="rect">
            <a:avLst/>
          </a:prstGeom>
          <a:noFill/>
          <a:ln>
            <a:solidFill>
              <a:schemeClr val="tx1"/>
            </a:solidFill>
          </a:ln>
        </p:spPr>
        <p:txBody>
          <a:bodyPr wrap="square" rtlCol="0">
            <a:spAutoFit/>
          </a:bodyPr>
          <a:lstStyle/>
          <a:p>
            <a:pPr algn="ctr"/>
            <a:r>
              <a:rPr lang="en-IN" dirty="0"/>
              <a:t>Reference Vehicles</a:t>
            </a:r>
            <a:endParaRPr lang="en-US" dirty="0"/>
          </a:p>
        </p:txBody>
      </p:sp>
      <p:grpSp>
        <p:nvGrpSpPr>
          <p:cNvPr id="16" name="Group 15">
            <a:extLst>
              <a:ext uri="{FF2B5EF4-FFF2-40B4-BE49-F238E27FC236}">
                <a16:creationId xmlns:a16="http://schemas.microsoft.com/office/drawing/2014/main" id="{396B1094-BCE2-4F68-94F7-AD2D7FB43918}"/>
              </a:ext>
            </a:extLst>
          </p:cNvPr>
          <p:cNvGrpSpPr/>
          <p:nvPr/>
        </p:nvGrpSpPr>
        <p:grpSpPr>
          <a:xfrm>
            <a:off x="8384576" y="1673602"/>
            <a:ext cx="3155237" cy="1637347"/>
            <a:chOff x="5793689" y="1094003"/>
            <a:chExt cx="5389670" cy="852982"/>
          </a:xfrm>
        </p:grpSpPr>
        <p:pic>
          <p:nvPicPr>
            <p:cNvPr id="17" name="Picture 16">
              <a:extLst>
                <a:ext uri="{FF2B5EF4-FFF2-40B4-BE49-F238E27FC236}">
                  <a16:creationId xmlns:a16="http://schemas.microsoft.com/office/drawing/2014/main" id="{192A3712-8CA9-4690-BE9D-7B0555E87535}"/>
                </a:ext>
              </a:extLst>
            </p:cNvPr>
            <p:cNvPicPr>
              <a:picLocks noChangeAspect="1"/>
            </p:cNvPicPr>
            <p:nvPr/>
          </p:nvPicPr>
          <p:blipFill rotWithShape="1">
            <a:blip r:embed="rId4">
              <a:extLst>
                <a:ext uri="{28A0092B-C50C-407E-A947-70E740481C1C}">
                  <a14:useLocalDpi xmlns:a14="http://schemas.microsoft.com/office/drawing/2010/main" val="0"/>
                </a:ext>
              </a:extLst>
            </a:blip>
            <a:srcRect t="1423" b="67708"/>
            <a:stretch/>
          </p:blipFill>
          <p:spPr>
            <a:xfrm>
              <a:off x="5793689" y="1094003"/>
              <a:ext cx="5389670" cy="852982"/>
            </a:xfrm>
            <a:prstGeom prst="rect">
              <a:avLst/>
            </a:prstGeom>
            <a:ln>
              <a:solidFill>
                <a:schemeClr val="tx1"/>
              </a:solidFill>
            </a:ln>
          </p:spPr>
        </p:pic>
        <p:sp>
          <p:nvSpPr>
            <p:cNvPr id="18" name="Rectangle 17">
              <a:extLst>
                <a:ext uri="{FF2B5EF4-FFF2-40B4-BE49-F238E27FC236}">
                  <a16:creationId xmlns:a16="http://schemas.microsoft.com/office/drawing/2014/main" id="{1A22A8AD-F837-4894-9740-26C43E08F6CA}"/>
                </a:ext>
              </a:extLst>
            </p:cNvPr>
            <p:cNvSpPr/>
            <p:nvPr/>
          </p:nvSpPr>
          <p:spPr>
            <a:xfrm>
              <a:off x="6716889" y="1433689"/>
              <a:ext cx="4267200" cy="42083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FF"/>
                </a:solidFill>
              </a:endParaRPr>
            </a:p>
          </p:txBody>
        </p:sp>
      </p:grpSp>
      <p:pic>
        <p:nvPicPr>
          <p:cNvPr id="2" name="Picture 1">
            <a:extLst>
              <a:ext uri="{FF2B5EF4-FFF2-40B4-BE49-F238E27FC236}">
                <a16:creationId xmlns:a16="http://schemas.microsoft.com/office/drawing/2014/main" id="{20A81710-E875-4DD1-9B7D-30F346AA1A15}"/>
              </a:ext>
            </a:extLst>
          </p:cNvPr>
          <p:cNvPicPr>
            <a:picLocks noChangeAspect="1"/>
          </p:cNvPicPr>
          <p:nvPr/>
        </p:nvPicPr>
        <p:blipFill>
          <a:blip r:embed="rId5"/>
          <a:stretch>
            <a:fillRect/>
          </a:stretch>
        </p:blipFill>
        <p:spPr>
          <a:xfrm>
            <a:off x="436642" y="1714514"/>
            <a:ext cx="3362224" cy="1562947"/>
          </a:xfrm>
          <a:prstGeom prst="rect">
            <a:avLst/>
          </a:prstGeom>
          <a:ln>
            <a:solidFill>
              <a:schemeClr val="tx1"/>
            </a:solidFill>
          </a:ln>
        </p:spPr>
      </p:pic>
      <p:pic>
        <p:nvPicPr>
          <p:cNvPr id="20" name="Picture 19">
            <a:extLst>
              <a:ext uri="{FF2B5EF4-FFF2-40B4-BE49-F238E27FC236}">
                <a16:creationId xmlns:a16="http://schemas.microsoft.com/office/drawing/2014/main" id="{3EE09BE6-EC2F-4423-8DB7-C1985A6D5158}"/>
              </a:ext>
            </a:extLst>
          </p:cNvPr>
          <p:cNvPicPr>
            <a:picLocks noChangeAspect="1"/>
          </p:cNvPicPr>
          <p:nvPr/>
        </p:nvPicPr>
        <p:blipFill>
          <a:blip r:embed="rId6"/>
          <a:stretch>
            <a:fillRect/>
          </a:stretch>
        </p:blipFill>
        <p:spPr>
          <a:xfrm>
            <a:off x="4518381" y="1710550"/>
            <a:ext cx="3155235" cy="1566910"/>
          </a:xfrm>
          <a:prstGeom prst="rect">
            <a:avLst/>
          </a:prstGeom>
          <a:ln>
            <a:solidFill>
              <a:schemeClr val="tx1"/>
            </a:solidFill>
          </a:ln>
        </p:spPr>
      </p:pic>
      <p:sp>
        <p:nvSpPr>
          <p:cNvPr id="23" name="TextBox 22">
            <a:extLst>
              <a:ext uri="{FF2B5EF4-FFF2-40B4-BE49-F238E27FC236}">
                <a16:creationId xmlns:a16="http://schemas.microsoft.com/office/drawing/2014/main" id="{C7F08CBD-7C38-482A-9C09-1FD3EF507617}"/>
              </a:ext>
            </a:extLst>
          </p:cNvPr>
          <p:cNvSpPr txBox="1"/>
          <p:nvPr/>
        </p:nvSpPr>
        <p:spPr>
          <a:xfrm>
            <a:off x="4518380" y="1324440"/>
            <a:ext cx="3155236" cy="369332"/>
          </a:xfrm>
          <a:prstGeom prst="rect">
            <a:avLst/>
          </a:prstGeom>
          <a:noFill/>
          <a:ln>
            <a:solidFill>
              <a:schemeClr val="tx1"/>
            </a:solidFill>
          </a:ln>
        </p:spPr>
        <p:txBody>
          <a:bodyPr wrap="square" rtlCol="0">
            <a:spAutoFit/>
          </a:bodyPr>
          <a:lstStyle/>
          <a:p>
            <a:pPr algn="ctr"/>
            <a:r>
              <a:rPr lang="en-IN" dirty="0"/>
              <a:t>Regression Equation</a:t>
            </a:r>
            <a:endParaRPr lang="en-US" dirty="0"/>
          </a:p>
        </p:txBody>
      </p:sp>
      <p:cxnSp>
        <p:nvCxnSpPr>
          <p:cNvPr id="27" name="Straight Arrow Connector 26">
            <a:extLst>
              <a:ext uri="{FF2B5EF4-FFF2-40B4-BE49-F238E27FC236}">
                <a16:creationId xmlns:a16="http://schemas.microsoft.com/office/drawing/2014/main" id="{D65FE8E0-1A16-46D4-AACD-E6367E016EC9}"/>
              </a:ext>
            </a:extLst>
          </p:cNvPr>
          <p:cNvCxnSpPr>
            <a:cxnSpLocks/>
            <a:stCxn id="20" idx="3"/>
            <a:endCxn id="17" idx="1"/>
          </p:cNvCxnSpPr>
          <p:nvPr/>
        </p:nvCxnSpPr>
        <p:spPr>
          <a:xfrm flipV="1">
            <a:off x="7673616" y="2492276"/>
            <a:ext cx="710960" cy="17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9E2E5E63-A703-4569-B631-2A544E81A4BA}"/>
              </a:ext>
            </a:extLst>
          </p:cNvPr>
          <p:cNvSpPr txBox="1"/>
          <p:nvPr/>
        </p:nvSpPr>
        <p:spPr>
          <a:xfrm>
            <a:off x="7102743" y="6624247"/>
            <a:ext cx="3071354" cy="184666"/>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IN" sz="1200" dirty="0">
                <a:latin typeface="+mj-lt"/>
              </a:rPr>
              <a:t>*Minitab Software used for statistical analysis</a:t>
            </a:r>
            <a:endParaRPr lang="en-US" sz="1200" dirty="0">
              <a:latin typeface="+mj-lt"/>
            </a:endParaRPr>
          </a:p>
        </p:txBody>
      </p:sp>
      <p:pic>
        <p:nvPicPr>
          <p:cNvPr id="19" name="Picture 18">
            <a:extLst>
              <a:ext uri="{FF2B5EF4-FFF2-40B4-BE49-F238E27FC236}">
                <a16:creationId xmlns:a16="http://schemas.microsoft.com/office/drawing/2014/main" id="{C3584DFE-AD6A-4630-89E2-27850B51B2D7}"/>
              </a:ext>
            </a:extLst>
          </p:cNvPr>
          <p:cNvPicPr>
            <a:picLocks noChangeAspect="1"/>
          </p:cNvPicPr>
          <p:nvPr/>
        </p:nvPicPr>
        <p:blipFill rotWithShape="1">
          <a:blip r:embed="rId7"/>
          <a:srcRect l="24717" r="24436"/>
          <a:stretch/>
        </p:blipFill>
        <p:spPr>
          <a:xfrm>
            <a:off x="2812809" y="1718798"/>
            <a:ext cx="973827" cy="1005491"/>
          </a:xfrm>
          <a:prstGeom prst="rect">
            <a:avLst/>
          </a:prstGeom>
          <a:ln>
            <a:solidFill>
              <a:schemeClr val="tx1"/>
            </a:solidFill>
          </a:ln>
        </p:spPr>
      </p:pic>
      <p:pic>
        <p:nvPicPr>
          <p:cNvPr id="24" name="Picture 23">
            <a:extLst>
              <a:ext uri="{FF2B5EF4-FFF2-40B4-BE49-F238E27FC236}">
                <a16:creationId xmlns:a16="http://schemas.microsoft.com/office/drawing/2014/main" id="{F6C8BFDE-FFBB-4FAB-9421-9AC939253FC1}"/>
              </a:ext>
            </a:extLst>
          </p:cNvPr>
          <p:cNvPicPr>
            <a:picLocks noChangeAspect="1"/>
          </p:cNvPicPr>
          <p:nvPr/>
        </p:nvPicPr>
        <p:blipFill rotWithShape="1">
          <a:blip r:embed="rId7"/>
          <a:srcRect l="24717" r="24436"/>
          <a:stretch/>
        </p:blipFill>
        <p:spPr>
          <a:xfrm>
            <a:off x="3136778" y="4017030"/>
            <a:ext cx="973827" cy="1005491"/>
          </a:xfrm>
          <a:prstGeom prst="rect">
            <a:avLst/>
          </a:prstGeom>
          <a:ln>
            <a:solidFill>
              <a:schemeClr val="tx1"/>
            </a:solidFill>
          </a:ln>
        </p:spPr>
      </p:pic>
    </p:spTree>
    <p:extLst>
      <p:ext uri="{BB962C8B-B14F-4D97-AF65-F5344CB8AC3E}">
        <p14:creationId xmlns:p14="http://schemas.microsoft.com/office/powerpoint/2010/main" val="39354288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791912E6-0D67-4B69-9CDF-839D09886C44}"/>
              </a:ext>
            </a:extLst>
          </p:cNvPr>
          <p:cNvSpPr>
            <a:spLocks noGrp="1"/>
          </p:cNvSpPr>
          <p:nvPr>
            <p:ph type="title"/>
          </p:nvPr>
        </p:nvSpPr>
        <p:spPr>
          <a:xfrm>
            <a:off x="641352" y="719667"/>
            <a:ext cx="10966449" cy="492443"/>
          </a:xfrm>
          <a:ln/>
        </p:spPr>
        <p:txBody>
          <a:bodyPr/>
          <a:lstStyle/>
          <a:p>
            <a:r>
              <a:rPr lang="en-US" altLang="en-US" sz="3200" dirty="0"/>
              <a:t>Conclusions</a:t>
            </a:r>
            <a:endParaRPr altLang="en-US" sz="3200" dirty="0"/>
          </a:p>
        </p:txBody>
      </p:sp>
      <p:sp>
        <p:nvSpPr>
          <p:cNvPr id="23555" name="Text Placeholder 2">
            <a:extLst>
              <a:ext uri="{FF2B5EF4-FFF2-40B4-BE49-F238E27FC236}">
                <a16:creationId xmlns:a16="http://schemas.microsoft.com/office/drawing/2014/main" id="{5A679554-AAC1-4456-9669-C08C8AEA58E2}"/>
              </a:ext>
            </a:extLst>
          </p:cNvPr>
          <p:cNvSpPr>
            <a:spLocks noGrp="1" noChangeArrowheads="1"/>
          </p:cNvSpPr>
          <p:nvPr>
            <p:ph type="body" sz="quarter" idx="10"/>
          </p:nvPr>
        </p:nvSpPr>
        <p:spPr>
          <a:xfrm>
            <a:off x="641352" y="1800055"/>
            <a:ext cx="11347449" cy="4062651"/>
          </a:xfrm>
        </p:spPr>
        <p:txBody>
          <a:bodyPr/>
          <a:lstStyle/>
          <a:p>
            <a:pPr marL="395807" indent="-395807">
              <a:spcBef>
                <a:spcPct val="0"/>
              </a:spcBef>
              <a:spcAft>
                <a:spcPct val="0"/>
              </a:spcAft>
            </a:pPr>
            <a:r>
              <a:rPr lang="en-US" altLang="en-US" dirty="0"/>
              <a:t>Using the integration of COMSOL</a:t>
            </a:r>
            <a:r>
              <a:rPr lang="en-US" altLang="en-US" baseline="30000" dirty="0"/>
              <a:t>®</a:t>
            </a:r>
            <a:r>
              <a:rPr lang="en-US" altLang="en-US" dirty="0"/>
              <a:t> tools (Multiphysics, App Builder &amp; COMSOL server) for beam modelling , structural concepts can be generated quickly</a:t>
            </a:r>
          </a:p>
          <a:p>
            <a:pPr marL="395807" indent="-395807">
              <a:spcBef>
                <a:spcPct val="0"/>
              </a:spcBef>
              <a:spcAft>
                <a:spcPct val="0"/>
              </a:spcAft>
            </a:pPr>
            <a:endParaRPr lang="en-US" altLang="en-US" dirty="0"/>
          </a:p>
          <a:p>
            <a:pPr marL="395807" indent="-395807">
              <a:spcBef>
                <a:spcPct val="0"/>
              </a:spcBef>
              <a:spcAft>
                <a:spcPct val="0"/>
              </a:spcAft>
            </a:pPr>
            <a:r>
              <a:rPr lang="en-IN" altLang="en-US" dirty="0"/>
              <a:t>Fast runtime (each iteration takes less than 2 minutes) and closely accurate simulation results (&gt;80% correlation for all performance attributes) makes it possible to run multiple DOEs &amp; optimizations</a:t>
            </a:r>
          </a:p>
          <a:p>
            <a:pPr marL="395807" indent="-395807">
              <a:spcBef>
                <a:spcPct val="0"/>
              </a:spcBef>
              <a:spcAft>
                <a:spcPct val="0"/>
              </a:spcAft>
            </a:pPr>
            <a:endParaRPr lang="en-US" altLang="en-US" dirty="0"/>
          </a:p>
          <a:p>
            <a:pPr marL="395807" indent="-395807">
              <a:spcBef>
                <a:spcPct val="0"/>
              </a:spcBef>
              <a:spcAft>
                <a:spcPct val="0"/>
              </a:spcAft>
            </a:pPr>
            <a:r>
              <a:rPr lang="en-US" altLang="en-US" dirty="0"/>
              <a:t>Performing multiple DOEs &amp; Optimizations with the studied methodology for g</a:t>
            </a:r>
            <a:r>
              <a:rPr lang="en-IN" altLang="en-US" dirty="0"/>
              <a:t>lobal stiffness and modal frequencies evaluation using beam modelling aids to a robust structural concept without 3D CAD.</a:t>
            </a:r>
          </a:p>
          <a:p>
            <a:pPr marL="395807" indent="-395807">
              <a:spcBef>
                <a:spcPct val="0"/>
              </a:spcBef>
              <a:spcAft>
                <a:spcPct val="0"/>
              </a:spcAft>
            </a:pPr>
            <a:endParaRPr lang="en-US" altLang="en-US" dirty="0"/>
          </a:p>
        </p:txBody>
      </p:sp>
    </p:spTree>
    <p:extLst>
      <p:ext uri="{BB962C8B-B14F-4D97-AF65-F5344CB8AC3E}">
        <p14:creationId xmlns:p14="http://schemas.microsoft.com/office/powerpoint/2010/main" val="26368350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791912E6-0D67-4B69-9CDF-839D09886C44}"/>
              </a:ext>
            </a:extLst>
          </p:cNvPr>
          <p:cNvSpPr>
            <a:spLocks noGrp="1"/>
          </p:cNvSpPr>
          <p:nvPr>
            <p:ph type="title"/>
          </p:nvPr>
        </p:nvSpPr>
        <p:spPr>
          <a:xfrm>
            <a:off x="641352" y="719667"/>
            <a:ext cx="10966449" cy="492443"/>
          </a:xfrm>
          <a:ln/>
        </p:spPr>
        <p:txBody>
          <a:bodyPr/>
          <a:lstStyle/>
          <a:p>
            <a:r>
              <a:rPr lang="en-US" altLang="en-US" sz="3200" dirty="0"/>
              <a:t>Benefits</a:t>
            </a:r>
            <a:endParaRPr altLang="en-US" sz="3200" dirty="0"/>
          </a:p>
        </p:txBody>
      </p:sp>
      <p:pic>
        <p:nvPicPr>
          <p:cNvPr id="3" name="Picture 2">
            <a:extLst>
              <a:ext uri="{FF2B5EF4-FFF2-40B4-BE49-F238E27FC236}">
                <a16:creationId xmlns:a16="http://schemas.microsoft.com/office/drawing/2014/main" id="{22698C37-D45F-4220-B46A-D560AB53FA3F}"/>
              </a:ext>
            </a:extLst>
          </p:cNvPr>
          <p:cNvPicPr>
            <a:picLocks noChangeAspect="1"/>
          </p:cNvPicPr>
          <p:nvPr/>
        </p:nvPicPr>
        <p:blipFill>
          <a:blip r:embed="rId3"/>
          <a:stretch>
            <a:fillRect/>
          </a:stretch>
        </p:blipFill>
        <p:spPr>
          <a:xfrm>
            <a:off x="744195" y="719667"/>
            <a:ext cx="10460834" cy="5771250"/>
          </a:xfrm>
          <a:prstGeom prst="rect">
            <a:avLst/>
          </a:prstGeom>
        </p:spPr>
      </p:pic>
    </p:spTree>
    <p:extLst>
      <p:ext uri="{BB962C8B-B14F-4D97-AF65-F5344CB8AC3E}">
        <p14:creationId xmlns:p14="http://schemas.microsoft.com/office/powerpoint/2010/main" val="2141746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692FAE6C-863E-4254-86C7-5ACDB5B9A05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9715532" y="3882629"/>
            <a:ext cx="1598158" cy="1598158"/>
          </a:xfrm>
          <a:prstGeom prst="rect">
            <a:avLst/>
          </a:prstGeom>
        </p:spPr>
      </p:pic>
      <p:sp>
        <p:nvSpPr>
          <p:cNvPr id="25604" name="Text Placeholder 3"/>
          <p:cNvSpPr>
            <a:spLocks noGrp="1" noChangeArrowheads="1"/>
          </p:cNvSpPr>
          <p:nvPr>
            <p:ph type="body" sz="quarter" idx="12"/>
          </p:nvPr>
        </p:nvSpPr>
        <p:spPr>
          <a:xfrm>
            <a:off x="641351" y="2159001"/>
            <a:ext cx="5245100" cy="370417"/>
          </a:xfrm>
        </p:spPr>
        <p:txBody>
          <a:bodyPr/>
          <a:lstStyle/>
          <a:p>
            <a:pPr eaLnBrk="1" hangingPunct="1">
              <a:spcBef>
                <a:spcPct val="0"/>
              </a:spcBef>
              <a:spcAft>
                <a:spcPct val="0"/>
              </a:spcAft>
            </a:pPr>
            <a:r>
              <a:rPr lang="en-IN" altLang="en-US" dirty="0"/>
              <a:t>Structures</a:t>
            </a:r>
            <a:endParaRPr altLang="en-US" dirty="0"/>
          </a:p>
        </p:txBody>
      </p:sp>
      <p:sp>
        <p:nvSpPr>
          <p:cNvPr id="25605" name="Text Placeholder 4"/>
          <p:cNvSpPr>
            <a:spLocks noGrp="1" noChangeArrowheads="1"/>
          </p:cNvSpPr>
          <p:nvPr>
            <p:ph type="body" sz="quarter" idx="13"/>
          </p:nvPr>
        </p:nvSpPr>
        <p:spPr>
          <a:xfrm>
            <a:off x="6364818" y="2159001"/>
            <a:ext cx="5245100" cy="370417"/>
          </a:xfrm>
        </p:spPr>
        <p:txBody>
          <a:bodyPr/>
          <a:lstStyle/>
          <a:p>
            <a:pPr eaLnBrk="1" hangingPunct="1">
              <a:spcBef>
                <a:spcPct val="0"/>
              </a:spcBef>
              <a:spcAft>
                <a:spcPct val="0"/>
              </a:spcAft>
            </a:pPr>
            <a:r>
              <a:rPr lang="en-US" altLang="en-US" dirty="0"/>
              <a:t>Further Analysis</a:t>
            </a:r>
            <a:endParaRPr altLang="en-US" dirty="0"/>
          </a:p>
        </p:txBody>
      </p:sp>
      <p:sp>
        <p:nvSpPr>
          <p:cNvPr id="25606" name="Title 5"/>
          <p:cNvSpPr>
            <a:spLocks noGrp="1"/>
          </p:cNvSpPr>
          <p:nvPr>
            <p:ph type="title"/>
          </p:nvPr>
        </p:nvSpPr>
        <p:spPr>
          <a:xfrm>
            <a:off x="641351" y="944034"/>
            <a:ext cx="10968567" cy="492443"/>
          </a:xfrm>
          <a:ln/>
        </p:spPr>
        <p:txBody>
          <a:bodyPr/>
          <a:lstStyle/>
          <a:p>
            <a:pPr eaLnBrk="1" hangingPunct="1"/>
            <a:r>
              <a:rPr lang="en-US" altLang="en-US" sz="3200" dirty="0"/>
              <a:t>Way Forward</a:t>
            </a:r>
            <a:endParaRPr altLang="en-US" sz="3200" dirty="0"/>
          </a:p>
        </p:txBody>
      </p:sp>
      <p:sp>
        <p:nvSpPr>
          <p:cNvPr id="9" name="Text Placeholder 2">
            <a:extLst>
              <a:ext uri="{FF2B5EF4-FFF2-40B4-BE49-F238E27FC236}">
                <a16:creationId xmlns:a16="http://schemas.microsoft.com/office/drawing/2014/main" id="{1B02314D-90A5-44B2-AB51-4D2F8004B632}"/>
              </a:ext>
            </a:extLst>
          </p:cNvPr>
          <p:cNvSpPr>
            <a:spLocks noGrp="1"/>
          </p:cNvSpPr>
          <p:nvPr>
            <p:ph type="body" sz="quarter" idx="10"/>
          </p:nvPr>
        </p:nvSpPr>
        <p:spPr>
          <a:xfrm>
            <a:off x="641351" y="2796286"/>
            <a:ext cx="5087420" cy="830997"/>
          </a:xfrm>
        </p:spPr>
        <p:txBody>
          <a:bodyPr/>
          <a:lstStyle/>
          <a:p>
            <a:pPr marL="0" lvl="1" indent="0">
              <a:spcBef>
                <a:spcPct val="0"/>
              </a:spcBef>
              <a:spcAft>
                <a:spcPct val="0"/>
              </a:spcAft>
              <a:buNone/>
            </a:pPr>
            <a:r>
              <a:rPr lang="en-IN" altLang="en-US" sz="1800" dirty="0"/>
              <a:t>Expansion of current methodology for robust concept generation of other automotive structures such as the cargo, different body structures</a:t>
            </a:r>
          </a:p>
        </p:txBody>
      </p:sp>
      <p:sp>
        <p:nvSpPr>
          <p:cNvPr id="10" name="Rectangle 9">
            <a:extLst>
              <a:ext uri="{FF2B5EF4-FFF2-40B4-BE49-F238E27FC236}">
                <a16:creationId xmlns:a16="http://schemas.microsoft.com/office/drawing/2014/main" id="{6C55F6C0-04AB-4E73-B2B0-9A5EA521444D}"/>
              </a:ext>
            </a:extLst>
          </p:cNvPr>
          <p:cNvSpPr/>
          <p:nvPr/>
        </p:nvSpPr>
        <p:spPr>
          <a:xfrm>
            <a:off x="6364818" y="2796286"/>
            <a:ext cx="5087420" cy="923330"/>
          </a:xfrm>
          <a:prstGeom prst="rect">
            <a:avLst/>
          </a:prstGeom>
        </p:spPr>
        <p:txBody>
          <a:bodyPr wrap="square">
            <a:spAutoFit/>
          </a:bodyPr>
          <a:lstStyle/>
          <a:p>
            <a:pPr marL="0" lvl="1">
              <a:spcBef>
                <a:spcPct val="0"/>
              </a:spcBef>
              <a:spcAft>
                <a:spcPct val="0"/>
              </a:spcAft>
            </a:pPr>
            <a:r>
              <a:rPr lang="en-IN" altLang="en-US" dirty="0"/>
              <a:t>Enhancement of analysis scope for inclusion of  other structural contributors such as durability and crash during concept phase</a:t>
            </a:r>
          </a:p>
        </p:txBody>
      </p:sp>
      <p:grpSp>
        <p:nvGrpSpPr>
          <p:cNvPr id="14" name="Group 13">
            <a:extLst>
              <a:ext uri="{FF2B5EF4-FFF2-40B4-BE49-F238E27FC236}">
                <a16:creationId xmlns:a16="http://schemas.microsoft.com/office/drawing/2014/main" id="{3DA60495-A68D-4569-A632-7851DD43384C}"/>
              </a:ext>
            </a:extLst>
          </p:cNvPr>
          <p:cNvGrpSpPr/>
          <p:nvPr/>
        </p:nvGrpSpPr>
        <p:grpSpPr>
          <a:xfrm>
            <a:off x="609368" y="4004357"/>
            <a:ext cx="1692189" cy="1598158"/>
            <a:chOff x="899656" y="3525728"/>
            <a:chExt cx="2058487" cy="1931643"/>
          </a:xfrm>
        </p:grpSpPr>
        <p:pic>
          <p:nvPicPr>
            <p:cNvPr id="8" name="Picture 7">
              <a:extLst>
                <a:ext uri="{FF2B5EF4-FFF2-40B4-BE49-F238E27FC236}">
                  <a16:creationId xmlns:a16="http://schemas.microsoft.com/office/drawing/2014/main" id="{92F27AB7-1097-4F76-B519-CAA265917830}"/>
                </a:ext>
              </a:extLst>
            </p:cNvPr>
            <p:cNvPicPr>
              <a:picLocks noChangeAspect="1"/>
            </p:cNvPicPr>
            <p:nvPr/>
          </p:nvPicPr>
          <p:blipFill>
            <a:blip r:embed="rId4"/>
            <a:stretch>
              <a:fillRect/>
            </a:stretch>
          </p:blipFill>
          <p:spPr>
            <a:xfrm flipH="1">
              <a:off x="899656" y="3557170"/>
              <a:ext cx="2041198" cy="1599108"/>
            </a:xfrm>
            <a:prstGeom prst="rect">
              <a:avLst/>
            </a:prstGeom>
          </p:spPr>
        </p:pic>
        <p:sp>
          <p:nvSpPr>
            <p:cNvPr id="12" name="Rectangle 11">
              <a:extLst>
                <a:ext uri="{FF2B5EF4-FFF2-40B4-BE49-F238E27FC236}">
                  <a16:creationId xmlns:a16="http://schemas.microsoft.com/office/drawing/2014/main" id="{089E55C2-C220-43DD-B2EE-E1BEE298E5BD}"/>
                </a:ext>
              </a:extLst>
            </p:cNvPr>
            <p:cNvSpPr/>
            <p:nvPr/>
          </p:nvSpPr>
          <p:spPr>
            <a:xfrm>
              <a:off x="899656" y="3525728"/>
              <a:ext cx="2058487" cy="1931643"/>
            </a:xfrm>
            <a:prstGeom prst="rect">
              <a:avLst/>
            </a:prstGeom>
            <a:no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C4ADB491-EC79-4B4D-97ED-149DC6E9DD12}"/>
                </a:ext>
              </a:extLst>
            </p:cNvPr>
            <p:cNvSpPr txBox="1"/>
            <p:nvPr/>
          </p:nvSpPr>
          <p:spPr>
            <a:xfrm>
              <a:off x="1529756" y="5156278"/>
              <a:ext cx="798286" cy="276999"/>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algn="ctr" fontAlgn="base">
                <a:buClr>
                  <a:schemeClr val="tx2"/>
                </a:buClr>
              </a:pPr>
              <a:r>
                <a:rPr lang="en-IN" b="1" dirty="0">
                  <a:latin typeface="+mj-lt"/>
                </a:rPr>
                <a:t>Cabin</a:t>
              </a:r>
              <a:endParaRPr lang="en-US" b="1" dirty="0">
                <a:latin typeface="+mj-lt"/>
              </a:endParaRPr>
            </a:p>
          </p:txBody>
        </p:sp>
      </p:grpSp>
      <p:grpSp>
        <p:nvGrpSpPr>
          <p:cNvPr id="15" name="Group 14">
            <a:extLst>
              <a:ext uri="{FF2B5EF4-FFF2-40B4-BE49-F238E27FC236}">
                <a16:creationId xmlns:a16="http://schemas.microsoft.com/office/drawing/2014/main" id="{D34993B9-32EA-4A63-9E80-CF72806C1DD1}"/>
              </a:ext>
            </a:extLst>
          </p:cNvPr>
          <p:cNvGrpSpPr/>
          <p:nvPr/>
        </p:nvGrpSpPr>
        <p:grpSpPr>
          <a:xfrm>
            <a:off x="2412245" y="4004356"/>
            <a:ext cx="1692189" cy="1610305"/>
            <a:chOff x="3715537" y="3557170"/>
            <a:chExt cx="2058487" cy="1946325"/>
          </a:xfrm>
        </p:grpSpPr>
        <p:pic>
          <p:nvPicPr>
            <p:cNvPr id="5" name="Picture 4">
              <a:extLst>
                <a:ext uri="{FF2B5EF4-FFF2-40B4-BE49-F238E27FC236}">
                  <a16:creationId xmlns:a16="http://schemas.microsoft.com/office/drawing/2014/main" id="{27ADE4C2-FDA3-4AF4-904F-C87F4809B9FA}"/>
                </a:ext>
              </a:extLst>
            </p:cNvPr>
            <p:cNvPicPr>
              <a:picLocks noChangeAspect="1"/>
            </p:cNvPicPr>
            <p:nvPr/>
          </p:nvPicPr>
          <p:blipFill>
            <a:blip r:embed="rId5"/>
            <a:stretch>
              <a:fillRect/>
            </a:stretch>
          </p:blipFill>
          <p:spPr>
            <a:xfrm flipH="1">
              <a:off x="3778679" y="3597795"/>
              <a:ext cx="1950091" cy="1518664"/>
            </a:xfrm>
            <a:prstGeom prst="rect">
              <a:avLst/>
            </a:prstGeom>
          </p:spPr>
        </p:pic>
        <p:sp>
          <p:nvSpPr>
            <p:cNvPr id="17" name="Rectangle 16">
              <a:extLst>
                <a:ext uri="{FF2B5EF4-FFF2-40B4-BE49-F238E27FC236}">
                  <a16:creationId xmlns:a16="http://schemas.microsoft.com/office/drawing/2014/main" id="{9B6F7075-1659-4EAD-B196-D50DDB3AE5B6}"/>
                </a:ext>
              </a:extLst>
            </p:cNvPr>
            <p:cNvSpPr/>
            <p:nvPr/>
          </p:nvSpPr>
          <p:spPr>
            <a:xfrm>
              <a:off x="3715537" y="3557170"/>
              <a:ext cx="2058487" cy="1931643"/>
            </a:xfrm>
            <a:prstGeom prst="rect">
              <a:avLst/>
            </a:prstGeom>
            <a:no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a:extLst>
                <a:ext uri="{FF2B5EF4-FFF2-40B4-BE49-F238E27FC236}">
                  <a16:creationId xmlns:a16="http://schemas.microsoft.com/office/drawing/2014/main" id="{DC2ED1B6-8AD5-453B-8D90-3B6559CF688A}"/>
                </a:ext>
              </a:extLst>
            </p:cNvPr>
            <p:cNvSpPr txBox="1"/>
            <p:nvPr/>
          </p:nvSpPr>
          <p:spPr>
            <a:xfrm>
              <a:off x="4257357" y="5168695"/>
              <a:ext cx="999590" cy="33480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algn="ctr" fontAlgn="base">
                <a:buClr>
                  <a:schemeClr val="tx2"/>
                </a:buClr>
              </a:pPr>
              <a:r>
                <a:rPr lang="en-IN" b="1" dirty="0">
                  <a:latin typeface="+mj-lt"/>
                </a:rPr>
                <a:t>Cargo</a:t>
              </a:r>
              <a:endParaRPr lang="en-US" b="1" dirty="0">
                <a:latin typeface="+mj-lt"/>
              </a:endParaRPr>
            </a:p>
          </p:txBody>
        </p:sp>
      </p:grpSp>
      <p:grpSp>
        <p:nvGrpSpPr>
          <p:cNvPr id="18" name="Group 17">
            <a:extLst>
              <a:ext uri="{FF2B5EF4-FFF2-40B4-BE49-F238E27FC236}">
                <a16:creationId xmlns:a16="http://schemas.microsoft.com/office/drawing/2014/main" id="{7E167693-E21C-497A-8E3B-BCBDEAD41F05}"/>
              </a:ext>
            </a:extLst>
          </p:cNvPr>
          <p:cNvGrpSpPr/>
          <p:nvPr/>
        </p:nvGrpSpPr>
        <p:grpSpPr>
          <a:xfrm>
            <a:off x="4215123" y="4004357"/>
            <a:ext cx="1692189" cy="1598158"/>
            <a:chOff x="5535925" y="4628125"/>
            <a:chExt cx="2058487" cy="1931643"/>
          </a:xfrm>
        </p:grpSpPr>
        <p:pic>
          <p:nvPicPr>
            <p:cNvPr id="3" name="Picture 2">
              <a:extLst>
                <a:ext uri="{FF2B5EF4-FFF2-40B4-BE49-F238E27FC236}">
                  <a16:creationId xmlns:a16="http://schemas.microsoft.com/office/drawing/2014/main" id="{0F86C10D-6FCB-4534-A0E5-2B890A2DC2A8}"/>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535925" y="4955461"/>
              <a:ext cx="2041197" cy="1219104"/>
            </a:xfrm>
            <a:prstGeom prst="rect">
              <a:avLst/>
            </a:prstGeom>
          </p:spPr>
        </p:pic>
        <p:sp>
          <p:nvSpPr>
            <p:cNvPr id="20" name="Rectangle 19">
              <a:extLst>
                <a:ext uri="{FF2B5EF4-FFF2-40B4-BE49-F238E27FC236}">
                  <a16:creationId xmlns:a16="http://schemas.microsoft.com/office/drawing/2014/main" id="{B7C694EF-D00A-453C-9737-34CF8875B4A7}"/>
                </a:ext>
              </a:extLst>
            </p:cNvPr>
            <p:cNvSpPr/>
            <p:nvPr/>
          </p:nvSpPr>
          <p:spPr>
            <a:xfrm>
              <a:off x="5535925" y="4628125"/>
              <a:ext cx="2058487" cy="1931643"/>
            </a:xfrm>
            <a:prstGeom prst="rect">
              <a:avLst/>
            </a:prstGeom>
            <a:no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a:extLst>
                <a:ext uri="{FF2B5EF4-FFF2-40B4-BE49-F238E27FC236}">
                  <a16:creationId xmlns:a16="http://schemas.microsoft.com/office/drawing/2014/main" id="{7D3327FF-376C-4402-92BF-9EDC050BD2DB}"/>
                </a:ext>
              </a:extLst>
            </p:cNvPr>
            <p:cNvSpPr txBox="1"/>
            <p:nvPr/>
          </p:nvSpPr>
          <p:spPr>
            <a:xfrm>
              <a:off x="6166025" y="6235091"/>
              <a:ext cx="798286" cy="276999"/>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algn="ctr" fontAlgn="base">
                <a:buClr>
                  <a:schemeClr val="tx2"/>
                </a:buClr>
              </a:pPr>
              <a:r>
                <a:rPr lang="en-IN" b="1" dirty="0">
                  <a:latin typeface="+mj-lt"/>
                </a:rPr>
                <a:t>Body</a:t>
              </a:r>
              <a:endParaRPr lang="en-US" b="1" dirty="0">
                <a:latin typeface="+mj-lt"/>
              </a:endParaRPr>
            </a:p>
          </p:txBody>
        </p:sp>
      </p:grpSp>
      <p:pic>
        <p:nvPicPr>
          <p:cNvPr id="22" name="Picture 21">
            <a:extLst>
              <a:ext uri="{FF2B5EF4-FFF2-40B4-BE49-F238E27FC236}">
                <a16:creationId xmlns:a16="http://schemas.microsoft.com/office/drawing/2014/main" id="{75B1196E-986B-4C60-BC08-7FBAC06EE46A}"/>
              </a:ext>
            </a:extLst>
          </p:cNvPr>
          <p:cNvPicPr>
            <a:picLocks noChangeAspect="1"/>
          </p:cNvPicPr>
          <p:nvPr/>
        </p:nvPicPr>
        <p:blipFill>
          <a:blip r:embed="rId7"/>
          <a:stretch>
            <a:fillRect/>
          </a:stretch>
        </p:blipFill>
        <p:spPr>
          <a:xfrm>
            <a:off x="6571796" y="4067354"/>
            <a:ext cx="2647950" cy="1381125"/>
          </a:xfrm>
          <a:prstGeom prst="rect">
            <a:avLst/>
          </a:prstGeom>
        </p:spPr>
      </p:pic>
      <p:grpSp>
        <p:nvGrpSpPr>
          <p:cNvPr id="33" name="Group 32">
            <a:extLst>
              <a:ext uri="{FF2B5EF4-FFF2-40B4-BE49-F238E27FC236}">
                <a16:creationId xmlns:a16="http://schemas.microsoft.com/office/drawing/2014/main" id="{BC93B2F6-1D38-439E-9D5B-958B4CE8BEE8}"/>
              </a:ext>
            </a:extLst>
          </p:cNvPr>
          <p:cNvGrpSpPr/>
          <p:nvPr/>
        </p:nvGrpSpPr>
        <p:grpSpPr>
          <a:xfrm>
            <a:off x="6586585" y="4037966"/>
            <a:ext cx="2633161" cy="1730215"/>
            <a:chOff x="5535925" y="4628125"/>
            <a:chExt cx="2058487" cy="1931643"/>
          </a:xfrm>
        </p:grpSpPr>
        <p:sp>
          <p:nvSpPr>
            <p:cNvPr id="35" name="Rectangle 34">
              <a:extLst>
                <a:ext uri="{FF2B5EF4-FFF2-40B4-BE49-F238E27FC236}">
                  <a16:creationId xmlns:a16="http://schemas.microsoft.com/office/drawing/2014/main" id="{FF349E7F-369A-4B40-B40C-DC4390B852AF}"/>
                </a:ext>
              </a:extLst>
            </p:cNvPr>
            <p:cNvSpPr/>
            <p:nvPr/>
          </p:nvSpPr>
          <p:spPr>
            <a:xfrm>
              <a:off x="5535925" y="4628125"/>
              <a:ext cx="2058487" cy="1931643"/>
            </a:xfrm>
            <a:prstGeom prst="rect">
              <a:avLst/>
            </a:prstGeom>
            <a:no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TextBox 35">
              <a:extLst>
                <a:ext uri="{FF2B5EF4-FFF2-40B4-BE49-F238E27FC236}">
                  <a16:creationId xmlns:a16="http://schemas.microsoft.com/office/drawing/2014/main" id="{FCECF3EF-1D44-4432-9807-688F078166F9}"/>
                </a:ext>
              </a:extLst>
            </p:cNvPr>
            <p:cNvSpPr txBox="1"/>
            <p:nvPr/>
          </p:nvSpPr>
          <p:spPr>
            <a:xfrm>
              <a:off x="5976539" y="6220191"/>
              <a:ext cx="1301092" cy="309247"/>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algn="ctr" fontAlgn="base">
                <a:buClr>
                  <a:schemeClr val="tx2"/>
                </a:buClr>
              </a:pPr>
              <a:r>
                <a:rPr lang="en-IN" b="1" dirty="0">
                  <a:latin typeface="+mj-lt"/>
                </a:rPr>
                <a:t>Crash Analysis</a:t>
              </a:r>
              <a:endParaRPr lang="en-US" b="1" dirty="0">
                <a:latin typeface="+mj-lt"/>
              </a:endParaRPr>
            </a:p>
          </p:txBody>
        </p:sp>
      </p:grpSp>
      <p:grpSp>
        <p:nvGrpSpPr>
          <p:cNvPr id="37" name="Group 36">
            <a:extLst>
              <a:ext uri="{FF2B5EF4-FFF2-40B4-BE49-F238E27FC236}">
                <a16:creationId xmlns:a16="http://schemas.microsoft.com/office/drawing/2014/main" id="{20EB2EE2-0B03-400C-9B1C-3D7DB20AD534}"/>
              </a:ext>
            </a:extLst>
          </p:cNvPr>
          <p:cNvGrpSpPr/>
          <p:nvPr/>
        </p:nvGrpSpPr>
        <p:grpSpPr>
          <a:xfrm>
            <a:off x="9234535" y="4037966"/>
            <a:ext cx="2429878" cy="1730215"/>
            <a:chOff x="5457111" y="4912432"/>
            <a:chExt cx="2216114" cy="2050898"/>
          </a:xfrm>
        </p:grpSpPr>
        <p:sp>
          <p:nvSpPr>
            <p:cNvPr id="39" name="Rectangle 38">
              <a:extLst>
                <a:ext uri="{FF2B5EF4-FFF2-40B4-BE49-F238E27FC236}">
                  <a16:creationId xmlns:a16="http://schemas.microsoft.com/office/drawing/2014/main" id="{E32EC373-5A66-4C38-8A8C-23A42AF8C4E4}"/>
                </a:ext>
              </a:extLst>
            </p:cNvPr>
            <p:cNvSpPr/>
            <p:nvPr/>
          </p:nvSpPr>
          <p:spPr>
            <a:xfrm>
              <a:off x="5535925" y="4912432"/>
              <a:ext cx="2058487" cy="2050898"/>
            </a:xfrm>
            <a:prstGeom prst="rect">
              <a:avLst/>
            </a:prstGeom>
            <a:no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TextBox 39">
              <a:extLst>
                <a:ext uri="{FF2B5EF4-FFF2-40B4-BE49-F238E27FC236}">
                  <a16:creationId xmlns:a16="http://schemas.microsoft.com/office/drawing/2014/main" id="{CF2B2EF5-8B16-453E-8108-4E748C50E141}"/>
                </a:ext>
              </a:extLst>
            </p:cNvPr>
            <p:cNvSpPr txBox="1"/>
            <p:nvPr/>
          </p:nvSpPr>
          <p:spPr>
            <a:xfrm>
              <a:off x="5457111" y="6548016"/>
              <a:ext cx="2216114" cy="33480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algn="ctr" fontAlgn="base">
                <a:buClr>
                  <a:schemeClr val="tx2"/>
                </a:buClr>
              </a:pPr>
              <a:r>
                <a:rPr lang="en-IN" b="1" dirty="0">
                  <a:latin typeface="+mj-lt"/>
                </a:rPr>
                <a:t>Durability Analysis</a:t>
              </a:r>
              <a:endParaRPr lang="en-US" b="1" dirty="0">
                <a:latin typeface="+mj-lt"/>
              </a:endParaRPr>
            </a:p>
          </p:txBody>
        </p:sp>
      </p:grpSp>
    </p:spTree>
    <p:extLst>
      <p:ext uri="{BB962C8B-B14F-4D97-AF65-F5344CB8AC3E}">
        <p14:creationId xmlns:p14="http://schemas.microsoft.com/office/powerpoint/2010/main" val="3471316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791912E6-0D67-4B69-9CDF-839D09886C44}"/>
              </a:ext>
            </a:extLst>
          </p:cNvPr>
          <p:cNvSpPr>
            <a:spLocks noGrp="1"/>
          </p:cNvSpPr>
          <p:nvPr>
            <p:ph type="title"/>
          </p:nvPr>
        </p:nvSpPr>
        <p:spPr>
          <a:xfrm>
            <a:off x="641352" y="719667"/>
            <a:ext cx="10966449" cy="492443"/>
          </a:xfrm>
          <a:ln/>
        </p:spPr>
        <p:txBody>
          <a:bodyPr/>
          <a:lstStyle/>
          <a:p>
            <a:r>
              <a:rPr lang="en-US" altLang="en-US" sz="3200" dirty="0"/>
              <a:t>Acknowledgement</a:t>
            </a:r>
            <a:endParaRPr altLang="en-US" sz="3200" dirty="0"/>
          </a:p>
        </p:txBody>
      </p:sp>
      <p:sp>
        <p:nvSpPr>
          <p:cNvPr id="23555" name="Text Placeholder 2">
            <a:extLst>
              <a:ext uri="{FF2B5EF4-FFF2-40B4-BE49-F238E27FC236}">
                <a16:creationId xmlns:a16="http://schemas.microsoft.com/office/drawing/2014/main" id="{5A679554-AAC1-4456-9669-C08C8AEA58E2}"/>
              </a:ext>
            </a:extLst>
          </p:cNvPr>
          <p:cNvSpPr>
            <a:spLocks noGrp="1" noChangeArrowheads="1"/>
          </p:cNvSpPr>
          <p:nvPr>
            <p:ph type="body" sz="quarter" idx="10"/>
          </p:nvPr>
        </p:nvSpPr>
        <p:spPr>
          <a:xfrm>
            <a:off x="641352" y="1800055"/>
            <a:ext cx="11347449" cy="3323987"/>
          </a:xfrm>
        </p:spPr>
        <p:txBody>
          <a:bodyPr/>
          <a:lstStyle/>
          <a:p>
            <a:pPr marL="395807" indent="-395807">
              <a:spcBef>
                <a:spcPct val="0"/>
              </a:spcBef>
              <a:spcAft>
                <a:spcPct val="0"/>
              </a:spcAft>
            </a:pPr>
            <a:r>
              <a:rPr lang="en-US" altLang="en-US" dirty="0"/>
              <a:t>We would like to thank our teammates at the advanced engineering dept. and methods dept. at Mahindra &amp; Mahindra.</a:t>
            </a:r>
          </a:p>
          <a:p>
            <a:pPr marL="395807" indent="-395807">
              <a:spcBef>
                <a:spcPct val="0"/>
              </a:spcBef>
              <a:spcAft>
                <a:spcPct val="0"/>
              </a:spcAft>
            </a:pPr>
            <a:endParaRPr lang="en-US" altLang="en-US" dirty="0"/>
          </a:p>
          <a:p>
            <a:pPr marL="395807" indent="-395807">
              <a:spcBef>
                <a:spcPct val="0"/>
              </a:spcBef>
              <a:spcAft>
                <a:spcPct val="0"/>
              </a:spcAft>
            </a:pPr>
            <a:r>
              <a:rPr lang="en-US" altLang="en-US" dirty="0"/>
              <a:t>We would like acknowledge the timely support &amp; guidance by our </a:t>
            </a:r>
            <a:r>
              <a:rPr lang="en-US" altLang="en-US" dirty="0" err="1"/>
              <a:t>HoDs</a:t>
            </a:r>
            <a:r>
              <a:rPr lang="en-US" altLang="en-US" dirty="0"/>
              <a:t> : Mr. Samir </a:t>
            </a:r>
            <a:r>
              <a:rPr lang="en-US" altLang="en-US" dirty="0" err="1"/>
              <a:t>Rawte</a:t>
            </a:r>
            <a:r>
              <a:rPr lang="en-US" altLang="en-US" dirty="0"/>
              <a:t>, Mr. Sridhar </a:t>
            </a:r>
            <a:r>
              <a:rPr lang="en-US" altLang="en-US" dirty="0" err="1"/>
              <a:t>Lingan</a:t>
            </a:r>
            <a:endParaRPr lang="en-US" altLang="en-US" dirty="0"/>
          </a:p>
          <a:p>
            <a:pPr marL="395807" indent="-395807">
              <a:spcBef>
                <a:spcPct val="0"/>
              </a:spcBef>
              <a:spcAft>
                <a:spcPct val="0"/>
              </a:spcAft>
            </a:pPr>
            <a:endParaRPr lang="en-US" altLang="en-US" dirty="0"/>
          </a:p>
          <a:p>
            <a:pPr marL="395807" indent="-395807">
              <a:spcBef>
                <a:spcPct val="0"/>
              </a:spcBef>
              <a:spcAft>
                <a:spcPct val="0"/>
              </a:spcAft>
            </a:pPr>
            <a:r>
              <a:rPr lang="en-US" altLang="en-US" dirty="0"/>
              <a:t>We also thank the COMSOL support team for modelling support and smooth query resolution</a:t>
            </a:r>
          </a:p>
          <a:p>
            <a:pPr marL="395807" indent="-395807">
              <a:spcBef>
                <a:spcPct val="0"/>
              </a:spcBef>
              <a:spcAft>
                <a:spcPct val="0"/>
              </a:spcAft>
            </a:pPr>
            <a:endParaRPr lang="en-US" altLang="en-US" dirty="0"/>
          </a:p>
        </p:txBody>
      </p:sp>
    </p:spTree>
    <p:extLst>
      <p:ext uri="{BB962C8B-B14F-4D97-AF65-F5344CB8AC3E}">
        <p14:creationId xmlns:p14="http://schemas.microsoft.com/office/powerpoint/2010/main" val="2988627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a:extLst>
              <a:ext uri="{FF2B5EF4-FFF2-40B4-BE49-F238E27FC236}">
                <a16:creationId xmlns:a16="http://schemas.microsoft.com/office/drawing/2014/main" id="{343C7476-4C1E-4C95-8D12-169BB9E51A6B}"/>
              </a:ext>
            </a:extLst>
          </p:cNvPr>
          <p:cNvSpPr>
            <a:spLocks noGrp="1"/>
          </p:cNvSpPr>
          <p:nvPr>
            <p:ph type="title"/>
          </p:nvPr>
        </p:nvSpPr>
        <p:spPr>
          <a:xfrm>
            <a:off x="1822451" y="1458385"/>
            <a:ext cx="8972549" cy="656167"/>
          </a:xfrm>
          <a:ln/>
        </p:spPr>
        <p:txBody>
          <a:bodyPr/>
          <a:lstStyle/>
          <a:p>
            <a:pPr eaLnBrk="1" hangingPunct="1"/>
            <a:r>
              <a:rPr altLang="en-US"/>
              <a:t>Thank you</a:t>
            </a:r>
          </a:p>
        </p:txBody>
      </p:sp>
      <p:sp>
        <p:nvSpPr>
          <p:cNvPr id="48131" name="Text Placeholder 2">
            <a:extLst>
              <a:ext uri="{FF2B5EF4-FFF2-40B4-BE49-F238E27FC236}">
                <a16:creationId xmlns:a16="http://schemas.microsoft.com/office/drawing/2014/main" id="{C91691F9-F567-4C02-A1F9-B18A2A832A47}"/>
              </a:ext>
            </a:extLst>
          </p:cNvPr>
          <p:cNvSpPr>
            <a:spLocks noGrp="1" noChangeArrowheads="1"/>
          </p:cNvSpPr>
          <p:nvPr>
            <p:ph type="body" sz="quarter" idx="14"/>
          </p:nvPr>
        </p:nvSpPr>
        <p:spPr>
          <a:xfrm>
            <a:off x="1822451" y="2224617"/>
            <a:ext cx="8978900" cy="370416"/>
          </a:xfrm>
        </p:spPr>
        <p:txBody>
          <a:bodyPr/>
          <a:lstStyle/>
          <a:p>
            <a:pPr>
              <a:spcBef>
                <a:spcPct val="0"/>
              </a:spcBef>
            </a:pPr>
            <a:r>
              <a:rPr altLang="en-US"/>
              <a:t>Visit us at www.mahindra.com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ubtitle 1">
            <a:extLst>
              <a:ext uri="{FF2B5EF4-FFF2-40B4-BE49-F238E27FC236}">
                <a16:creationId xmlns:a16="http://schemas.microsoft.com/office/drawing/2014/main" id="{9C1B9D56-890C-4FF2-AFB0-8716C23D068A}"/>
              </a:ext>
            </a:extLst>
          </p:cNvPr>
          <p:cNvSpPr>
            <a:spLocks noGrp="1" noChangeArrowheads="1"/>
          </p:cNvSpPr>
          <p:nvPr>
            <p:ph type="subTitle" idx="1"/>
          </p:nvPr>
        </p:nvSpPr>
        <p:spPr>
          <a:xfrm>
            <a:off x="522513" y="4030411"/>
            <a:ext cx="7349067" cy="492443"/>
          </a:xfrm>
        </p:spPr>
        <p:txBody>
          <a:bodyPr>
            <a:spAutoFit/>
          </a:bodyPr>
          <a:lstStyle/>
          <a:p>
            <a:pPr eaLnBrk="1" hangingPunct="1"/>
            <a:r>
              <a:rPr lang="en-US" altLang="en-US" sz="3200" dirty="0"/>
              <a:t>14-10-2020</a:t>
            </a:r>
            <a:endParaRPr altLang="en-US" sz="3200" dirty="0"/>
          </a:p>
        </p:txBody>
      </p:sp>
      <p:sp>
        <p:nvSpPr>
          <p:cNvPr id="13315" name="Title 2">
            <a:extLst>
              <a:ext uri="{FF2B5EF4-FFF2-40B4-BE49-F238E27FC236}">
                <a16:creationId xmlns:a16="http://schemas.microsoft.com/office/drawing/2014/main" id="{2D5826BA-5E2D-4DDD-95F1-78E46D033920}"/>
              </a:ext>
            </a:extLst>
          </p:cNvPr>
          <p:cNvSpPr>
            <a:spLocks noGrp="1"/>
          </p:cNvSpPr>
          <p:nvPr>
            <p:ph type="title"/>
          </p:nvPr>
        </p:nvSpPr>
        <p:spPr>
          <a:xfrm>
            <a:off x="522513" y="1954962"/>
            <a:ext cx="11396771" cy="1384995"/>
          </a:xfrm>
        </p:spPr>
        <p:txBody>
          <a:bodyPr/>
          <a:lstStyle/>
          <a:p>
            <a:r>
              <a:rPr lang="en-US" altLang="en-US" sz="4500" dirty="0">
                <a:solidFill>
                  <a:srgbClr val="E31837"/>
                </a:solidFill>
              </a:rPr>
              <a:t>Concept Level Automotive Structural Analysis using COMSOL</a:t>
            </a:r>
            <a:r>
              <a:rPr lang="en-US" altLang="en-US" sz="4500" baseline="30000" dirty="0">
                <a:solidFill>
                  <a:srgbClr val="E31837"/>
                </a:solidFill>
              </a:rPr>
              <a:t>®</a:t>
            </a:r>
            <a:endParaRPr altLang="en-US" sz="4500" baseline="30000" dirty="0"/>
          </a:p>
        </p:txBody>
      </p:sp>
      <p:sp>
        <p:nvSpPr>
          <p:cNvPr id="4" name="Subtitle 1">
            <a:extLst>
              <a:ext uri="{FF2B5EF4-FFF2-40B4-BE49-F238E27FC236}">
                <a16:creationId xmlns:a16="http://schemas.microsoft.com/office/drawing/2014/main" id="{27A5CEB7-B1E0-49DC-A6BA-8217F93E59D4}"/>
              </a:ext>
            </a:extLst>
          </p:cNvPr>
          <p:cNvSpPr txBox="1">
            <a:spLocks noChangeArrowheads="1"/>
          </p:cNvSpPr>
          <p:nvPr/>
        </p:nvSpPr>
        <p:spPr bwMode="gray">
          <a:xfrm>
            <a:off x="522513" y="5213308"/>
            <a:ext cx="10803213" cy="307777"/>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lvl1pPr marL="0" indent="0" algn="l" rtl="0" eaLnBrk="1" fontAlgn="base" hangingPunct="1">
              <a:spcBef>
                <a:spcPct val="0"/>
              </a:spcBef>
              <a:spcAft>
                <a:spcPct val="0"/>
              </a:spcAft>
              <a:buClr>
                <a:schemeClr val="bg2"/>
              </a:buClr>
              <a:buSzPct val="120000"/>
              <a:buFont typeface="Wingdings" panose="05000000000000000000" pitchFamily="2" charset="2"/>
              <a:buNone/>
              <a:defRPr lang="en-US" b="1" kern="1200">
                <a:solidFill>
                  <a:schemeClr val="tx2"/>
                </a:solidFill>
                <a:latin typeface="Arial" pitchFamily="34" charset="0"/>
                <a:ea typeface="+mn-ea"/>
                <a:cs typeface="Arial" pitchFamily="34" charset="0"/>
              </a:defRPr>
            </a:lvl1pPr>
            <a:lvl2pPr marL="609585" indent="0" algn="ctr" rtl="0" eaLnBrk="1" fontAlgn="base" hangingPunct="1">
              <a:spcBef>
                <a:spcPct val="0"/>
              </a:spcBef>
              <a:spcAft>
                <a:spcPct val="0"/>
              </a:spcAft>
              <a:buClr>
                <a:schemeClr val="bg2"/>
              </a:buClr>
              <a:buSzPct val="100000"/>
              <a:buFont typeface="Wingdings" panose="05000000000000000000" pitchFamily="2" charset="2"/>
              <a:buNone/>
              <a:defRPr lang="en-US" kern="1200">
                <a:solidFill>
                  <a:schemeClr val="tx1">
                    <a:tint val="75000"/>
                  </a:schemeClr>
                </a:solidFill>
                <a:latin typeface="+mn-lt"/>
                <a:ea typeface="+mn-ea"/>
                <a:cs typeface="Arial" panose="020B0604020202020204" pitchFamily="34" charset="0"/>
              </a:defRPr>
            </a:lvl2pPr>
            <a:lvl3pPr marL="1219170" indent="0" algn="ctr" rtl="0" eaLnBrk="1" fontAlgn="base" hangingPunct="1">
              <a:spcBef>
                <a:spcPct val="0"/>
              </a:spcBef>
              <a:spcAft>
                <a:spcPct val="0"/>
              </a:spcAft>
              <a:buClr>
                <a:schemeClr val="bg2"/>
              </a:buClr>
              <a:buSzPct val="90000"/>
              <a:buFont typeface="Arial" panose="020B0604020202020204" pitchFamily="34" charset="0"/>
              <a:buNone/>
              <a:defRPr lang="en-US" kern="1200">
                <a:solidFill>
                  <a:schemeClr val="tx1">
                    <a:tint val="75000"/>
                  </a:schemeClr>
                </a:solidFill>
                <a:latin typeface="Arial" pitchFamily="34" charset="0"/>
                <a:ea typeface="+mn-ea"/>
                <a:cs typeface="Arial" pitchFamily="34" charset="0"/>
              </a:defRPr>
            </a:lvl3pPr>
            <a:lvl4pPr marL="1828754" indent="0" algn="ctr" rtl="0" eaLnBrk="1" fontAlgn="base" hangingPunct="1">
              <a:spcBef>
                <a:spcPct val="0"/>
              </a:spcBef>
              <a:spcAft>
                <a:spcPct val="0"/>
              </a:spcAft>
              <a:buClr>
                <a:schemeClr val="bg2"/>
              </a:buClr>
              <a:buSzPct val="80000"/>
              <a:buFont typeface="Wingdings" panose="05000000000000000000" pitchFamily="2" charset="2"/>
              <a:buNone/>
              <a:defRPr lang="en-US" kern="1200">
                <a:solidFill>
                  <a:schemeClr val="tx1">
                    <a:tint val="75000"/>
                  </a:schemeClr>
                </a:solidFill>
                <a:latin typeface="Arial" pitchFamily="34" charset="0"/>
                <a:ea typeface="+mn-ea"/>
                <a:cs typeface="Arial" panose="020B0604020202020204" pitchFamily="34" charset="0"/>
              </a:defRPr>
            </a:lvl4pPr>
            <a:lvl5pPr marL="2438339" indent="0" algn="ctr" defTabSz="1244569" rtl="0" eaLnBrk="1" fontAlgn="base" hangingPunct="1">
              <a:spcBef>
                <a:spcPct val="0"/>
              </a:spcBef>
              <a:spcAft>
                <a:spcPct val="0"/>
              </a:spcAft>
              <a:buClr>
                <a:schemeClr val="bg2"/>
              </a:buClr>
              <a:buSzPct val="70000"/>
              <a:buFont typeface="Arial" panose="020B0604020202020204" pitchFamily="34" charset="0"/>
              <a:buNone/>
              <a:defRPr lang="en-US" kern="1200">
                <a:solidFill>
                  <a:schemeClr val="tx1">
                    <a:tint val="75000"/>
                  </a:schemeClr>
                </a:solidFill>
                <a:latin typeface="Arial" pitchFamily="34" charset="0"/>
                <a:ea typeface="+mn-ea"/>
                <a:cs typeface="Arial" panose="020B0604020202020204" pitchFamily="34" charset="0"/>
              </a:defRPr>
            </a:lvl5pPr>
            <a:lvl6pPr marL="3047924" indent="0" algn="ctr" defTabSz="1219170" rtl="0" eaLnBrk="1" latinLnBrk="0" hangingPunct="1">
              <a:spcBef>
                <a:spcPct val="20000"/>
              </a:spcBef>
              <a:buClr>
                <a:schemeClr val="bg2"/>
              </a:buClr>
              <a:buSzPct val="60000"/>
              <a:buFont typeface="Wingdings" pitchFamily="2" charset="2"/>
              <a:buNone/>
              <a:defRPr sz="2667" kern="1200">
                <a:solidFill>
                  <a:schemeClr val="tx1">
                    <a:tint val="75000"/>
                  </a:schemeClr>
                </a:solidFill>
                <a:latin typeface="Arial" pitchFamily="34" charset="0"/>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r>
              <a:rPr lang="en-US" altLang="en-US" sz="2000" dirty="0"/>
              <a:t>Authors : Mihir Bhalerao, T K </a:t>
            </a:r>
            <a:r>
              <a:rPr lang="en-US" altLang="en-US" sz="2000" dirty="0" err="1"/>
              <a:t>Hareesh</a:t>
            </a:r>
            <a:r>
              <a:rPr lang="en-US" altLang="en-US" sz="2000" dirty="0"/>
              <a:t>, Alok </a:t>
            </a:r>
            <a:r>
              <a:rPr lang="en-US" altLang="en-US" sz="2000" dirty="0" err="1"/>
              <a:t>Thanapati</a:t>
            </a:r>
            <a:r>
              <a:rPr lang="en-US" altLang="en-US" sz="2000" dirty="0"/>
              <a:t>, Chandrakant Deshmukh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a:extLst>
              <a:ext uri="{FF2B5EF4-FFF2-40B4-BE49-F238E27FC236}">
                <a16:creationId xmlns:a16="http://schemas.microsoft.com/office/drawing/2014/main" id="{B6527F41-E1D3-4929-B231-79D27E75F7D5}"/>
              </a:ext>
            </a:extLst>
          </p:cNvPr>
          <p:cNvSpPr>
            <a:spLocks noGrp="1"/>
          </p:cNvSpPr>
          <p:nvPr>
            <p:ph type="title"/>
          </p:nvPr>
        </p:nvSpPr>
        <p:spPr>
          <a:xfrm>
            <a:off x="641352" y="783167"/>
            <a:ext cx="10966449" cy="492443"/>
          </a:xfrm>
          <a:ln/>
        </p:spPr>
        <p:txBody>
          <a:bodyPr/>
          <a:lstStyle/>
          <a:p>
            <a:pPr marL="91440"/>
            <a:r>
              <a:rPr lang="en-US" altLang="en-US" sz="3200" dirty="0"/>
              <a:t>Content</a:t>
            </a:r>
          </a:p>
        </p:txBody>
      </p:sp>
      <p:sp>
        <p:nvSpPr>
          <p:cNvPr id="15364" name="Text Placeholder 4">
            <a:extLst>
              <a:ext uri="{FF2B5EF4-FFF2-40B4-BE49-F238E27FC236}">
                <a16:creationId xmlns:a16="http://schemas.microsoft.com/office/drawing/2014/main" id="{8A4F496D-9AFC-439E-92BA-7A4EFB5BA7DF}"/>
              </a:ext>
            </a:extLst>
          </p:cNvPr>
          <p:cNvSpPr>
            <a:spLocks noGrp="1"/>
          </p:cNvSpPr>
          <p:nvPr>
            <p:ph type="body" sz="quarter" idx="4294967295"/>
          </p:nvPr>
        </p:nvSpPr>
        <p:spPr bwMode="auto">
          <a:xfrm>
            <a:off x="584199" y="1375834"/>
            <a:ext cx="9626600" cy="527234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50000"/>
              </a:lnSpc>
            </a:pPr>
            <a:r>
              <a:rPr lang="en-US" altLang="en-US" sz="2100" dirty="0"/>
              <a:t>Company Overview</a:t>
            </a:r>
            <a:endParaRPr altLang="en-US" sz="2100" dirty="0"/>
          </a:p>
          <a:p>
            <a:pPr eaLnBrk="1" hangingPunct="1">
              <a:lnSpc>
                <a:spcPct val="150000"/>
              </a:lnSpc>
            </a:pPr>
            <a:r>
              <a:rPr lang="en-US" altLang="en-US" sz="2100" dirty="0"/>
              <a:t>Problem Statement : Frontloading Performance Targets</a:t>
            </a:r>
            <a:endParaRPr altLang="en-US" sz="2100" dirty="0"/>
          </a:p>
          <a:p>
            <a:pPr>
              <a:lnSpc>
                <a:spcPct val="150000"/>
              </a:lnSpc>
            </a:pPr>
            <a:r>
              <a:rPr lang="en-US" altLang="en-US" sz="2100" dirty="0"/>
              <a:t>Why Structural Simulations?</a:t>
            </a:r>
          </a:p>
          <a:p>
            <a:pPr>
              <a:lnSpc>
                <a:spcPct val="150000"/>
              </a:lnSpc>
            </a:pPr>
            <a:r>
              <a:rPr lang="en-US" altLang="en-US" sz="2100" dirty="0"/>
              <a:t>Beam Modelling &amp; Simulation Process</a:t>
            </a:r>
          </a:p>
          <a:p>
            <a:pPr eaLnBrk="1" hangingPunct="1">
              <a:lnSpc>
                <a:spcPct val="150000"/>
              </a:lnSpc>
            </a:pPr>
            <a:r>
              <a:rPr lang="en-US" altLang="en-US" sz="2100" dirty="0"/>
              <a:t>Equations</a:t>
            </a:r>
            <a:endParaRPr altLang="en-US" sz="2100" dirty="0"/>
          </a:p>
          <a:p>
            <a:pPr eaLnBrk="1" hangingPunct="1">
              <a:lnSpc>
                <a:spcPct val="150000"/>
              </a:lnSpc>
            </a:pPr>
            <a:r>
              <a:rPr lang="en-US" altLang="en-US" sz="2100" dirty="0"/>
              <a:t>Global Stiffness Analysis</a:t>
            </a:r>
          </a:p>
          <a:p>
            <a:pPr>
              <a:lnSpc>
                <a:spcPct val="150000"/>
              </a:lnSpc>
            </a:pPr>
            <a:r>
              <a:rPr lang="en-US" altLang="en-US" sz="2100" dirty="0"/>
              <a:t>Eigenfrequencies</a:t>
            </a:r>
          </a:p>
          <a:p>
            <a:pPr>
              <a:lnSpc>
                <a:spcPct val="150000"/>
              </a:lnSpc>
            </a:pPr>
            <a:r>
              <a:rPr lang="en-US" altLang="en-US" sz="2100" dirty="0"/>
              <a:t>Application Builder &amp; COMSOL Server</a:t>
            </a:r>
          </a:p>
          <a:p>
            <a:pPr>
              <a:lnSpc>
                <a:spcPct val="150000"/>
              </a:lnSpc>
            </a:pPr>
            <a:r>
              <a:rPr lang="en-US" altLang="en-US" sz="2100" dirty="0"/>
              <a:t>Analysis Process Flow</a:t>
            </a:r>
          </a:p>
          <a:p>
            <a:pPr>
              <a:lnSpc>
                <a:spcPct val="150000"/>
              </a:lnSpc>
            </a:pPr>
            <a:r>
              <a:rPr lang="en-US" altLang="en-US" sz="2100" dirty="0"/>
              <a:t>Conclusions</a:t>
            </a:r>
          </a:p>
          <a:p>
            <a:pPr>
              <a:lnSpc>
                <a:spcPct val="150000"/>
              </a:lnSpc>
            </a:pPr>
            <a:r>
              <a:rPr lang="en-US" altLang="en-US" sz="2100" dirty="0"/>
              <a:t>Way Forward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95B404-290C-4F73-B9CC-B40E0AA6C20B}"/>
              </a:ext>
            </a:extLst>
          </p:cNvPr>
          <p:cNvSpPr>
            <a:spLocks noGrp="1"/>
          </p:cNvSpPr>
          <p:nvPr>
            <p:ph type="title"/>
          </p:nvPr>
        </p:nvSpPr>
        <p:spPr>
          <a:xfrm>
            <a:off x="641352" y="719667"/>
            <a:ext cx="10966449" cy="492443"/>
          </a:xfrm>
          <a:ln/>
        </p:spPr>
        <p:txBody>
          <a:bodyPr/>
          <a:lstStyle/>
          <a:p>
            <a:pPr eaLnBrk="1" hangingPunct="1"/>
            <a:r>
              <a:rPr lang="en-US" altLang="en-US" sz="3200" dirty="0">
                <a:solidFill>
                  <a:schemeClr val="tx2"/>
                </a:solidFill>
                <a:latin typeface="Arial" pitchFamily="34" charset="0"/>
              </a:rPr>
              <a:t>Company Overview : Mahindra &amp; Mahindra Ltd</a:t>
            </a:r>
          </a:p>
        </p:txBody>
      </p:sp>
      <p:pic>
        <p:nvPicPr>
          <p:cNvPr id="16" name="Content Placeholder 15">
            <a:extLst>
              <a:ext uri="{FF2B5EF4-FFF2-40B4-BE49-F238E27FC236}">
                <a16:creationId xmlns:a16="http://schemas.microsoft.com/office/drawing/2014/main" id="{8172E70F-DB18-4374-991F-0AF2720EA2EC}"/>
              </a:ext>
            </a:extLst>
          </p:cNvPr>
          <p:cNvPicPr>
            <a:picLocks noGrp="1" noChangeAspect="1"/>
          </p:cNvPicPr>
          <p:nvPr>
            <p:ph idx="1"/>
          </p:nvPr>
        </p:nvPicPr>
        <p:blipFill>
          <a:blip r:embed="rId3"/>
          <a:stretch>
            <a:fillRect/>
          </a:stretch>
        </p:blipFill>
        <p:spPr>
          <a:xfrm>
            <a:off x="5922704" y="1593420"/>
            <a:ext cx="5717636" cy="4782123"/>
          </a:xfrm>
          <a:prstGeom prst="rect">
            <a:avLst/>
          </a:prstGeom>
        </p:spPr>
      </p:pic>
      <p:pic>
        <p:nvPicPr>
          <p:cNvPr id="8" name="Picture 7">
            <a:extLst>
              <a:ext uri="{FF2B5EF4-FFF2-40B4-BE49-F238E27FC236}">
                <a16:creationId xmlns:a16="http://schemas.microsoft.com/office/drawing/2014/main" id="{1257ED51-B8EF-451D-8EAD-128FFA8DBFFC}"/>
              </a:ext>
            </a:extLst>
          </p:cNvPr>
          <p:cNvPicPr>
            <a:picLocks noChangeAspect="1"/>
          </p:cNvPicPr>
          <p:nvPr/>
        </p:nvPicPr>
        <p:blipFill>
          <a:blip r:embed="rId4"/>
          <a:stretch>
            <a:fillRect/>
          </a:stretch>
        </p:blipFill>
        <p:spPr>
          <a:xfrm>
            <a:off x="641352" y="1593420"/>
            <a:ext cx="5027469" cy="4807288"/>
          </a:xfrm>
          <a:prstGeom prst="rect">
            <a:avLst/>
          </a:prstGeom>
        </p:spPr>
      </p:pic>
    </p:spTree>
    <p:extLst>
      <p:ext uri="{BB962C8B-B14F-4D97-AF65-F5344CB8AC3E}">
        <p14:creationId xmlns:p14="http://schemas.microsoft.com/office/powerpoint/2010/main" val="35705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95B404-290C-4F73-B9CC-B40E0AA6C20B}"/>
              </a:ext>
            </a:extLst>
          </p:cNvPr>
          <p:cNvSpPr>
            <a:spLocks noGrp="1"/>
          </p:cNvSpPr>
          <p:nvPr>
            <p:ph type="title"/>
          </p:nvPr>
        </p:nvSpPr>
        <p:spPr>
          <a:xfrm>
            <a:off x="641352" y="719667"/>
            <a:ext cx="10966449" cy="492443"/>
          </a:xfrm>
          <a:ln/>
        </p:spPr>
        <p:txBody>
          <a:bodyPr/>
          <a:lstStyle/>
          <a:p>
            <a:pPr eaLnBrk="1" hangingPunct="1"/>
            <a:r>
              <a:rPr lang="en-US" altLang="en-US" sz="3200" dirty="0">
                <a:solidFill>
                  <a:schemeClr val="tx2"/>
                </a:solidFill>
                <a:latin typeface="Arial" pitchFamily="34" charset="0"/>
              </a:rPr>
              <a:t>Automotive Sector Overview</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353" y="1639837"/>
            <a:ext cx="6965198" cy="4022834"/>
          </a:xfrm>
          <a:prstGeom prst="rect">
            <a:avLst/>
          </a:prstGeom>
          <a:ln>
            <a:solidFill>
              <a:schemeClr val="tx1"/>
            </a:solidFill>
          </a:ln>
        </p:spPr>
      </p:pic>
      <p:pic>
        <p:nvPicPr>
          <p:cNvPr id="3" name="Picture 2" descr="A picture containing diagram&#10;&#10;Description automatically generated">
            <a:extLst>
              <a:ext uri="{FF2B5EF4-FFF2-40B4-BE49-F238E27FC236}">
                <a16:creationId xmlns:a16="http://schemas.microsoft.com/office/drawing/2014/main" id="{3D11AD8D-E5C0-49DE-A10D-DDC4B798AF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6550" y="1639836"/>
            <a:ext cx="3998715" cy="4022833"/>
          </a:xfrm>
          <a:prstGeom prst="rect">
            <a:avLst/>
          </a:prstGeom>
          <a:ln>
            <a:solidFill>
              <a:schemeClr val="tx1"/>
            </a:solidFill>
          </a:ln>
        </p:spPr>
      </p:pic>
    </p:spTree>
    <p:extLst>
      <p:ext uri="{BB962C8B-B14F-4D97-AF65-F5344CB8AC3E}">
        <p14:creationId xmlns:p14="http://schemas.microsoft.com/office/powerpoint/2010/main" val="2618110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791912E6-0D67-4B69-9CDF-839D09886C44}"/>
              </a:ext>
            </a:extLst>
          </p:cNvPr>
          <p:cNvSpPr>
            <a:spLocks noGrp="1"/>
          </p:cNvSpPr>
          <p:nvPr>
            <p:ph type="title"/>
          </p:nvPr>
        </p:nvSpPr>
        <p:spPr>
          <a:xfrm>
            <a:off x="641352" y="719667"/>
            <a:ext cx="10966449" cy="492443"/>
          </a:xfrm>
          <a:ln/>
        </p:spPr>
        <p:txBody>
          <a:bodyPr/>
          <a:lstStyle/>
          <a:p>
            <a:r>
              <a:rPr lang="en-US" altLang="en-US" sz="3200" dirty="0"/>
              <a:t>Problem Statement : Frontloading Performance Targets</a:t>
            </a:r>
            <a:endParaRPr altLang="en-US" sz="3200" dirty="0"/>
          </a:p>
        </p:txBody>
      </p:sp>
      <p:sp>
        <p:nvSpPr>
          <p:cNvPr id="23555" name="Text Placeholder 2">
            <a:extLst>
              <a:ext uri="{FF2B5EF4-FFF2-40B4-BE49-F238E27FC236}">
                <a16:creationId xmlns:a16="http://schemas.microsoft.com/office/drawing/2014/main" id="{5A679554-AAC1-4456-9669-C08C8AEA58E2}"/>
              </a:ext>
            </a:extLst>
          </p:cNvPr>
          <p:cNvSpPr>
            <a:spLocks noGrp="1" noChangeArrowheads="1"/>
          </p:cNvSpPr>
          <p:nvPr>
            <p:ph type="body" sz="quarter" idx="10"/>
          </p:nvPr>
        </p:nvSpPr>
        <p:spPr>
          <a:xfrm>
            <a:off x="641352" y="1800055"/>
            <a:ext cx="11347449" cy="4431983"/>
          </a:xfrm>
        </p:spPr>
        <p:txBody>
          <a:bodyPr/>
          <a:lstStyle/>
          <a:p>
            <a:pPr marL="395807" indent="-395807">
              <a:spcBef>
                <a:spcPct val="0"/>
              </a:spcBef>
              <a:spcAft>
                <a:spcPct val="0"/>
              </a:spcAft>
            </a:pPr>
            <a:r>
              <a:rPr lang="en-US" altLang="en-US" dirty="0"/>
              <a:t>During concept phase of program, robust concept 3D CAD data will not be available. To create CAD data, structural concepts need to be generated &amp; evaluated</a:t>
            </a:r>
          </a:p>
          <a:p>
            <a:pPr marL="395807" indent="-395807">
              <a:spcBef>
                <a:spcPct val="0"/>
              </a:spcBef>
              <a:spcAft>
                <a:spcPct val="0"/>
              </a:spcAft>
            </a:pPr>
            <a:endParaRPr lang="en-US" altLang="en-US" dirty="0"/>
          </a:p>
          <a:p>
            <a:pPr marL="395807" indent="-395807">
              <a:spcBef>
                <a:spcPct val="0"/>
              </a:spcBef>
              <a:spcAft>
                <a:spcPct val="0"/>
              </a:spcAft>
            </a:pPr>
            <a:r>
              <a:rPr lang="en-US" altLang="en-US" dirty="0"/>
              <a:t>To generate a concept, the critical parameters of the system and sensitivity of each parameter in response to the performance target need to be understood.</a:t>
            </a:r>
          </a:p>
          <a:p>
            <a:pPr marL="395807" indent="-395807">
              <a:spcBef>
                <a:spcPct val="0"/>
              </a:spcBef>
              <a:spcAft>
                <a:spcPct val="0"/>
              </a:spcAft>
            </a:pPr>
            <a:endParaRPr lang="en-US" altLang="en-US" dirty="0"/>
          </a:p>
          <a:p>
            <a:pPr marL="395807" indent="-395807">
              <a:spcBef>
                <a:spcPct val="0"/>
              </a:spcBef>
              <a:spcAft>
                <a:spcPct val="0"/>
              </a:spcAft>
            </a:pPr>
            <a:r>
              <a:rPr lang="en-US" altLang="en-US" dirty="0"/>
              <a:t>Performing DOE or Optimization through multiple CAD proposals is time and resource consuming.</a:t>
            </a:r>
          </a:p>
          <a:p>
            <a:pPr marL="0" indent="0">
              <a:spcBef>
                <a:spcPct val="0"/>
              </a:spcBef>
              <a:spcAft>
                <a:spcPct val="0"/>
              </a:spcAft>
              <a:buNone/>
            </a:pPr>
            <a:endParaRPr lang="en-US" altLang="en-US" dirty="0"/>
          </a:p>
          <a:p>
            <a:pPr marL="395807" indent="-395807">
              <a:spcBef>
                <a:spcPct val="0"/>
              </a:spcBef>
              <a:spcAft>
                <a:spcPct val="0"/>
              </a:spcAft>
            </a:pPr>
            <a:r>
              <a:rPr lang="en-US" altLang="en-US" dirty="0"/>
              <a:t>A Robust Structural Concept which leads to matured CAD proposal will help reduce iteration at detail engineering phase.</a:t>
            </a:r>
            <a:endParaRPr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41352" y="719667"/>
            <a:ext cx="10966449" cy="553998"/>
          </a:xfrm>
          <a:ln/>
        </p:spPr>
        <p:txBody>
          <a:bodyPr/>
          <a:lstStyle/>
          <a:p>
            <a:pPr eaLnBrk="1" hangingPunct="1"/>
            <a:r>
              <a:rPr lang="en-US" altLang="en-US" sz="3600" dirty="0"/>
              <a:t>Why Structural Simulation?</a:t>
            </a:r>
            <a:endParaRPr altLang="en-US" sz="3600" dirty="0"/>
          </a:p>
        </p:txBody>
      </p:sp>
      <p:sp>
        <p:nvSpPr>
          <p:cNvPr id="23556" name="Text Placeholder 2"/>
          <p:cNvSpPr txBox="1">
            <a:spLocks/>
          </p:cNvSpPr>
          <p:nvPr/>
        </p:nvSpPr>
        <p:spPr bwMode="auto">
          <a:xfrm>
            <a:off x="588952" y="1622092"/>
            <a:ext cx="4884748"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296863" indent="-29686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Clr>
                <a:schemeClr val="bg2"/>
              </a:buClr>
              <a:buSzPct val="120000"/>
              <a:buFont typeface="Wingdings" panose="05000000000000000000" pitchFamily="2" charset="2"/>
              <a:buChar char="§"/>
            </a:pPr>
            <a:r>
              <a:rPr lang="en-US" altLang="en-US" sz="2100" dirty="0"/>
              <a:t>Multiple vehicle level targets such as Durability, NVH, Ride &amp; Handling, Safety etc. are affected by structural systems and are critical to customer satisfaction</a:t>
            </a:r>
            <a:endParaRPr lang="en-US" altLang="en-US" sz="2100" dirty="0">
              <a:highlight>
                <a:srgbClr val="FFFF00"/>
              </a:highlight>
            </a:endParaRPr>
          </a:p>
        </p:txBody>
      </p:sp>
      <p:sp>
        <p:nvSpPr>
          <p:cNvPr id="5" name="Text Placeholder 4">
            <a:extLst>
              <a:ext uri="{FF2B5EF4-FFF2-40B4-BE49-F238E27FC236}">
                <a16:creationId xmlns:a16="http://schemas.microsoft.com/office/drawing/2014/main" id="{5B9FE88E-36A1-45E8-A0D2-7401829D61CD}"/>
              </a:ext>
            </a:extLst>
          </p:cNvPr>
          <p:cNvSpPr>
            <a:spLocks noGrp="1"/>
          </p:cNvSpPr>
          <p:nvPr>
            <p:ph type="body" sz="quarter" idx="10"/>
          </p:nvPr>
        </p:nvSpPr>
        <p:spPr>
          <a:xfrm>
            <a:off x="5723736" y="1476862"/>
            <a:ext cx="5671627" cy="1938992"/>
          </a:xfrm>
        </p:spPr>
        <p:txBody>
          <a:bodyPr/>
          <a:lstStyle/>
          <a:p>
            <a:r>
              <a:rPr lang="en-US" altLang="en-US" sz="2100" dirty="0"/>
              <a:t>Vital cog in vehicle architecture development process</a:t>
            </a:r>
          </a:p>
          <a:p>
            <a:r>
              <a:rPr lang="en-US" altLang="en-US" sz="2100" dirty="0"/>
              <a:t>First time Right design essential for timely product development</a:t>
            </a:r>
            <a:endParaRPr lang="en-US" sz="2100" dirty="0"/>
          </a:p>
          <a:p>
            <a:r>
              <a:rPr lang="en-US" altLang="en-US" sz="2100" dirty="0"/>
              <a:t>Have a long lead time in terms of design &amp; validation</a:t>
            </a:r>
          </a:p>
        </p:txBody>
      </p:sp>
      <p:grpSp>
        <p:nvGrpSpPr>
          <p:cNvPr id="2" name="Group 1">
            <a:extLst>
              <a:ext uri="{FF2B5EF4-FFF2-40B4-BE49-F238E27FC236}">
                <a16:creationId xmlns:a16="http://schemas.microsoft.com/office/drawing/2014/main" id="{3A51928D-2672-40D8-9D82-4375167F07C4}"/>
              </a:ext>
            </a:extLst>
          </p:cNvPr>
          <p:cNvGrpSpPr/>
          <p:nvPr/>
        </p:nvGrpSpPr>
        <p:grpSpPr>
          <a:xfrm>
            <a:off x="369928" y="3739020"/>
            <a:ext cx="11452145" cy="2666599"/>
            <a:chOff x="521705" y="3739020"/>
            <a:chExt cx="11452145" cy="2666599"/>
          </a:xfrm>
        </p:grpSpPr>
        <p:pic>
          <p:nvPicPr>
            <p:cNvPr id="3" name="Picture 2"/>
            <p:cNvPicPr>
              <a:picLocks noChangeAspect="1"/>
            </p:cNvPicPr>
            <p:nvPr/>
          </p:nvPicPr>
          <p:blipFill rotWithShape="1">
            <a:blip r:embed="rId3"/>
            <a:srcRect t="13930" b="15036"/>
            <a:stretch/>
          </p:blipFill>
          <p:spPr>
            <a:xfrm>
              <a:off x="6275640" y="4283747"/>
              <a:ext cx="2836189" cy="2117639"/>
            </a:xfrm>
            <a:prstGeom prst="rect">
              <a:avLst/>
            </a:prstGeom>
            <a:ln>
              <a:solidFill>
                <a:schemeClr val="tx1"/>
              </a:solidFill>
            </a:ln>
          </p:spPr>
        </p:pic>
        <p:sp>
          <p:nvSpPr>
            <p:cNvPr id="11" name="Text Placeholder 6">
              <a:extLst>
                <a:ext uri="{FF2B5EF4-FFF2-40B4-BE49-F238E27FC236}">
                  <a16:creationId xmlns:a16="http://schemas.microsoft.com/office/drawing/2014/main" id="{7F44E9D8-CD8A-415D-979C-6350E134DB53}"/>
                </a:ext>
              </a:extLst>
            </p:cNvPr>
            <p:cNvSpPr txBox="1">
              <a:spLocks noChangeArrowheads="1"/>
            </p:cNvSpPr>
            <p:nvPr/>
          </p:nvSpPr>
          <p:spPr>
            <a:xfrm>
              <a:off x="580691" y="3739020"/>
              <a:ext cx="10966449" cy="415069"/>
            </a:xfrm>
            <a:prstGeom prst="rect">
              <a:avLst/>
            </a:prstGeom>
          </p:spPr>
          <p:txBody>
            <a:bodyPr/>
            <a:lstStyle>
              <a:lvl1pPr marL="387341" indent="-387341" algn="l" rtl="0" eaLnBrk="1" fontAlgn="base" hangingPunct="1">
                <a:spcBef>
                  <a:spcPct val="0"/>
                </a:spcBef>
                <a:spcAft>
                  <a:spcPct val="0"/>
                </a:spcAft>
                <a:buClr>
                  <a:schemeClr val="bg2"/>
                </a:buClr>
                <a:buSzPct val="120000"/>
                <a:buFont typeface="Wingdings" panose="05000000000000000000" pitchFamily="2" charset="2"/>
                <a:buChar char="§"/>
                <a:defRPr lang="en-US" kern="1200" dirty="0">
                  <a:solidFill>
                    <a:schemeClr val="tx1"/>
                  </a:solidFill>
                  <a:latin typeface="Arial" pitchFamily="34" charset="0"/>
                  <a:ea typeface="+mn-ea"/>
                  <a:cs typeface="Arial" pitchFamily="34" charset="0"/>
                </a:defRPr>
              </a:lvl1pPr>
              <a:lvl2pPr marL="380990" indent="-380990" algn="l" rtl="0" eaLnBrk="1" fontAlgn="base" hangingPunct="1">
                <a:spcBef>
                  <a:spcPct val="0"/>
                </a:spcBef>
                <a:spcAft>
                  <a:spcPct val="0"/>
                </a:spcAft>
                <a:buClr>
                  <a:schemeClr val="bg2"/>
                </a:buClr>
                <a:buSzPct val="100000"/>
                <a:buFont typeface="Wingdings" panose="05000000000000000000" pitchFamily="2" charset="2"/>
                <a:buChar char="§"/>
                <a:defRPr lang="en-US" kern="1200" dirty="0">
                  <a:solidFill>
                    <a:schemeClr val="tx1"/>
                  </a:solidFill>
                  <a:latin typeface="+mn-lt"/>
                  <a:ea typeface="+mn-ea"/>
                  <a:cs typeface="Arial" panose="020B0604020202020204" pitchFamily="34" charset="0"/>
                </a:defRPr>
              </a:lvl2pPr>
              <a:lvl3pPr marL="761981" indent="-372524" algn="l" rtl="0" eaLnBrk="1" fontAlgn="base" hangingPunct="1">
                <a:spcBef>
                  <a:spcPct val="0"/>
                </a:spcBef>
                <a:spcAft>
                  <a:spcPct val="0"/>
                </a:spcAft>
                <a:buClr>
                  <a:schemeClr val="bg2"/>
                </a:buClr>
                <a:buSzPct val="90000"/>
                <a:buFont typeface="Arial" panose="020B0604020202020204" pitchFamily="34" charset="0"/>
                <a:buChar char="–"/>
                <a:defRPr lang="en-US" kern="1200" dirty="0">
                  <a:solidFill>
                    <a:schemeClr val="tx1"/>
                  </a:solidFill>
                  <a:latin typeface="Arial" pitchFamily="34" charset="0"/>
                  <a:ea typeface="+mn-ea"/>
                  <a:cs typeface="Arial" pitchFamily="34" charset="0"/>
                </a:defRPr>
              </a:lvl3pPr>
              <a:lvl4pPr marL="1134505" indent="-372524" algn="l" rtl="0" eaLnBrk="1" fontAlgn="base" hangingPunct="1">
                <a:spcBef>
                  <a:spcPct val="0"/>
                </a:spcBef>
                <a:spcAft>
                  <a:spcPct val="0"/>
                </a:spcAft>
                <a:buClr>
                  <a:schemeClr val="bg2"/>
                </a:buClr>
                <a:buSzPct val="80000"/>
                <a:buFont typeface="Wingdings" panose="05000000000000000000" pitchFamily="2" charset="2"/>
                <a:buChar char="§"/>
                <a:defRPr lang="en-US" kern="1200" dirty="0">
                  <a:solidFill>
                    <a:schemeClr val="tx1"/>
                  </a:solidFill>
                  <a:latin typeface="Arial" pitchFamily="34" charset="0"/>
                  <a:ea typeface="+mn-ea"/>
                  <a:cs typeface="Arial" panose="020B0604020202020204" pitchFamily="34" charset="0"/>
                </a:defRPr>
              </a:lvl4pPr>
              <a:lvl5pPr marL="1515495" indent="-380990" algn="l" defTabSz="1244569" rtl="0" eaLnBrk="1" fontAlgn="base" hangingPunct="1">
                <a:spcBef>
                  <a:spcPct val="0"/>
                </a:spcBef>
                <a:spcAft>
                  <a:spcPct val="0"/>
                </a:spcAft>
                <a:buClr>
                  <a:schemeClr val="bg2"/>
                </a:buClr>
                <a:buSzPct val="70000"/>
                <a:buFont typeface="Arial" panose="020B0604020202020204" pitchFamily="34" charset="0"/>
                <a:buChar char="–"/>
                <a:defRPr lang="en-US" kern="1200" dirty="0">
                  <a:solidFill>
                    <a:schemeClr val="tx1"/>
                  </a:solidFill>
                  <a:latin typeface="Arial" pitchFamily="34" charset="0"/>
                  <a:ea typeface="+mn-ea"/>
                  <a:cs typeface="Arial" panose="020B0604020202020204" pitchFamily="34" charset="0"/>
                </a:defRPr>
              </a:lvl5pPr>
              <a:lvl6pPr marL="1828754" indent="-321725" algn="l" defTabSz="1219170" rtl="0" eaLnBrk="1" latinLnBrk="0" hangingPunct="1">
                <a:spcBef>
                  <a:spcPct val="20000"/>
                </a:spcBef>
                <a:buClr>
                  <a:schemeClr val="bg2"/>
                </a:buClr>
                <a:buSzPct val="60000"/>
                <a:buFont typeface="Wingdings" pitchFamily="2" charset="2"/>
                <a:buChar char="§"/>
                <a:defRPr sz="2667" kern="1200">
                  <a:solidFill>
                    <a:schemeClr val="tx1"/>
                  </a:solidFill>
                  <a:latin typeface="Arial" pitchFamily="34" charset="0"/>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buNone/>
              </a:pPr>
              <a:r>
                <a:rPr lang="en-US" altLang="en-US" sz="2400" b="1" dirty="0"/>
                <a:t>Different Body Constructions have different structural requirements</a:t>
              </a:r>
            </a:p>
          </p:txBody>
        </p:sp>
        <p:pic>
          <p:nvPicPr>
            <p:cNvPr id="7" name="Picture 6">
              <a:extLst>
                <a:ext uri="{FF2B5EF4-FFF2-40B4-BE49-F238E27FC236}">
                  <a16:creationId xmlns:a16="http://schemas.microsoft.com/office/drawing/2014/main" id="{3597570C-950B-4683-885C-F656C688CCB3}"/>
                </a:ext>
              </a:extLst>
            </p:cNvPr>
            <p:cNvPicPr>
              <a:picLocks noChangeAspect="1"/>
            </p:cNvPicPr>
            <p:nvPr/>
          </p:nvPicPr>
          <p:blipFill rotWithShape="1">
            <a:blip r:embed="rId4"/>
            <a:srcRect l="8002" t="21089" r="6538" b="17692"/>
            <a:stretch/>
          </p:blipFill>
          <p:spPr>
            <a:xfrm>
              <a:off x="3548024" y="4279051"/>
              <a:ext cx="2727616" cy="2126568"/>
            </a:xfrm>
            <a:prstGeom prst="rect">
              <a:avLst/>
            </a:prstGeom>
            <a:ln>
              <a:solidFill>
                <a:schemeClr val="tx1"/>
              </a:solidFill>
            </a:ln>
          </p:spPr>
        </p:pic>
        <p:grpSp>
          <p:nvGrpSpPr>
            <p:cNvPr id="15" name="Group 14">
              <a:extLst>
                <a:ext uri="{FF2B5EF4-FFF2-40B4-BE49-F238E27FC236}">
                  <a16:creationId xmlns:a16="http://schemas.microsoft.com/office/drawing/2014/main" id="{31D46FD3-CF5F-4B44-A625-C32B43F7B55E}"/>
                </a:ext>
              </a:extLst>
            </p:cNvPr>
            <p:cNvGrpSpPr/>
            <p:nvPr/>
          </p:nvGrpSpPr>
          <p:grpSpPr>
            <a:xfrm>
              <a:off x="521705" y="4283747"/>
              <a:ext cx="3010821" cy="2117639"/>
              <a:chOff x="3443966" y="2657394"/>
              <a:chExt cx="7373237" cy="4200606"/>
            </a:xfrm>
          </p:grpSpPr>
          <p:grpSp>
            <p:nvGrpSpPr>
              <p:cNvPr id="12" name="Group 11">
                <a:extLst>
                  <a:ext uri="{FF2B5EF4-FFF2-40B4-BE49-F238E27FC236}">
                    <a16:creationId xmlns:a16="http://schemas.microsoft.com/office/drawing/2014/main" id="{652DF030-1DDD-4DFE-A95D-D46654AD05D0}"/>
                  </a:ext>
                </a:extLst>
              </p:cNvPr>
              <p:cNvGrpSpPr/>
              <p:nvPr/>
            </p:nvGrpSpPr>
            <p:grpSpPr>
              <a:xfrm>
                <a:off x="3530578" y="2657394"/>
                <a:ext cx="7286625" cy="4162425"/>
                <a:chOff x="2452687" y="1347787"/>
                <a:chExt cx="7286625" cy="4162425"/>
              </a:xfrm>
            </p:grpSpPr>
            <p:grpSp>
              <p:nvGrpSpPr>
                <p:cNvPr id="10" name="Group 9">
                  <a:extLst>
                    <a:ext uri="{FF2B5EF4-FFF2-40B4-BE49-F238E27FC236}">
                      <a16:creationId xmlns:a16="http://schemas.microsoft.com/office/drawing/2014/main" id="{383A557C-775D-464A-92FA-ABEB263B0A0B}"/>
                    </a:ext>
                  </a:extLst>
                </p:cNvPr>
                <p:cNvGrpSpPr/>
                <p:nvPr/>
              </p:nvGrpSpPr>
              <p:grpSpPr>
                <a:xfrm>
                  <a:off x="2452687" y="1347787"/>
                  <a:ext cx="7286625" cy="4162425"/>
                  <a:chOff x="2452687" y="1347787"/>
                  <a:chExt cx="7286625" cy="4162425"/>
                </a:xfrm>
              </p:grpSpPr>
              <p:pic>
                <p:nvPicPr>
                  <p:cNvPr id="8" name="Picture 7">
                    <a:extLst>
                      <a:ext uri="{FF2B5EF4-FFF2-40B4-BE49-F238E27FC236}">
                        <a16:creationId xmlns:a16="http://schemas.microsoft.com/office/drawing/2014/main" id="{18FF60E4-6DD8-47C3-9E47-764B1B086E57}"/>
                      </a:ext>
                    </a:extLst>
                  </p:cNvPr>
                  <p:cNvPicPr>
                    <a:picLocks noChangeAspect="1"/>
                  </p:cNvPicPr>
                  <p:nvPr/>
                </p:nvPicPr>
                <p:blipFill>
                  <a:blip r:embed="rId5"/>
                  <a:stretch>
                    <a:fillRect/>
                  </a:stretch>
                </p:blipFill>
                <p:spPr>
                  <a:xfrm>
                    <a:off x="2452687" y="1347787"/>
                    <a:ext cx="7286625" cy="4162425"/>
                  </a:xfrm>
                  <a:prstGeom prst="rect">
                    <a:avLst/>
                  </a:prstGeom>
                  <a:ln>
                    <a:solidFill>
                      <a:schemeClr val="tx1"/>
                    </a:solidFill>
                  </a:ln>
                </p:spPr>
              </p:pic>
              <p:sp>
                <p:nvSpPr>
                  <p:cNvPr id="9" name="Rectangle 8">
                    <a:extLst>
                      <a:ext uri="{FF2B5EF4-FFF2-40B4-BE49-F238E27FC236}">
                        <a16:creationId xmlns:a16="http://schemas.microsoft.com/office/drawing/2014/main" id="{C4D233EA-97BD-472F-AB15-50C132DA8D80}"/>
                      </a:ext>
                    </a:extLst>
                  </p:cNvPr>
                  <p:cNvSpPr/>
                  <p:nvPr/>
                </p:nvSpPr>
                <p:spPr>
                  <a:xfrm>
                    <a:off x="5759919" y="1472339"/>
                    <a:ext cx="485898" cy="805912"/>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175A4DF1-DC50-4426-AA32-4293C998C32A}"/>
                    </a:ext>
                  </a:extLst>
                </p:cNvPr>
                <p:cNvSpPr/>
                <p:nvPr/>
              </p:nvSpPr>
              <p:spPr>
                <a:xfrm>
                  <a:off x="5362415" y="4572000"/>
                  <a:ext cx="1540708" cy="938212"/>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9E660533-43BC-4BA1-ACD6-B5F04ABF3FDD}"/>
                  </a:ext>
                </a:extLst>
              </p:cNvPr>
              <p:cNvSpPr/>
              <p:nvPr/>
            </p:nvSpPr>
            <p:spPr>
              <a:xfrm>
                <a:off x="3443966" y="2695575"/>
                <a:ext cx="7373237" cy="4162425"/>
              </a:xfrm>
              <a:prstGeom prst="rect">
                <a:avLst/>
              </a:prstGeom>
              <a:no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pic>
          <p:nvPicPr>
            <p:cNvPr id="18" name="Picture 17">
              <a:extLst>
                <a:ext uri="{FF2B5EF4-FFF2-40B4-BE49-F238E27FC236}">
                  <a16:creationId xmlns:a16="http://schemas.microsoft.com/office/drawing/2014/main" id="{020AA27F-0169-4C5E-8AC1-F4CCEB47AF8C}"/>
                </a:ext>
              </a:extLst>
            </p:cNvPr>
            <p:cNvPicPr>
              <a:picLocks noChangeAspect="1"/>
            </p:cNvPicPr>
            <p:nvPr/>
          </p:nvPicPr>
          <p:blipFill rotWithShape="1">
            <a:blip r:embed="rId6"/>
            <a:srcRect l="5728" t="2994" r="6160" b="-1442"/>
            <a:stretch/>
          </p:blipFill>
          <p:spPr>
            <a:xfrm>
              <a:off x="9111829" y="4283747"/>
              <a:ext cx="2862021" cy="2117639"/>
            </a:xfrm>
            <a:prstGeom prst="rect">
              <a:avLst/>
            </a:prstGeom>
            <a:ln>
              <a:solidFill>
                <a:schemeClr val="tx1"/>
              </a:solidFill>
            </a:ln>
          </p:spPr>
        </p:pic>
      </p:grpSp>
    </p:spTree>
    <p:extLst>
      <p:ext uri="{BB962C8B-B14F-4D97-AF65-F5344CB8AC3E}">
        <p14:creationId xmlns:p14="http://schemas.microsoft.com/office/powerpoint/2010/main" val="1377379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791912E6-0D67-4B69-9CDF-839D09886C44}"/>
              </a:ext>
            </a:extLst>
          </p:cNvPr>
          <p:cNvSpPr>
            <a:spLocks noGrp="1"/>
          </p:cNvSpPr>
          <p:nvPr>
            <p:ph type="title"/>
          </p:nvPr>
        </p:nvSpPr>
        <p:spPr>
          <a:xfrm>
            <a:off x="641352" y="719667"/>
            <a:ext cx="10966449" cy="492443"/>
          </a:xfrm>
          <a:ln/>
        </p:spPr>
        <p:txBody>
          <a:bodyPr/>
          <a:lstStyle/>
          <a:p>
            <a:r>
              <a:rPr lang="en-US" altLang="en-US" sz="3200" dirty="0"/>
              <a:t>Beam Modelling &amp; Simulation Process</a:t>
            </a:r>
            <a:endParaRPr altLang="en-US" sz="3200" dirty="0"/>
          </a:p>
        </p:txBody>
      </p:sp>
      <p:graphicFrame>
        <p:nvGraphicFramePr>
          <p:cNvPr id="2" name="Diagram 1"/>
          <p:cNvGraphicFramePr/>
          <p:nvPr>
            <p:extLst>
              <p:ext uri="{D42A27DB-BD31-4B8C-83A1-F6EECF244321}">
                <p14:modId xmlns:p14="http://schemas.microsoft.com/office/powerpoint/2010/main" val="394662968"/>
              </p:ext>
            </p:extLst>
          </p:nvPr>
        </p:nvGraphicFramePr>
        <p:xfrm>
          <a:off x="933005" y="1459970"/>
          <a:ext cx="10674796" cy="9998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6B3C1B91-B776-4D05-945A-AF59C4031E3A}"/>
              </a:ext>
            </a:extLst>
          </p:cNvPr>
          <p:cNvPicPr>
            <a:picLocks noChangeAspect="1"/>
          </p:cNvPicPr>
          <p:nvPr/>
        </p:nvPicPr>
        <p:blipFill rotWithShape="1">
          <a:blip r:embed="rId8"/>
          <a:srcRect l="3715" t="16607" r="2105" b="8803"/>
          <a:stretch/>
        </p:blipFill>
        <p:spPr>
          <a:xfrm>
            <a:off x="933005" y="2707690"/>
            <a:ext cx="4754873" cy="2462420"/>
          </a:xfrm>
          <a:prstGeom prst="rect">
            <a:avLst/>
          </a:prstGeom>
          <a:ln>
            <a:solidFill>
              <a:schemeClr val="tx1"/>
            </a:solidFill>
          </a:ln>
        </p:spPr>
      </p:pic>
      <p:sp>
        <p:nvSpPr>
          <p:cNvPr id="10" name="Text Placeholder 2">
            <a:extLst>
              <a:ext uri="{FF2B5EF4-FFF2-40B4-BE49-F238E27FC236}">
                <a16:creationId xmlns:a16="http://schemas.microsoft.com/office/drawing/2014/main" id="{960FE6F7-DBED-48C0-81A5-69865DE1F678}"/>
              </a:ext>
            </a:extLst>
          </p:cNvPr>
          <p:cNvSpPr txBox="1">
            <a:spLocks/>
          </p:cNvSpPr>
          <p:nvPr/>
        </p:nvSpPr>
        <p:spPr bwMode="auto">
          <a:xfrm>
            <a:off x="754092" y="5801145"/>
            <a:ext cx="11032621"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2">
            <a:spAutoFit/>
          </a:bodyPr>
          <a:lstStyle>
            <a:lvl1pPr marL="296863" indent="-29686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bg2"/>
              </a:buClr>
              <a:buSzPct val="120000"/>
              <a:buFont typeface="Wingdings" panose="05000000000000000000" pitchFamily="2" charset="2"/>
              <a:buChar char="§"/>
            </a:pPr>
            <a:r>
              <a:rPr lang="en-US" altLang="en-US" dirty="0"/>
              <a:t>Light, Flexible, Quick and fairly accurate</a:t>
            </a:r>
          </a:p>
          <a:p>
            <a:pPr eaLnBrk="1" hangingPunct="1">
              <a:buClr>
                <a:schemeClr val="bg2"/>
              </a:buClr>
              <a:buSzPct val="120000"/>
              <a:buFont typeface="Wingdings" panose="05000000000000000000" pitchFamily="2" charset="2"/>
              <a:buChar char="§"/>
            </a:pPr>
            <a:r>
              <a:rPr lang="en-US" altLang="en-US" dirty="0"/>
              <a:t>Easy to make parameterized models</a:t>
            </a:r>
          </a:p>
          <a:p>
            <a:pPr eaLnBrk="1" hangingPunct="1">
              <a:buClr>
                <a:schemeClr val="bg2"/>
              </a:buClr>
              <a:buSzPct val="120000"/>
              <a:buFont typeface="Wingdings" panose="05000000000000000000" pitchFamily="2" charset="2"/>
              <a:buChar char="§"/>
            </a:pPr>
            <a:endParaRPr lang="en-US" altLang="en-US" dirty="0"/>
          </a:p>
          <a:p>
            <a:pPr eaLnBrk="1" hangingPunct="1">
              <a:buClr>
                <a:schemeClr val="bg2"/>
              </a:buClr>
              <a:buSzPct val="120000"/>
              <a:buFont typeface="Wingdings" panose="05000000000000000000" pitchFamily="2" charset="2"/>
              <a:buChar char="§"/>
            </a:pPr>
            <a:endParaRPr lang="en-US" altLang="en-US" dirty="0"/>
          </a:p>
          <a:p>
            <a:pPr eaLnBrk="1" hangingPunct="1">
              <a:buClr>
                <a:schemeClr val="bg2"/>
              </a:buClr>
              <a:buSzPct val="120000"/>
              <a:buFont typeface="Wingdings" panose="05000000000000000000" pitchFamily="2" charset="2"/>
              <a:buChar char="§"/>
            </a:pPr>
            <a:endParaRPr lang="en-US" altLang="en-US" dirty="0"/>
          </a:p>
          <a:p>
            <a:pPr eaLnBrk="1" hangingPunct="1">
              <a:buClr>
                <a:schemeClr val="bg2"/>
              </a:buClr>
              <a:buSzPct val="120000"/>
              <a:buFont typeface="Wingdings" panose="05000000000000000000" pitchFamily="2" charset="2"/>
              <a:buChar char="§"/>
            </a:pPr>
            <a:r>
              <a:rPr lang="en-US" altLang="en-US" dirty="0"/>
              <a:t>Can run multiple iterations for DOE/Optimization</a:t>
            </a:r>
          </a:p>
          <a:p>
            <a:pPr eaLnBrk="1" hangingPunct="1">
              <a:buClr>
                <a:schemeClr val="bg2"/>
              </a:buClr>
              <a:buSzPct val="120000"/>
              <a:buFont typeface="Wingdings" panose="05000000000000000000" pitchFamily="2" charset="2"/>
              <a:buChar char="§"/>
            </a:pPr>
            <a:r>
              <a:rPr lang="en-US" altLang="en-US" dirty="0"/>
              <a:t>No requirement for 3D CAD</a:t>
            </a:r>
          </a:p>
        </p:txBody>
      </p:sp>
      <p:pic>
        <p:nvPicPr>
          <p:cNvPr id="9" name="Picture 8">
            <a:extLst>
              <a:ext uri="{FF2B5EF4-FFF2-40B4-BE49-F238E27FC236}">
                <a16:creationId xmlns:a16="http://schemas.microsoft.com/office/drawing/2014/main" id="{9BCC0DC1-8955-41CB-8E42-5EC7A4367036}"/>
              </a:ext>
            </a:extLst>
          </p:cNvPr>
          <p:cNvPicPr>
            <a:picLocks noChangeAspect="1"/>
          </p:cNvPicPr>
          <p:nvPr/>
        </p:nvPicPr>
        <p:blipFill>
          <a:blip r:embed="rId9"/>
          <a:stretch>
            <a:fillRect/>
          </a:stretch>
        </p:blipFill>
        <p:spPr>
          <a:xfrm>
            <a:off x="6504124" y="2707691"/>
            <a:ext cx="5103677" cy="2462419"/>
          </a:xfrm>
          <a:prstGeom prst="rect">
            <a:avLst/>
          </a:prstGeom>
          <a:ln>
            <a:solidFill>
              <a:schemeClr val="tx1"/>
            </a:solidFill>
          </a:ln>
        </p:spPr>
      </p:pic>
      <p:sp>
        <p:nvSpPr>
          <p:cNvPr id="3" name="Rectangle 2">
            <a:extLst>
              <a:ext uri="{FF2B5EF4-FFF2-40B4-BE49-F238E27FC236}">
                <a16:creationId xmlns:a16="http://schemas.microsoft.com/office/drawing/2014/main" id="{D3761897-F8B2-4209-A406-4593DD3618EF}"/>
              </a:ext>
            </a:extLst>
          </p:cNvPr>
          <p:cNvSpPr/>
          <p:nvPr/>
        </p:nvSpPr>
        <p:spPr>
          <a:xfrm>
            <a:off x="754092" y="5348799"/>
            <a:ext cx="4005840" cy="415498"/>
          </a:xfrm>
          <a:prstGeom prst="rect">
            <a:avLst/>
          </a:prstGeom>
        </p:spPr>
        <p:txBody>
          <a:bodyPr wrap="none">
            <a:spAutoFit/>
          </a:bodyPr>
          <a:lstStyle/>
          <a:p>
            <a:pPr>
              <a:buClr>
                <a:schemeClr val="bg2"/>
              </a:buClr>
              <a:buSzPct val="120000"/>
            </a:pPr>
            <a:r>
              <a:rPr lang="en-US" altLang="en-US" sz="2100" b="1" dirty="0"/>
              <a:t>Beam Modelling Advantages :</a:t>
            </a:r>
          </a:p>
        </p:txBody>
      </p:sp>
    </p:spTree>
    <p:extLst>
      <p:ext uri="{BB962C8B-B14F-4D97-AF65-F5344CB8AC3E}">
        <p14:creationId xmlns:p14="http://schemas.microsoft.com/office/powerpoint/2010/main" val="1122052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791912E6-0D67-4B69-9CDF-839D09886C44}"/>
              </a:ext>
            </a:extLst>
          </p:cNvPr>
          <p:cNvSpPr>
            <a:spLocks noGrp="1"/>
          </p:cNvSpPr>
          <p:nvPr>
            <p:ph type="title"/>
          </p:nvPr>
        </p:nvSpPr>
        <p:spPr>
          <a:xfrm>
            <a:off x="641352" y="719667"/>
            <a:ext cx="10966449" cy="492443"/>
          </a:xfrm>
          <a:ln/>
        </p:spPr>
        <p:txBody>
          <a:bodyPr/>
          <a:lstStyle/>
          <a:p>
            <a:r>
              <a:rPr lang="en-US" altLang="en-US" sz="3200" dirty="0"/>
              <a:t>Calculations for stiffness &amp; eigenfrequencies</a:t>
            </a:r>
            <a:endParaRPr altLang="en-US" sz="3200" dirty="0"/>
          </a:p>
        </p:txBody>
      </p:sp>
      <p:sp>
        <p:nvSpPr>
          <p:cNvPr id="6" name="Text Placeholder 2">
            <a:extLst>
              <a:ext uri="{FF2B5EF4-FFF2-40B4-BE49-F238E27FC236}">
                <a16:creationId xmlns:a16="http://schemas.microsoft.com/office/drawing/2014/main" id="{C5316FBD-50B5-460E-9E59-CC5F76561330}"/>
              </a:ext>
            </a:extLst>
          </p:cNvPr>
          <p:cNvSpPr>
            <a:spLocks noGrp="1" noChangeArrowheads="1"/>
          </p:cNvSpPr>
          <p:nvPr>
            <p:ph type="body" sz="quarter" idx="10"/>
          </p:nvPr>
        </p:nvSpPr>
        <p:spPr>
          <a:xfrm>
            <a:off x="641353" y="1440151"/>
            <a:ext cx="5009940" cy="738664"/>
          </a:xfrm>
        </p:spPr>
        <p:txBody>
          <a:bodyPr/>
          <a:lstStyle/>
          <a:p>
            <a:pPr marL="395807" indent="-395807">
              <a:spcBef>
                <a:spcPct val="0"/>
              </a:spcBef>
              <a:spcAft>
                <a:spcPct val="0"/>
              </a:spcAft>
            </a:pPr>
            <a:endParaRPr lang="en-US" altLang="en-US" dirty="0"/>
          </a:p>
          <a:p>
            <a:pPr marL="395807" indent="-395807">
              <a:spcBef>
                <a:spcPct val="0"/>
              </a:spcBef>
              <a:spcAft>
                <a:spcPct val="0"/>
              </a:spcAft>
            </a:pPr>
            <a:r>
              <a:rPr lang="en-US" altLang="en-US" dirty="0"/>
              <a:t>Equations For Eigen frequency</a:t>
            </a:r>
          </a:p>
        </p:txBody>
      </p:sp>
      <p:pic>
        <p:nvPicPr>
          <p:cNvPr id="7" name="Picture 6">
            <a:extLst>
              <a:ext uri="{FF2B5EF4-FFF2-40B4-BE49-F238E27FC236}">
                <a16:creationId xmlns:a16="http://schemas.microsoft.com/office/drawing/2014/main" id="{2F0AEDC4-2801-4C15-AE10-A10C7E866AD4}"/>
              </a:ext>
            </a:extLst>
          </p:cNvPr>
          <p:cNvPicPr>
            <a:picLocks noChangeAspect="1"/>
          </p:cNvPicPr>
          <p:nvPr/>
        </p:nvPicPr>
        <p:blipFill>
          <a:blip r:embed="rId3"/>
          <a:stretch>
            <a:fillRect/>
          </a:stretch>
        </p:blipFill>
        <p:spPr>
          <a:xfrm>
            <a:off x="1701947" y="2952222"/>
            <a:ext cx="3873684" cy="450756"/>
          </a:xfrm>
          <a:prstGeom prst="rect">
            <a:avLst/>
          </a:prstGeom>
        </p:spPr>
      </p:pic>
      <p:pic>
        <p:nvPicPr>
          <p:cNvPr id="8" name="Picture 7">
            <a:extLst>
              <a:ext uri="{FF2B5EF4-FFF2-40B4-BE49-F238E27FC236}">
                <a16:creationId xmlns:a16="http://schemas.microsoft.com/office/drawing/2014/main" id="{07DA6E2D-7754-4591-8D53-BFD936D304D7}"/>
              </a:ext>
            </a:extLst>
          </p:cNvPr>
          <p:cNvPicPr>
            <a:picLocks noChangeAspect="1"/>
          </p:cNvPicPr>
          <p:nvPr/>
        </p:nvPicPr>
        <p:blipFill>
          <a:blip r:embed="rId4"/>
          <a:stretch>
            <a:fillRect/>
          </a:stretch>
        </p:blipFill>
        <p:spPr>
          <a:xfrm>
            <a:off x="2017885" y="3945438"/>
            <a:ext cx="2679030" cy="390994"/>
          </a:xfrm>
          <a:prstGeom prst="rect">
            <a:avLst/>
          </a:prstGeom>
        </p:spPr>
      </p:pic>
      <p:pic>
        <p:nvPicPr>
          <p:cNvPr id="9" name="Picture 8">
            <a:extLst>
              <a:ext uri="{FF2B5EF4-FFF2-40B4-BE49-F238E27FC236}">
                <a16:creationId xmlns:a16="http://schemas.microsoft.com/office/drawing/2014/main" id="{4DCE6145-33FC-4CAE-A993-5B2B53B4D005}"/>
              </a:ext>
            </a:extLst>
          </p:cNvPr>
          <p:cNvPicPr>
            <a:picLocks noChangeAspect="1"/>
          </p:cNvPicPr>
          <p:nvPr/>
        </p:nvPicPr>
        <p:blipFill>
          <a:blip r:embed="rId5"/>
          <a:stretch>
            <a:fillRect/>
          </a:stretch>
        </p:blipFill>
        <p:spPr>
          <a:xfrm>
            <a:off x="2234402" y="4453296"/>
            <a:ext cx="2076313" cy="390994"/>
          </a:xfrm>
          <a:prstGeom prst="rect">
            <a:avLst/>
          </a:prstGeom>
        </p:spPr>
      </p:pic>
      <p:sp>
        <p:nvSpPr>
          <p:cNvPr id="10" name="TextBox 12">
            <a:extLst>
              <a:ext uri="{FF2B5EF4-FFF2-40B4-BE49-F238E27FC236}">
                <a16:creationId xmlns:a16="http://schemas.microsoft.com/office/drawing/2014/main" id="{4E2706B3-1CF4-4320-9F10-F595273F4257}"/>
              </a:ext>
            </a:extLst>
          </p:cNvPr>
          <p:cNvSpPr txBox="1"/>
          <p:nvPr/>
        </p:nvSpPr>
        <p:spPr>
          <a:xfrm>
            <a:off x="641352" y="2539484"/>
            <a:ext cx="2529539" cy="323165"/>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285750" indent="-285750" fontAlgn="base">
              <a:buClr>
                <a:schemeClr val="tx2"/>
              </a:buClr>
              <a:buFont typeface="Arial" panose="020B0604020202020204" pitchFamily="34" charset="0"/>
              <a:buChar char="•"/>
            </a:pPr>
            <a:r>
              <a:rPr lang="en-US" sz="2100" dirty="0">
                <a:latin typeface="+mj-lt"/>
              </a:rPr>
              <a:t>Equation of Motion</a:t>
            </a:r>
          </a:p>
        </p:txBody>
      </p:sp>
      <p:sp>
        <p:nvSpPr>
          <p:cNvPr id="11" name="TextBox 13">
            <a:extLst>
              <a:ext uri="{FF2B5EF4-FFF2-40B4-BE49-F238E27FC236}">
                <a16:creationId xmlns:a16="http://schemas.microsoft.com/office/drawing/2014/main" id="{61504B00-C57A-4FEF-B85E-DFBF5BE7B7E5}"/>
              </a:ext>
            </a:extLst>
          </p:cNvPr>
          <p:cNvSpPr txBox="1"/>
          <p:nvPr/>
        </p:nvSpPr>
        <p:spPr>
          <a:xfrm>
            <a:off x="641352" y="3533275"/>
            <a:ext cx="5696108" cy="323165"/>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285750" indent="-285750" fontAlgn="base">
              <a:buClr>
                <a:schemeClr val="tx2"/>
              </a:buClr>
              <a:buFont typeface="Arial" panose="020B0604020202020204" pitchFamily="34" charset="0"/>
              <a:buChar char="•"/>
            </a:pPr>
            <a:r>
              <a:rPr lang="en-US" sz="2100" dirty="0">
                <a:latin typeface="+mj-lt"/>
              </a:rPr>
              <a:t>Equation of Motion without Damping</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01D2AEAE-6604-4928-82B6-C9A6FF578545}"/>
                  </a:ext>
                </a:extLst>
              </p:cNvPr>
              <p:cNvSpPr txBox="1"/>
              <p:nvPr/>
            </p:nvSpPr>
            <p:spPr>
              <a:xfrm>
                <a:off x="8382685" y="2427395"/>
                <a:ext cx="1509708" cy="898836"/>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14:m>
                  <m:oMathPara xmlns:m="http://schemas.openxmlformats.org/officeDocument/2006/math">
                    <m:oMathParaPr>
                      <m:jc m:val="centerGroup"/>
                    </m:oMathParaPr>
                    <m:oMath xmlns:m="http://schemas.openxmlformats.org/officeDocument/2006/math">
                      <m:r>
                        <a:rPr lang="en-US" sz="2800" b="0" i="1" dirty="0" smtClean="0">
                          <a:latin typeface="Cambria Math" panose="02040503050406030204" pitchFamily="18" charset="0"/>
                        </a:rPr>
                        <m:t>[</m:t>
                      </m:r>
                      <m:r>
                        <a:rPr lang="en-US" sz="2800" i="1" dirty="0" smtClean="0">
                          <a:latin typeface="Cambria Math" panose="02040503050406030204" pitchFamily="18" charset="0"/>
                        </a:rPr>
                        <m:t>𝑘</m:t>
                      </m:r>
                      <m:r>
                        <a:rPr lang="en-US" sz="2800" b="0" i="1" dirty="0" smtClean="0">
                          <a:latin typeface="Cambria Math" panose="02040503050406030204" pitchFamily="18" charset="0"/>
                        </a:rPr>
                        <m:t>]</m:t>
                      </m:r>
                      <m:r>
                        <a:rPr lang="en-US" sz="2800" i="0" dirty="0" smtClean="0">
                          <a:latin typeface="Cambria Math" panose="02040503050406030204" pitchFamily="18" charset="0"/>
                        </a:rPr>
                        <m:t>=</m:t>
                      </m:r>
                      <m:f>
                        <m:fPr>
                          <m:ctrlPr>
                            <a:rPr lang="en-US" sz="2800" i="1" dirty="0" smtClean="0">
                              <a:latin typeface="Cambria Math" panose="02040503050406030204" pitchFamily="18" charset="0"/>
                            </a:rPr>
                          </m:ctrlPr>
                        </m:fPr>
                        <m:num>
                          <m:r>
                            <a:rPr lang="en-US" sz="2800" b="0" i="1" dirty="0" smtClean="0">
                              <a:latin typeface="Cambria Math" panose="02040503050406030204" pitchFamily="18" charset="0"/>
                            </a:rPr>
                            <m:t>[</m:t>
                          </m:r>
                          <m:r>
                            <a:rPr lang="en-US" sz="2800" i="1" dirty="0" smtClean="0">
                              <a:latin typeface="Cambria Math" panose="02040503050406030204" pitchFamily="18" charset="0"/>
                            </a:rPr>
                            <m:t>𝐹</m:t>
                          </m:r>
                          <m:r>
                            <a:rPr lang="en-US" sz="2800" b="0" i="1" dirty="0" smtClean="0">
                              <a:latin typeface="Cambria Math" panose="02040503050406030204" pitchFamily="18" charset="0"/>
                            </a:rPr>
                            <m:t>]</m:t>
                          </m:r>
                        </m:num>
                        <m:den>
                          <m:r>
                            <a:rPr lang="en-US" sz="2800" b="0" i="1" dirty="0" smtClean="0">
                              <a:latin typeface="Cambria Math" panose="02040503050406030204" pitchFamily="18" charset="0"/>
                            </a:rPr>
                            <m:t>[</m:t>
                          </m:r>
                          <m:r>
                            <a:rPr lang="en-US" sz="2800" i="1" dirty="0" smtClean="0">
                              <a:latin typeface="Cambria Math" panose="02040503050406030204" pitchFamily="18" charset="0"/>
                            </a:rPr>
                            <m:t>𝛿</m:t>
                          </m:r>
                          <m:r>
                            <a:rPr lang="en-US" sz="2800" b="0" i="1" dirty="0" smtClean="0">
                              <a:latin typeface="Cambria Math" panose="02040503050406030204" pitchFamily="18" charset="0"/>
                            </a:rPr>
                            <m:t>]</m:t>
                          </m:r>
                        </m:den>
                      </m:f>
                    </m:oMath>
                  </m:oMathPara>
                </a14:m>
                <a:endParaRPr lang="en-US" sz="2800" dirty="0">
                  <a:latin typeface="+mj-lt"/>
                </a:endParaRPr>
              </a:p>
            </p:txBody>
          </p:sp>
        </mc:Choice>
        <mc:Fallback xmlns="">
          <p:sp>
            <p:nvSpPr>
              <p:cNvPr id="12" name="TextBox 11">
                <a:extLst>
                  <a:ext uri="{FF2B5EF4-FFF2-40B4-BE49-F238E27FC236}">
                    <a16:creationId xmlns:a16="http://schemas.microsoft.com/office/drawing/2014/main" id="{01D2AEAE-6604-4928-82B6-C9A6FF578545}"/>
                  </a:ext>
                </a:extLst>
              </p:cNvPr>
              <p:cNvSpPr txBox="1">
                <a:spLocks noRot="1" noChangeAspect="1" noMove="1" noResize="1" noEditPoints="1" noAdjustHandles="1" noChangeArrowheads="1" noChangeShapeType="1" noTextEdit="1"/>
              </p:cNvSpPr>
              <p:nvPr/>
            </p:nvSpPr>
            <p:spPr>
              <a:xfrm>
                <a:off x="8382685" y="2427395"/>
                <a:ext cx="1509708" cy="898836"/>
              </a:xfrm>
              <a:prstGeom prst="rect">
                <a:avLst/>
              </a:prstGeom>
              <a:blipFill>
                <a:blip r:embed="rId6"/>
                <a:stretch>
                  <a:fillRect/>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5CCF5544-B74B-4DD3-B919-B1FC0931749D}"/>
                  </a:ext>
                </a:extLst>
              </p:cNvPr>
              <p:cNvSpPr txBox="1"/>
              <p:nvPr/>
            </p:nvSpPr>
            <p:spPr>
              <a:xfrm>
                <a:off x="8299585" y="4937338"/>
                <a:ext cx="1675908" cy="898836"/>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14:m>
                  <m:oMathPara xmlns:m="http://schemas.openxmlformats.org/officeDocument/2006/math">
                    <m:oMathParaPr>
                      <m:jc m:val="centerGroup"/>
                    </m:oMathParaPr>
                    <m:oMath xmlns:m="http://schemas.openxmlformats.org/officeDocument/2006/math">
                      <m:sSub>
                        <m:sSubPr>
                          <m:ctrlPr>
                            <a:rPr lang="en-US" sz="2800" i="1" dirty="0" smtClean="0">
                              <a:latin typeface="Cambria Math" panose="02040503050406030204" pitchFamily="18" charset="0"/>
                            </a:rPr>
                          </m:ctrlPr>
                        </m:sSubPr>
                        <m:e>
                          <m:r>
                            <a:rPr lang="en-US" sz="2800" b="0" i="0" dirty="0" smtClean="0">
                              <a:latin typeface="Cambria Math" panose="02040503050406030204" pitchFamily="18" charset="0"/>
                            </a:rPr>
                            <m:t>[</m:t>
                          </m:r>
                          <m:r>
                            <a:rPr lang="en-US" sz="2800" i="0" dirty="0" smtClean="0">
                              <a:latin typeface="Cambria Math" panose="02040503050406030204" pitchFamily="18" charset="0"/>
                            </a:rPr>
                            <m:t>𝑘</m:t>
                          </m:r>
                        </m:e>
                        <m:sub>
                          <m:r>
                            <a:rPr lang="en-US" sz="2800" i="0" dirty="0" smtClean="0">
                              <a:latin typeface="Cambria Math" panose="02040503050406030204" pitchFamily="18" charset="0"/>
                            </a:rPr>
                            <m:t>𝜃</m:t>
                          </m:r>
                        </m:sub>
                      </m:sSub>
                      <m:r>
                        <a:rPr lang="en-US" sz="2800" b="0" i="1" dirty="0" smtClean="0">
                          <a:latin typeface="Cambria Math" panose="02040503050406030204" pitchFamily="18" charset="0"/>
                        </a:rPr>
                        <m:t>]</m:t>
                      </m:r>
                      <m:r>
                        <a:rPr lang="en-US" sz="2800" i="0" dirty="0" smtClean="0">
                          <a:latin typeface="Cambria Math" panose="02040503050406030204" pitchFamily="18" charset="0"/>
                        </a:rPr>
                        <m:t>=</m:t>
                      </m:r>
                      <m:f>
                        <m:fPr>
                          <m:ctrlPr>
                            <a:rPr lang="en-US" sz="2800" i="1" dirty="0" smtClean="0">
                              <a:latin typeface="Cambria Math" panose="02040503050406030204" pitchFamily="18" charset="0"/>
                            </a:rPr>
                          </m:ctrlPr>
                        </m:fPr>
                        <m:num>
                          <m:r>
                            <a:rPr lang="en-US" sz="2800" b="0" i="1" dirty="0" smtClean="0">
                              <a:latin typeface="Cambria Math" panose="02040503050406030204" pitchFamily="18" charset="0"/>
                            </a:rPr>
                            <m:t>[</m:t>
                          </m:r>
                          <m:r>
                            <a:rPr lang="en-US" sz="2800" b="0" i="1" dirty="0" smtClean="0">
                              <a:latin typeface="Cambria Math" panose="02040503050406030204" pitchFamily="18" charset="0"/>
                            </a:rPr>
                            <m:t>𝑇</m:t>
                          </m:r>
                          <m:r>
                            <a:rPr lang="en-US" sz="2800" b="0" i="1" dirty="0" smtClean="0">
                              <a:latin typeface="Cambria Math" panose="02040503050406030204" pitchFamily="18" charset="0"/>
                            </a:rPr>
                            <m:t>]</m:t>
                          </m:r>
                        </m:num>
                        <m:den>
                          <m:r>
                            <a:rPr lang="en-US" sz="2800" b="0" i="1" dirty="0" smtClean="0">
                              <a:latin typeface="Cambria Math" panose="02040503050406030204" pitchFamily="18" charset="0"/>
                            </a:rPr>
                            <m:t>[</m:t>
                          </m:r>
                          <m:r>
                            <m:rPr>
                              <m:sty m:val="p"/>
                            </m:rPr>
                            <a:rPr lang="el-GR" sz="2800" i="1" dirty="0" smtClean="0">
                              <a:latin typeface="Cambria Math" panose="02040503050406030204" pitchFamily="18" charset="0"/>
                            </a:rPr>
                            <m:t>θ</m:t>
                          </m:r>
                          <m:r>
                            <a:rPr lang="en-US" sz="2800" b="0" i="1" dirty="0" smtClean="0">
                              <a:latin typeface="Cambria Math" panose="02040503050406030204" pitchFamily="18" charset="0"/>
                            </a:rPr>
                            <m:t>]</m:t>
                          </m:r>
                        </m:den>
                      </m:f>
                    </m:oMath>
                  </m:oMathPara>
                </a14:m>
                <a:endParaRPr lang="en-US" sz="3200" dirty="0">
                  <a:latin typeface="+mj-lt"/>
                </a:endParaRPr>
              </a:p>
            </p:txBody>
          </p:sp>
        </mc:Choice>
        <mc:Fallback xmlns="">
          <p:sp>
            <p:nvSpPr>
              <p:cNvPr id="13" name="TextBox 12">
                <a:extLst>
                  <a:ext uri="{FF2B5EF4-FFF2-40B4-BE49-F238E27FC236}">
                    <a16:creationId xmlns:a16="http://schemas.microsoft.com/office/drawing/2014/main" id="{5CCF5544-B74B-4DD3-B919-B1FC0931749D}"/>
                  </a:ext>
                </a:extLst>
              </p:cNvPr>
              <p:cNvSpPr txBox="1">
                <a:spLocks noRot="1" noChangeAspect="1" noMove="1" noResize="1" noEditPoints="1" noAdjustHandles="1" noChangeArrowheads="1" noChangeShapeType="1" noTextEdit="1"/>
              </p:cNvSpPr>
              <p:nvPr/>
            </p:nvSpPr>
            <p:spPr>
              <a:xfrm>
                <a:off x="8299585" y="4937338"/>
                <a:ext cx="1675908" cy="898836"/>
              </a:xfrm>
              <a:prstGeom prst="rect">
                <a:avLst/>
              </a:prstGeom>
              <a:blipFill>
                <a:blip r:embed="rId7"/>
                <a:stretch>
                  <a:fillRect/>
                </a:stretch>
              </a:blipFill>
              <a:ln w="9525">
                <a:noFill/>
                <a:miter lim="800000"/>
                <a:headEnd/>
                <a:tailEnd/>
              </a:ln>
            </p:spPr>
            <p:txBody>
              <a:bodyPr/>
              <a:lstStyle/>
              <a:p>
                <a:r>
                  <a:rPr lang="en-US">
                    <a:noFill/>
                  </a:rPr>
                  <a:t> </a:t>
                </a:r>
              </a:p>
            </p:txBody>
          </p:sp>
        </mc:Fallback>
      </mc:AlternateContent>
      <p:sp>
        <p:nvSpPr>
          <p:cNvPr id="14" name="Text Placeholder 2">
            <a:extLst>
              <a:ext uri="{FF2B5EF4-FFF2-40B4-BE49-F238E27FC236}">
                <a16:creationId xmlns:a16="http://schemas.microsoft.com/office/drawing/2014/main" id="{59E5F5A1-4946-4EEC-858D-A846BF4888FE}"/>
              </a:ext>
            </a:extLst>
          </p:cNvPr>
          <p:cNvSpPr txBox="1">
            <a:spLocks noChangeArrowheads="1"/>
          </p:cNvSpPr>
          <p:nvPr/>
        </p:nvSpPr>
        <p:spPr bwMode="gray">
          <a:xfrm>
            <a:off x="6934115" y="1840559"/>
            <a:ext cx="5067092" cy="36933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387341" indent="-387341" algn="l" rtl="0" eaLnBrk="1" fontAlgn="base" latinLnBrk="0" hangingPunct="1">
              <a:spcBef>
                <a:spcPts val="0"/>
              </a:spcBef>
              <a:spcAft>
                <a:spcPts val="0"/>
              </a:spcAft>
              <a:buClr>
                <a:schemeClr val="bg2"/>
              </a:buClr>
              <a:buSzPct val="120000"/>
              <a:buFont typeface="Wingdings" panose="05000000000000000000" pitchFamily="2" charset="2"/>
              <a:buChar char="§"/>
              <a:defRPr lang="en-US" sz="2400" b="0" kern="1200" baseline="0" dirty="0" smtClean="0">
                <a:solidFill>
                  <a:schemeClr val="tx1"/>
                </a:solidFill>
                <a:latin typeface="Arial" pitchFamily="34" charset="0"/>
                <a:ea typeface="+mn-ea"/>
                <a:cs typeface="Arial" pitchFamily="34" charset="0"/>
              </a:defRPr>
            </a:lvl1pPr>
            <a:lvl2pPr marL="380990" indent="-380990" algn="l" rtl="0" eaLnBrk="1" fontAlgn="base" latinLnBrk="0" hangingPunct="1">
              <a:spcBef>
                <a:spcPts val="0"/>
              </a:spcBef>
              <a:spcAft>
                <a:spcPts val="0"/>
              </a:spcAft>
              <a:buClr>
                <a:schemeClr val="bg2"/>
              </a:buClr>
              <a:buSzPct val="100000"/>
              <a:buFont typeface="Wingdings" panose="05000000000000000000" pitchFamily="2" charset="2"/>
              <a:buChar char="§"/>
              <a:defRPr lang="en-US" sz="2400" b="0" kern="1200" baseline="0" dirty="0" smtClean="0">
                <a:solidFill>
                  <a:schemeClr val="tx1"/>
                </a:solidFill>
                <a:latin typeface="+mn-lt"/>
                <a:ea typeface="+mn-ea"/>
                <a:cs typeface="Arial" pitchFamily="34" charset="0"/>
              </a:defRPr>
            </a:lvl2pPr>
            <a:lvl3pPr marL="761981" indent="-372524" algn="l" rtl="0" eaLnBrk="1" fontAlgn="base" latinLnBrk="0" hangingPunct="1">
              <a:spcBef>
                <a:spcPts val="0"/>
              </a:spcBef>
              <a:spcAft>
                <a:spcPts val="0"/>
              </a:spcAft>
              <a:buClr>
                <a:schemeClr val="bg2"/>
              </a:buClr>
              <a:buSzPct val="90000"/>
              <a:buFont typeface="Arial" panose="020B0604020202020204" pitchFamily="34" charset="0"/>
              <a:buChar char="–"/>
              <a:defRPr lang="en-US" sz="2400" b="0" kern="1200" baseline="0" dirty="0" smtClean="0">
                <a:solidFill>
                  <a:schemeClr val="tx1"/>
                </a:solidFill>
                <a:latin typeface="Arial" pitchFamily="34" charset="0"/>
                <a:ea typeface="+mn-ea"/>
                <a:cs typeface="Arial" pitchFamily="34" charset="0"/>
              </a:defRPr>
            </a:lvl3pPr>
            <a:lvl4pPr marL="1134505" indent="-372524" algn="l" rtl="0" eaLnBrk="1" fontAlgn="base" latinLnBrk="0" hangingPunct="1">
              <a:spcBef>
                <a:spcPts val="0"/>
              </a:spcBef>
              <a:spcAft>
                <a:spcPts val="0"/>
              </a:spcAft>
              <a:buClr>
                <a:schemeClr val="bg2"/>
              </a:buClr>
              <a:buSzPct val="80000"/>
              <a:buFont typeface="Wingdings" panose="05000000000000000000" pitchFamily="2" charset="2"/>
              <a:buChar char="§"/>
              <a:defRPr lang="en-US" sz="2400" b="0" kern="1200" baseline="0" dirty="0" smtClean="0">
                <a:solidFill>
                  <a:schemeClr val="tx1"/>
                </a:solidFill>
                <a:latin typeface="Arial" pitchFamily="34" charset="0"/>
                <a:ea typeface="+mn-ea"/>
                <a:cs typeface="Arial" pitchFamily="34" charset="0"/>
              </a:defRPr>
            </a:lvl4pPr>
            <a:lvl5pPr marL="1515495" indent="-380990" algn="l" defTabSz="1244569" rtl="0" eaLnBrk="1" fontAlgn="base" latinLnBrk="0" hangingPunct="1">
              <a:spcBef>
                <a:spcPts val="0"/>
              </a:spcBef>
              <a:spcAft>
                <a:spcPts val="0"/>
              </a:spcAft>
              <a:buClr>
                <a:schemeClr val="bg2"/>
              </a:buClr>
              <a:buSzPct val="70000"/>
              <a:buFont typeface="Arial" panose="020B0604020202020204" pitchFamily="34" charset="0"/>
              <a:buChar char="–"/>
              <a:defRPr lang="en-US" sz="2400" b="0" kern="1200" baseline="0" dirty="0" smtClean="0">
                <a:solidFill>
                  <a:schemeClr val="tx1"/>
                </a:solidFill>
                <a:latin typeface="Arial" pitchFamily="34" charset="0"/>
                <a:ea typeface="+mn-ea"/>
                <a:cs typeface="Arial" pitchFamily="34" charset="0"/>
              </a:defRPr>
            </a:lvl5pPr>
            <a:lvl6pPr marL="1913419" indent="-380990" algn="l" defTabSz="1219170" rtl="0" eaLnBrk="1" latinLnBrk="0" hangingPunct="1">
              <a:spcBef>
                <a:spcPts val="0"/>
              </a:spcBef>
              <a:spcAft>
                <a:spcPts val="0"/>
              </a:spcAft>
              <a:buClr>
                <a:schemeClr val="tx2"/>
              </a:buClr>
              <a:buSzPct val="70000"/>
              <a:buFont typeface="Wingdings" pitchFamily="2" charset="2"/>
              <a:buChar char="§"/>
              <a:defRPr lang="en-US" sz="2400" kern="1200" dirty="0" smtClean="0">
                <a:solidFill>
                  <a:schemeClr val="tx1"/>
                </a:solidFill>
                <a:latin typeface="Arial" pitchFamily="34" charset="0"/>
                <a:ea typeface="+mn-ea"/>
                <a:cs typeface="Arial" pitchFamily="34" charset="0"/>
              </a:defRPr>
            </a:lvl6pPr>
            <a:lvl7pPr marL="2285943" indent="-364058" algn="l" defTabSz="1219170" rtl="0" eaLnBrk="1" latinLnBrk="0" hangingPunct="1">
              <a:spcBef>
                <a:spcPts val="0"/>
              </a:spcBef>
              <a:spcAft>
                <a:spcPts val="0"/>
              </a:spcAft>
              <a:buClr>
                <a:schemeClr val="tx2"/>
              </a:buClr>
              <a:buSzPct val="70000"/>
              <a:buFont typeface="Arial" pitchFamily="34" charset="0"/>
              <a:buChar char="–"/>
              <a:defRPr sz="2400" kern="1200" baseline="0">
                <a:solidFill>
                  <a:schemeClr val="tx1"/>
                </a:solidFill>
                <a:latin typeface="+mn-lt"/>
                <a:ea typeface="+mn-ea"/>
                <a:cs typeface="Arial" pitchFamily="34" charset="0"/>
              </a:defRPr>
            </a:lvl7pPr>
            <a:lvl8pPr marL="2133547" indent="-304792" algn="l" defTabSz="1219170" rtl="0" eaLnBrk="1" latinLnBrk="0" hangingPunct="1">
              <a:spcBef>
                <a:spcPts val="0"/>
              </a:spcBef>
              <a:spcAft>
                <a:spcPts val="0"/>
              </a:spcAft>
              <a:buSzPct val="70000"/>
              <a:buFont typeface="Arial" pitchFamily="34" charset="0"/>
              <a:buChar char="•"/>
              <a:defRPr sz="2400" kern="1200" baseline="0">
                <a:solidFill>
                  <a:schemeClr val="tx1"/>
                </a:solidFill>
                <a:latin typeface="Arial" pitchFamily="34" charset="0"/>
                <a:ea typeface="+mn-ea"/>
                <a:cs typeface="Arial" pitchFamily="34" charset="0"/>
              </a:defRPr>
            </a:lvl8pPr>
            <a:lvl9pPr marL="2431990" indent="-298443" algn="l" defTabSz="1219170" rtl="0" eaLnBrk="1" latinLnBrk="0" hangingPunct="1">
              <a:spcBef>
                <a:spcPts val="0"/>
              </a:spcBef>
              <a:spcAft>
                <a:spcPts val="0"/>
              </a:spcAft>
              <a:buSzPct val="70000"/>
              <a:buFont typeface="Arial" pitchFamily="34" charset="0"/>
              <a:buChar char="–"/>
              <a:defRPr sz="2400" kern="1200">
                <a:solidFill>
                  <a:schemeClr val="tx1"/>
                </a:solidFill>
                <a:latin typeface="Arial" pitchFamily="34" charset="0"/>
                <a:ea typeface="+mn-ea"/>
                <a:cs typeface="Arial" pitchFamily="34" charset="0"/>
              </a:defRPr>
            </a:lvl9pPr>
          </a:lstStyle>
          <a:p>
            <a:pPr marL="395807" indent="-395807">
              <a:spcBef>
                <a:spcPct val="0"/>
              </a:spcBef>
              <a:spcAft>
                <a:spcPct val="0"/>
              </a:spcAft>
            </a:pPr>
            <a:r>
              <a:rPr lang="en-US" altLang="en-US" dirty="0"/>
              <a:t>Equations for Bending Stiffness</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7CCDA092-E25F-416D-8C3A-6C8427C5F137}"/>
                  </a:ext>
                </a:extLst>
              </p:cNvPr>
              <p:cNvSpPr txBox="1"/>
              <p:nvPr/>
            </p:nvSpPr>
            <p:spPr>
              <a:xfrm>
                <a:off x="2591100" y="5319839"/>
                <a:ext cx="1532599" cy="1091196"/>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chemeClr val="tx2"/>
                  </a:buClr>
                </a:pPr>
                <a14:m>
                  <m:oMathPara xmlns:m="http://schemas.openxmlformats.org/officeDocument/2006/math">
                    <m:oMathParaPr>
                      <m:jc m:val="centerGroup"/>
                    </m:oMathParaPr>
                    <m:oMath xmlns:m="http://schemas.openxmlformats.org/officeDocument/2006/math">
                      <m:sSub>
                        <m:sSubPr>
                          <m:ctrlPr>
                            <a:rPr lang="el-GR" sz="2400" i="1" dirty="0" smtClean="0">
                              <a:latin typeface="Cambria Math" panose="02040503050406030204" pitchFamily="18" charset="0"/>
                              <a:ea typeface="Cambria Math" panose="02040503050406030204" pitchFamily="18" charset="0"/>
                            </a:rPr>
                          </m:ctrlPr>
                        </m:sSubPr>
                        <m:e>
                          <m:r>
                            <a:rPr lang="el-GR" sz="2400" i="1" dirty="0" smtClean="0">
                              <a:latin typeface="Cambria Math" panose="02040503050406030204" pitchFamily="18" charset="0"/>
                              <a:ea typeface="Cambria Math" panose="02040503050406030204" pitchFamily="18" charset="0"/>
                            </a:rPr>
                            <m:t>𝜔</m:t>
                          </m:r>
                        </m:e>
                        <m:sub>
                          <m:r>
                            <a:rPr lang="en-IN" sz="2400" b="0" i="1" dirty="0" smtClean="0">
                              <a:latin typeface="Cambria Math" panose="02040503050406030204" pitchFamily="18" charset="0"/>
                              <a:ea typeface="Cambria Math" panose="02040503050406030204" pitchFamily="18" charset="0"/>
                            </a:rPr>
                            <m:t>𝑖</m:t>
                          </m:r>
                        </m:sub>
                      </m:sSub>
                      <m:r>
                        <a:rPr lang="en-US" sz="2400" i="0" dirty="0" smtClean="0">
                          <a:latin typeface="Cambria Math" panose="02040503050406030204" pitchFamily="18" charset="0"/>
                        </a:rPr>
                        <m:t>=</m:t>
                      </m:r>
                      <m:rad>
                        <m:radPr>
                          <m:degHide m:val="on"/>
                          <m:ctrlPr>
                            <a:rPr lang="en-US" sz="2400" i="1" dirty="0" smtClean="0">
                              <a:latin typeface="Cambria Math" panose="02040503050406030204" pitchFamily="18" charset="0"/>
                            </a:rPr>
                          </m:ctrlPr>
                        </m:radPr>
                        <m:deg/>
                        <m:e>
                          <m:f>
                            <m:fPr>
                              <m:ctrlPr>
                                <a:rPr lang="en-US" sz="2400" i="1" dirty="0" smtClean="0">
                                  <a:latin typeface="Cambria Math" panose="02040503050406030204" pitchFamily="18" charset="0"/>
                                </a:rPr>
                              </m:ctrlPr>
                            </m:fPr>
                            <m:num>
                              <m:r>
                                <a:rPr lang="en-IN" sz="2400" b="0" i="1" dirty="0" smtClean="0">
                                  <a:latin typeface="Cambria Math" panose="02040503050406030204" pitchFamily="18" charset="0"/>
                                </a:rPr>
                                <m:t>𝐾</m:t>
                              </m:r>
                            </m:num>
                            <m:den>
                              <m:r>
                                <a:rPr lang="en-IN" sz="2400" b="0" i="1" dirty="0" smtClean="0">
                                  <a:latin typeface="Cambria Math" panose="02040503050406030204" pitchFamily="18" charset="0"/>
                                </a:rPr>
                                <m:t>𝑀</m:t>
                              </m:r>
                            </m:den>
                          </m:f>
                        </m:e>
                      </m:rad>
                    </m:oMath>
                  </m:oMathPara>
                </a14:m>
                <a:endParaRPr lang="en-US" sz="2800" dirty="0">
                  <a:latin typeface="+mj-lt"/>
                </a:endParaRPr>
              </a:p>
            </p:txBody>
          </p:sp>
        </mc:Choice>
        <mc:Fallback xmlns="">
          <p:sp>
            <p:nvSpPr>
              <p:cNvPr id="15" name="TextBox 14">
                <a:extLst>
                  <a:ext uri="{FF2B5EF4-FFF2-40B4-BE49-F238E27FC236}">
                    <a16:creationId xmlns:a16="http://schemas.microsoft.com/office/drawing/2014/main" id="{7CCDA092-E25F-416D-8C3A-6C8427C5F137}"/>
                  </a:ext>
                </a:extLst>
              </p:cNvPr>
              <p:cNvSpPr txBox="1">
                <a:spLocks noRot="1" noChangeAspect="1" noMove="1" noResize="1" noEditPoints="1" noAdjustHandles="1" noChangeArrowheads="1" noChangeShapeType="1" noTextEdit="1"/>
              </p:cNvSpPr>
              <p:nvPr/>
            </p:nvSpPr>
            <p:spPr>
              <a:xfrm>
                <a:off x="2591100" y="5319839"/>
                <a:ext cx="1532599" cy="1091196"/>
              </a:xfrm>
              <a:prstGeom prst="rect">
                <a:avLst/>
              </a:prstGeom>
              <a:blipFill>
                <a:blip r:embed="rId8"/>
                <a:stretch>
                  <a:fillRect/>
                </a:stretch>
              </a:blipFill>
              <a:ln w="9525">
                <a:noFill/>
                <a:miter lim="800000"/>
                <a:headEnd/>
                <a:tailEnd/>
              </a:ln>
            </p:spPr>
            <p:txBody>
              <a:bodyPr/>
              <a:lstStyle/>
              <a:p>
                <a:r>
                  <a:rPr lang="en-US">
                    <a:noFill/>
                  </a:rPr>
                  <a:t> </a:t>
                </a:r>
              </a:p>
            </p:txBody>
          </p:sp>
        </mc:Fallback>
      </mc:AlternateContent>
      <p:cxnSp>
        <p:nvCxnSpPr>
          <p:cNvPr id="3" name="Straight Connector 2">
            <a:extLst>
              <a:ext uri="{FF2B5EF4-FFF2-40B4-BE49-F238E27FC236}">
                <a16:creationId xmlns:a16="http://schemas.microsoft.com/office/drawing/2014/main" id="{B0656729-9D9D-473D-8FC8-519DE6BB40BF}"/>
              </a:ext>
            </a:extLst>
          </p:cNvPr>
          <p:cNvCxnSpPr>
            <a:cxnSpLocks/>
          </p:cNvCxnSpPr>
          <p:nvPr/>
        </p:nvCxnSpPr>
        <p:spPr>
          <a:xfrm>
            <a:off x="6290862" y="1634040"/>
            <a:ext cx="28576" cy="4958075"/>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5B837EEE-A45B-4995-B21B-7C518E0BF5A7}"/>
              </a:ext>
            </a:extLst>
          </p:cNvPr>
          <p:cNvCxnSpPr>
            <a:cxnSpLocks/>
          </p:cNvCxnSpPr>
          <p:nvPr/>
        </p:nvCxnSpPr>
        <p:spPr>
          <a:xfrm flipH="1">
            <a:off x="6337460" y="3694857"/>
            <a:ext cx="5872562" cy="0"/>
          </a:xfrm>
          <a:prstGeom prst="line">
            <a:avLst/>
          </a:prstGeom>
        </p:spPr>
        <p:style>
          <a:lnRef idx="1">
            <a:schemeClr val="dk1"/>
          </a:lnRef>
          <a:fillRef idx="0">
            <a:schemeClr val="dk1"/>
          </a:fillRef>
          <a:effectRef idx="0">
            <a:schemeClr val="dk1"/>
          </a:effectRef>
          <a:fontRef idx="minor">
            <a:schemeClr val="tx1"/>
          </a:fontRef>
        </p:style>
      </p:cxnSp>
      <p:sp>
        <p:nvSpPr>
          <p:cNvPr id="21" name="Text Placeholder 2">
            <a:extLst>
              <a:ext uri="{FF2B5EF4-FFF2-40B4-BE49-F238E27FC236}">
                <a16:creationId xmlns:a16="http://schemas.microsoft.com/office/drawing/2014/main" id="{8D267334-BA6B-4572-A739-8E1B74C50F8A}"/>
              </a:ext>
            </a:extLst>
          </p:cNvPr>
          <p:cNvSpPr txBox="1">
            <a:spLocks noChangeArrowheads="1"/>
          </p:cNvSpPr>
          <p:nvPr/>
        </p:nvSpPr>
        <p:spPr bwMode="gray">
          <a:xfrm>
            <a:off x="7034669" y="4166987"/>
            <a:ext cx="5067092" cy="36933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387341" indent="-387341" algn="l" rtl="0" eaLnBrk="1" fontAlgn="base" latinLnBrk="0" hangingPunct="1">
              <a:spcBef>
                <a:spcPts val="0"/>
              </a:spcBef>
              <a:spcAft>
                <a:spcPts val="0"/>
              </a:spcAft>
              <a:buClr>
                <a:schemeClr val="bg2"/>
              </a:buClr>
              <a:buSzPct val="120000"/>
              <a:buFont typeface="Wingdings" panose="05000000000000000000" pitchFamily="2" charset="2"/>
              <a:buChar char="§"/>
              <a:defRPr lang="en-US" sz="2400" b="0" kern="1200" baseline="0" dirty="0" smtClean="0">
                <a:solidFill>
                  <a:schemeClr val="tx1"/>
                </a:solidFill>
                <a:latin typeface="Arial" pitchFamily="34" charset="0"/>
                <a:ea typeface="+mn-ea"/>
                <a:cs typeface="Arial" pitchFamily="34" charset="0"/>
              </a:defRPr>
            </a:lvl1pPr>
            <a:lvl2pPr marL="380990" indent="-380990" algn="l" rtl="0" eaLnBrk="1" fontAlgn="base" latinLnBrk="0" hangingPunct="1">
              <a:spcBef>
                <a:spcPts val="0"/>
              </a:spcBef>
              <a:spcAft>
                <a:spcPts val="0"/>
              </a:spcAft>
              <a:buClr>
                <a:schemeClr val="bg2"/>
              </a:buClr>
              <a:buSzPct val="100000"/>
              <a:buFont typeface="Wingdings" panose="05000000000000000000" pitchFamily="2" charset="2"/>
              <a:buChar char="§"/>
              <a:defRPr lang="en-US" sz="2400" b="0" kern="1200" baseline="0" dirty="0" smtClean="0">
                <a:solidFill>
                  <a:schemeClr val="tx1"/>
                </a:solidFill>
                <a:latin typeface="+mn-lt"/>
                <a:ea typeface="+mn-ea"/>
                <a:cs typeface="Arial" pitchFamily="34" charset="0"/>
              </a:defRPr>
            </a:lvl2pPr>
            <a:lvl3pPr marL="761981" indent="-372524" algn="l" rtl="0" eaLnBrk="1" fontAlgn="base" latinLnBrk="0" hangingPunct="1">
              <a:spcBef>
                <a:spcPts val="0"/>
              </a:spcBef>
              <a:spcAft>
                <a:spcPts val="0"/>
              </a:spcAft>
              <a:buClr>
                <a:schemeClr val="bg2"/>
              </a:buClr>
              <a:buSzPct val="90000"/>
              <a:buFont typeface="Arial" panose="020B0604020202020204" pitchFamily="34" charset="0"/>
              <a:buChar char="–"/>
              <a:defRPr lang="en-US" sz="2400" b="0" kern="1200" baseline="0" dirty="0" smtClean="0">
                <a:solidFill>
                  <a:schemeClr val="tx1"/>
                </a:solidFill>
                <a:latin typeface="Arial" pitchFamily="34" charset="0"/>
                <a:ea typeface="+mn-ea"/>
                <a:cs typeface="Arial" pitchFamily="34" charset="0"/>
              </a:defRPr>
            </a:lvl3pPr>
            <a:lvl4pPr marL="1134505" indent="-372524" algn="l" rtl="0" eaLnBrk="1" fontAlgn="base" latinLnBrk="0" hangingPunct="1">
              <a:spcBef>
                <a:spcPts val="0"/>
              </a:spcBef>
              <a:spcAft>
                <a:spcPts val="0"/>
              </a:spcAft>
              <a:buClr>
                <a:schemeClr val="bg2"/>
              </a:buClr>
              <a:buSzPct val="80000"/>
              <a:buFont typeface="Wingdings" panose="05000000000000000000" pitchFamily="2" charset="2"/>
              <a:buChar char="§"/>
              <a:defRPr lang="en-US" sz="2400" b="0" kern="1200" baseline="0" dirty="0" smtClean="0">
                <a:solidFill>
                  <a:schemeClr val="tx1"/>
                </a:solidFill>
                <a:latin typeface="Arial" pitchFamily="34" charset="0"/>
                <a:ea typeface="+mn-ea"/>
                <a:cs typeface="Arial" pitchFamily="34" charset="0"/>
              </a:defRPr>
            </a:lvl4pPr>
            <a:lvl5pPr marL="1515495" indent="-380990" algn="l" defTabSz="1244569" rtl="0" eaLnBrk="1" fontAlgn="base" latinLnBrk="0" hangingPunct="1">
              <a:spcBef>
                <a:spcPts val="0"/>
              </a:spcBef>
              <a:spcAft>
                <a:spcPts val="0"/>
              </a:spcAft>
              <a:buClr>
                <a:schemeClr val="bg2"/>
              </a:buClr>
              <a:buSzPct val="70000"/>
              <a:buFont typeface="Arial" panose="020B0604020202020204" pitchFamily="34" charset="0"/>
              <a:buChar char="–"/>
              <a:defRPr lang="en-US" sz="2400" b="0" kern="1200" baseline="0" dirty="0" smtClean="0">
                <a:solidFill>
                  <a:schemeClr val="tx1"/>
                </a:solidFill>
                <a:latin typeface="Arial" pitchFamily="34" charset="0"/>
                <a:ea typeface="+mn-ea"/>
                <a:cs typeface="Arial" pitchFamily="34" charset="0"/>
              </a:defRPr>
            </a:lvl5pPr>
            <a:lvl6pPr marL="1913419" indent="-380990" algn="l" defTabSz="1219170" rtl="0" eaLnBrk="1" latinLnBrk="0" hangingPunct="1">
              <a:spcBef>
                <a:spcPts val="0"/>
              </a:spcBef>
              <a:spcAft>
                <a:spcPts val="0"/>
              </a:spcAft>
              <a:buClr>
                <a:schemeClr val="tx2"/>
              </a:buClr>
              <a:buSzPct val="70000"/>
              <a:buFont typeface="Wingdings" pitchFamily="2" charset="2"/>
              <a:buChar char="§"/>
              <a:defRPr lang="en-US" sz="2400" kern="1200" dirty="0" smtClean="0">
                <a:solidFill>
                  <a:schemeClr val="tx1"/>
                </a:solidFill>
                <a:latin typeface="Arial" pitchFamily="34" charset="0"/>
                <a:ea typeface="+mn-ea"/>
                <a:cs typeface="Arial" pitchFamily="34" charset="0"/>
              </a:defRPr>
            </a:lvl6pPr>
            <a:lvl7pPr marL="2285943" indent="-364058" algn="l" defTabSz="1219170" rtl="0" eaLnBrk="1" latinLnBrk="0" hangingPunct="1">
              <a:spcBef>
                <a:spcPts val="0"/>
              </a:spcBef>
              <a:spcAft>
                <a:spcPts val="0"/>
              </a:spcAft>
              <a:buClr>
                <a:schemeClr val="tx2"/>
              </a:buClr>
              <a:buSzPct val="70000"/>
              <a:buFont typeface="Arial" pitchFamily="34" charset="0"/>
              <a:buChar char="–"/>
              <a:defRPr sz="2400" kern="1200" baseline="0">
                <a:solidFill>
                  <a:schemeClr val="tx1"/>
                </a:solidFill>
                <a:latin typeface="+mn-lt"/>
                <a:ea typeface="+mn-ea"/>
                <a:cs typeface="Arial" pitchFamily="34" charset="0"/>
              </a:defRPr>
            </a:lvl7pPr>
            <a:lvl8pPr marL="2133547" indent="-304792" algn="l" defTabSz="1219170" rtl="0" eaLnBrk="1" latinLnBrk="0" hangingPunct="1">
              <a:spcBef>
                <a:spcPts val="0"/>
              </a:spcBef>
              <a:spcAft>
                <a:spcPts val="0"/>
              </a:spcAft>
              <a:buSzPct val="70000"/>
              <a:buFont typeface="Arial" pitchFamily="34" charset="0"/>
              <a:buChar char="•"/>
              <a:defRPr sz="2400" kern="1200" baseline="0">
                <a:solidFill>
                  <a:schemeClr val="tx1"/>
                </a:solidFill>
                <a:latin typeface="Arial" pitchFamily="34" charset="0"/>
                <a:ea typeface="+mn-ea"/>
                <a:cs typeface="Arial" pitchFamily="34" charset="0"/>
              </a:defRPr>
            </a:lvl8pPr>
            <a:lvl9pPr marL="2431990" indent="-298443" algn="l" defTabSz="1219170" rtl="0" eaLnBrk="1" latinLnBrk="0" hangingPunct="1">
              <a:spcBef>
                <a:spcPts val="0"/>
              </a:spcBef>
              <a:spcAft>
                <a:spcPts val="0"/>
              </a:spcAft>
              <a:buSzPct val="70000"/>
              <a:buFont typeface="Arial" pitchFamily="34" charset="0"/>
              <a:buChar char="–"/>
              <a:defRPr sz="2400" kern="1200">
                <a:solidFill>
                  <a:schemeClr val="tx1"/>
                </a:solidFill>
                <a:latin typeface="Arial" pitchFamily="34" charset="0"/>
                <a:ea typeface="+mn-ea"/>
                <a:cs typeface="Arial" pitchFamily="34" charset="0"/>
              </a:defRPr>
            </a:lvl9pPr>
          </a:lstStyle>
          <a:p>
            <a:pPr marL="395807" indent="-395807">
              <a:spcBef>
                <a:spcPct val="0"/>
              </a:spcBef>
              <a:spcAft>
                <a:spcPct val="0"/>
              </a:spcAft>
            </a:pPr>
            <a:r>
              <a:rPr lang="en-US" altLang="en-US" dirty="0"/>
              <a:t>Equations for Torsional Stiffness</a:t>
            </a:r>
          </a:p>
        </p:txBody>
      </p:sp>
      <p:sp>
        <p:nvSpPr>
          <p:cNvPr id="23" name="TextBox 12">
            <a:extLst>
              <a:ext uri="{FF2B5EF4-FFF2-40B4-BE49-F238E27FC236}">
                <a16:creationId xmlns:a16="http://schemas.microsoft.com/office/drawing/2014/main" id="{776EA145-B35D-4E61-94BF-9E8CD8731D39}"/>
              </a:ext>
            </a:extLst>
          </p:cNvPr>
          <p:cNvSpPr txBox="1"/>
          <p:nvPr/>
        </p:nvSpPr>
        <p:spPr>
          <a:xfrm>
            <a:off x="641352" y="4992305"/>
            <a:ext cx="3157916" cy="323165"/>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285750" indent="-285750" fontAlgn="base">
              <a:buClr>
                <a:schemeClr val="tx2"/>
              </a:buClr>
              <a:buFont typeface="Arial" panose="020B0604020202020204" pitchFamily="34" charset="0"/>
              <a:buChar char="•"/>
            </a:pPr>
            <a:r>
              <a:rPr lang="en-US" sz="2100" dirty="0">
                <a:latin typeface="+mj-lt"/>
              </a:rPr>
              <a:t>Equation for Frequency </a:t>
            </a:r>
          </a:p>
        </p:txBody>
      </p:sp>
    </p:spTree>
    <p:extLst>
      <p:ext uri="{BB962C8B-B14F-4D97-AF65-F5344CB8AC3E}">
        <p14:creationId xmlns:p14="http://schemas.microsoft.com/office/powerpoint/2010/main" val="175754676"/>
      </p:ext>
    </p:extLst>
  </p:cSld>
  <p:clrMapOvr>
    <a:masterClrMapping/>
  </p:clrMapOvr>
</p:sld>
</file>

<file path=ppt/theme/theme1.xml><?xml version="1.0" encoding="utf-8"?>
<a:theme xmlns:a="http://schemas.openxmlformats.org/drawingml/2006/main" name="GPD New">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PD New" id="{0716C755-6210-45E3-93FA-8977864B8E62}" vid="{D1F67496-C9CA-4113-A9F6-61CD6DC5DCF8}"/>
    </a:ext>
  </a:extLst>
</a:theme>
</file>

<file path=ppt/theme/theme2.xml><?xml version="1.0" encoding="utf-8"?>
<a:theme xmlns:a="http://schemas.openxmlformats.org/drawingml/2006/main" name="AFS_conference">
  <a:themeElements>
    <a:clrScheme name="Mahindra Color Scheme">
      <a:dk1>
        <a:sysClr val="windowText" lastClr="000000"/>
      </a:dk1>
      <a:lt1>
        <a:sysClr val="window" lastClr="FFFFFF"/>
      </a:lt1>
      <a:dk2>
        <a:srgbClr val="6D6E71"/>
      </a:dk2>
      <a:lt2>
        <a:srgbClr val="E31837"/>
      </a:lt2>
      <a:accent1>
        <a:srgbClr val="E31837"/>
      </a:accent1>
      <a:accent2>
        <a:srgbClr val="6D6E71"/>
      </a:accent2>
      <a:accent3>
        <a:srgbClr val="F3901D"/>
      </a:accent3>
      <a:accent4>
        <a:srgbClr val="FDBC5F"/>
      </a:accent4>
      <a:accent5>
        <a:srgbClr val="E31837"/>
      </a:accent5>
      <a:accent6>
        <a:srgbClr val="7C3520"/>
      </a:accent6>
      <a:hlink>
        <a:srgbClr val="6D6E71"/>
      </a:hlink>
      <a:folHlink>
        <a:srgbClr val="E31837"/>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2"/>
          </a:solidFill>
        </a:ln>
      </a:spPr>
      <a:bodyPr rtlCol="0" anchor="ctr"/>
      <a:lstStyle>
        <a:defPPr algn="ctr">
          <a:defRPr/>
        </a:defPPr>
      </a:lstStyle>
      <a:style>
        <a:lnRef idx="1">
          <a:schemeClr val="accent1"/>
        </a:lnRef>
        <a:fillRef idx="0">
          <a:schemeClr val="accent1"/>
        </a:fillRef>
        <a:effectRef idx="0">
          <a:schemeClr val="accent1"/>
        </a:effectRef>
        <a:fontRef idx="minor">
          <a:schemeClr val="tx1"/>
        </a:fontRef>
      </a:style>
    </a:spDef>
    <a:txDef>
      <a:spPr>
        <a:noFill/>
        <a:ln w="9525">
          <a:noFill/>
          <a:miter lim="800000"/>
          <a:headEnd/>
          <a:tailEnd/>
        </a:ln>
      </a:spPr>
      <a:bodyPr vert="horz" wrap="square" lIns="0" tIns="0" rIns="0" bIns="0" numCol="1" rtlCol="0" anchor="t" anchorCtr="0" compatLnSpc="1">
        <a:prstTxWarp prst="textNoShape">
          <a:avLst/>
        </a:prstTxWarp>
        <a:spAutoFit/>
      </a:bodyPr>
      <a:lstStyle>
        <a:defPPr fontAlgn="base">
          <a:buClr>
            <a:schemeClr val="tx2"/>
          </a:buClr>
          <a:defRPr sz="1200" dirty="0" smtClean="0">
            <a:latin typeface="+mj-lt"/>
          </a:defRPr>
        </a:defPPr>
      </a:lstStyle>
    </a:txDef>
  </a:objectDefaults>
  <a:extraClrSchemeLst/>
  <a:extLst>
    <a:ext uri="{05A4C25C-085E-4340-85A3-A5531E510DB2}">
      <thm15:themeFamily xmlns:thm15="http://schemas.microsoft.com/office/thememl/2012/main" name="AFS_conference" id="{4C60B785-5122-4AF5-BE7D-98EF05DFA75C}" vid="{80D2E805-5100-4CA7-8898-E4B62AFE69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1468</TotalTime>
  <Words>721</Words>
  <Application>Microsoft Office PowerPoint</Application>
  <PresentationFormat>Widescreen</PresentationFormat>
  <Paragraphs>153</Paragraphs>
  <Slides>20</Slides>
  <Notes>19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맑은 고딕</vt:lpstr>
      <vt:lpstr>Arial</vt:lpstr>
      <vt:lpstr>Calibri</vt:lpstr>
      <vt:lpstr>Calibri Light</vt:lpstr>
      <vt:lpstr>Cambria Math</vt:lpstr>
      <vt:lpstr>Wingdings</vt:lpstr>
      <vt:lpstr>GPD New</vt:lpstr>
      <vt:lpstr>AFS_conference</vt:lpstr>
      <vt:lpstr>PowerPoint Presentation</vt:lpstr>
      <vt:lpstr>Concept Level Automotive Structural Analysis using COMSOL®</vt:lpstr>
      <vt:lpstr>Content</vt:lpstr>
      <vt:lpstr>Company Overview : Mahindra &amp; Mahindra Ltd</vt:lpstr>
      <vt:lpstr>Automotive Sector Overview</vt:lpstr>
      <vt:lpstr>Problem Statement : Frontloading Performance Targets</vt:lpstr>
      <vt:lpstr>Why Structural Simulation?</vt:lpstr>
      <vt:lpstr>Beam Modelling &amp; Simulation Process</vt:lpstr>
      <vt:lpstr>Calculations for stiffness &amp; eigenfrequencies</vt:lpstr>
      <vt:lpstr>Global Stiffness Analysis</vt:lpstr>
      <vt:lpstr>Global Stiffness Analysis</vt:lpstr>
      <vt:lpstr>Modal Analysis : Eigenfrequencies</vt:lpstr>
      <vt:lpstr>Application Builder &amp; COMSOL Server</vt:lpstr>
      <vt:lpstr>Analysis Process Flow</vt:lpstr>
      <vt:lpstr>Conclusions</vt:lpstr>
      <vt:lpstr>Benefits</vt:lpstr>
      <vt:lpstr>Way Forward</vt:lpstr>
      <vt:lpstr>Acknowledgement</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MIHIR BHALERAO</dc:creator>
  <cp:lastModifiedBy>MIHIR BHALERAO</cp:lastModifiedBy>
  <cp:revision>98</cp:revision>
  <dcterms:created xsi:type="dcterms:W3CDTF">2020-09-21T14:11:08Z</dcterms:created>
  <dcterms:modified xsi:type="dcterms:W3CDTF">2020-09-28T19:37:32Z</dcterms:modified>
</cp:coreProperties>
</file>